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C9CB-B1FA-4A5F-BBE6-BF5EB9B07C0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2E43C-A1BE-4804-B85C-374320BCE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3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4397-8994-4B54-AE0C-B23122A49BB4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606A-52D3-43A4-BF6B-EA8DCEB12A91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F72A-EFBB-4941-9A1D-85DD41FB6768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598-2E07-49B3-9D73-C712A913292A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25A-9EF5-4D57-B4EC-BE291A6FA508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44FB-B171-4054-BDE6-A99F2FA036A5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FA51-D853-4259-9A89-6BF80246ED8D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5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731-C321-4B48-B75B-9D64040DE793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1B90-CCA4-4578-94FB-55D63F11047B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E89-8B7B-4439-AAB7-8A755569F407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3B92-7664-4216-8FEC-F52CCBD849D0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B721-FF51-4DDD-A294-49ABEC457EA4}" type="datetime1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B060-62CE-4115-9B0B-B014E545E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96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基于相关滤波跟踪算法系列之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831" y="2860759"/>
            <a:ext cx="10608076" cy="1655762"/>
          </a:xfrm>
        </p:spPr>
        <p:txBody>
          <a:bodyPr>
            <a:normAutofit/>
          </a:bodyPr>
          <a:lstStyle/>
          <a:p>
            <a:pPr algn="l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Reliable Patch Trackers: Robust Visual Tracking by Exploiting Reliable Patches 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Yang Li and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Jianke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http://ihpdep.github.io/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出处：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1</a:t>
            </a:fld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232777" y="4935984"/>
            <a:ext cx="26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陈加宏</a:t>
            </a:r>
          </a:p>
        </p:txBody>
      </p:sp>
    </p:spTree>
    <p:extLst>
      <p:ext uri="{BB962C8B-B14F-4D97-AF65-F5344CB8AC3E}">
        <p14:creationId xmlns:p14="http://schemas.microsoft.com/office/powerpoint/2010/main" val="321162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10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41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11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232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12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5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2</a:t>
            </a:fld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033" y="811065"/>
            <a:ext cx="3381067" cy="54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3</a:t>
            </a:fld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84" y="517154"/>
            <a:ext cx="5149371" cy="5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4</a:t>
            </a:fld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0040" y="1389142"/>
            <a:ext cx="5587753" cy="29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5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14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6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703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7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340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8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11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B060-62CE-4115-9B0B-B014E545E872}" type="slidenum">
              <a:rPr lang="zh-CN" altLang="en-US" sz="3200" smtClean="0"/>
              <a:t>9</a:t>
            </a:fld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710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基于相关滤波跟踪算法系列之RPT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基于相关滤波跟踪算法系列之RPT</dc:title>
  <dc:creator>chen chen</dc:creator>
  <cp:lastModifiedBy>chen chen</cp:lastModifiedBy>
  <cp:revision>2</cp:revision>
  <dcterms:created xsi:type="dcterms:W3CDTF">2016-12-12T07:04:03Z</dcterms:created>
  <dcterms:modified xsi:type="dcterms:W3CDTF">2016-12-12T07:13:28Z</dcterms:modified>
</cp:coreProperties>
</file>