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90000"/>
              </a:lnSpc>
            </a:pPr>
            <a:r>
              <a:rPr b="0" lang="ko-KR" sz="6000" spc="-1" strike="noStrike">
                <a:solidFill>
                  <a:srgbClr val="000000"/>
                </a:solidFill>
                <a:latin typeface="Calibri Light"/>
              </a:rPr>
              <a:t>마스터 제목 스타일 편집</a:t>
            </a:r>
            <a:endParaRPr b="0" lang="ko-KR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F7DCE891-7969-4EC9-9FC9-FAD0DA0055FB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7/22/20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8B553B83-85A3-4017-B91C-675331C6904F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ko-KR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ko-KR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ko-KR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ko-KR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ko-KR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ko-KR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ko-KR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ko-KR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ko-KR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" name="Table 1"/>
          <p:cNvGraphicFramePr/>
          <p:nvPr/>
        </p:nvGraphicFramePr>
        <p:xfrm>
          <a:off x="2031840" y="880560"/>
          <a:ext cx="8127720" cy="2966400"/>
        </p:xfrm>
        <a:graphic>
          <a:graphicData uri="http://schemas.openxmlformats.org/drawingml/2006/table">
            <a:tbl>
              <a:tblPr/>
              <a:tblGrid>
                <a:gridCol w="1625400"/>
                <a:gridCol w="1625400"/>
                <a:gridCol w="1625400"/>
                <a:gridCol w="1625400"/>
                <a:gridCol w="1626120"/>
              </a:tblGrid>
              <a:tr h="62244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OSI Model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Layer Number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TCP/IP Layer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Other Protocol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</a:tr>
              <a:tr h="3571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4472c4"/>
                          </a:solidFill>
                          <a:latin typeface="Calibri"/>
                        </a:rPr>
                        <a:t>Alligator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Application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 rowSpan="3">
                  <a:txBody>
                    <a:bodyPr/>
                    <a:p>
                      <a:r>
                        <a:rPr b="0" lang="en-US" sz="2400" spc="-1" strike="noStrike">
                          <a:latin typeface="Times New Roman"/>
                        </a:rPr>
                        <a:t>L7(Firewall)</a:t>
                      </a:r>
                      <a:endParaRPr b="0" lang="en-US" sz="2400" spc="-1" strike="noStrike">
                        <a:latin typeface="Times New Roman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 rowSpan="3"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4472c4"/>
                          </a:solidFill>
                          <a:latin typeface="Calibri"/>
                        </a:rPr>
                        <a:t>HTTP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 rowSpan="3"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SSH, FTP, Telnet, SMTP, POP3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</a:tr>
              <a:tr h="3571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4472c4"/>
                          </a:solidFill>
                          <a:latin typeface="Calibri"/>
                        </a:rPr>
                        <a:t>Pet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Presentation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 vMerge="1"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 vMerge="1">
                  <a:tcPr>
                    <a:solidFill>
                      <a:srgbClr val="729fcf"/>
                    </a:solidFill>
                  </a:tcPr>
                </a:tc>
                <a:tc vMerge="1">
                  <a:tcPr>
                    <a:solidFill>
                      <a:srgbClr val="729fcf"/>
                    </a:solidFill>
                  </a:tcPr>
                </a:tc>
              </a:tr>
              <a:tr h="3571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4472c4"/>
                          </a:solidFill>
                          <a:latin typeface="Calibri"/>
                        </a:rPr>
                        <a:t>Steve’s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Session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 vMerge="1"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 vMerge="1">
                  <a:tcPr>
                    <a:solidFill>
                      <a:srgbClr val="729fcf"/>
                    </a:solidFill>
                  </a:tcPr>
                </a:tc>
                <a:tc vMerge="1">
                  <a:tcPr>
                    <a:solidFill>
                      <a:srgbClr val="729fcf"/>
                    </a:solidFill>
                  </a:tcPr>
                </a:tc>
              </a:tr>
              <a:tr h="3571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4472c4"/>
                          </a:solidFill>
                          <a:latin typeface="Calibri"/>
                        </a:rPr>
                        <a:t>Touch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Transport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p>
                      <a:r>
                        <a:rPr b="0" lang="en-US" sz="2400" spc="-1" strike="noStrike">
                          <a:latin typeface="Times New Roman"/>
                        </a:rPr>
                        <a:t>L4(NAT)</a:t>
                      </a:r>
                      <a:endParaRPr b="0" lang="en-US" sz="2400" spc="-1" strike="noStrike">
                        <a:latin typeface="Times New Roman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4472c4"/>
                          </a:solidFill>
                          <a:latin typeface="Calibri"/>
                        </a:rPr>
                        <a:t>TCP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UDP, SCTP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</a:tr>
              <a:tr h="3571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4472c4"/>
                          </a:solidFill>
                          <a:latin typeface="Calibri"/>
                        </a:rPr>
                        <a:t>Not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Network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p>
                      <a:r>
                        <a:rPr b="0" lang="en-US" sz="2400" spc="-1" strike="noStrike">
                          <a:latin typeface="Times New Roman"/>
                        </a:rPr>
                        <a:t>L3(router)</a:t>
                      </a:r>
                      <a:endParaRPr b="0" lang="en-US" sz="2400" spc="-1" strike="noStrike">
                        <a:latin typeface="Times New Roman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4472c4"/>
                          </a:solidFill>
                          <a:latin typeface="Calibri"/>
                        </a:rPr>
                        <a:t>IP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IPv6, ARP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</a:tr>
              <a:tr h="6224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4472c4"/>
                          </a:solidFill>
                          <a:latin typeface="Calibri"/>
                        </a:rPr>
                        <a:t>Do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Data Link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p>
                      <a:r>
                        <a:rPr b="0" lang="en-US" sz="2400" spc="-1" strike="noStrike">
                          <a:latin typeface="Times New Roman"/>
                        </a:rPr>
                        <a:t>L2(switch)</a:t>
                      </a:r>
                      <a:endParaRPr b="0" lang="en-US" sz="2400" spc="-1" strike="noStrike">
                        <a:latin typeface="Times New Roman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4472c4"/>
                          </a:solidFill>
                          <a:latin typeface="Calibri"/>
                        </a:rPr>
                        <a:t>Ethernet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HDLC, Frame Relay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</a:tr>
              <a:tr h="3571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4472c4"/>
                          </a:solidFill>
                          <a:latin typeface="Calibri"/>
                        </a:rPr>
                        <a:t>Please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Physical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p>
                      <a:r>
                        <a:rPr b="0" lang="en-US" sz="2400" spc="-1" strike="noStrike">
                          <a:latin typeface="Times New Roman"/>
                        </a:rPr>
                        <a:t>L1</a:t>
                      </a:r>
                      <a:endParaRPr b="0" lang="en-US" sz="2400" spc="-1" strike="noStrike">
                        <a:latin typeface="Times New Roman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731</TotalTime>
  <Application>LibreOffice/6.0.7.3$Linux_X86_64 LibreOffice_project/00m0$Build-3</Application>
  <Words>48</Words>
  <Paragraphs>26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2020-07-12T11:01:50Z</dcterms:created>
  <dc:creator>정동현</dc:creator>
  <dc:description/>
  <dc:language>en-US</dc:language>
  <cp:lastModifiedBy/>
  <dcterms:modified xsi:type="dcterms:W3CDTF">2020-07-22T15:29:35Z</dcterms:modified>
  <cp:revision>7</cp:revision>
  <dc:subject/>
  <dc:title>PowerPoint 프레젠테이션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와이드스크린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</vt:i4>
  </property>
</Properties>
</file>