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89"/>
    <p:restoredTop sz="94671"/>
  </p:normalViewPr>
  <p:slideViewPr>
    <p:cSldViewPr snapToGrid="0" snapToObjects="1">
      <p:cViewPr varScale="1">
        <p:scale>
          <a:sx n="147" d="100"/>
          <a:sy n="147" d="100"/>
        </p:scale>
        <p:origin x="6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BE62E8-C063-C240-8EE2-18341DCA5E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1880EF8-7BF3-4B44-95E5-ECEBB43460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8DC65F-13E5-2146-9C75-04F8D55AE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8E032-A747-0B40-BE2E-41129374B60C}" type="datetimeFigureOut">
              <a:rPr kumimoji="1" lang="ko-Kore-KR" altLang="en-US" smtClean="0"/>
              <a:t>2020. 7. 12.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3C221D-81F5-8A49-AA2B-CEF72198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735E7E-0B3B-A84D-A215-58FB45FD8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6BE53-31A8-5D4B-9849-B46009A0402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06210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BAB3EC-1ACF-A949-AAAE-737FEC22A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BF2824D-7FF7-1441-83E7-489D1A391A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AA9081-C134-C34F-90C0-735400C81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8E032-A747-0B40-BE2E-41129374B60C}" type="datetimeFigureOut">
              <a:rPr kumimoji="1" lang="ko-Kore-KR" altLang="en-US" smtClean="0"/>
              <a:t>2020. 7. 12.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5AFBD4-7076-BC4C-8282-7D911A0A2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71C668-30A5-0A44-9F01-E9A4217B4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6BE53-31A8-5D4B-9849-B46009A0402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72493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FED5825-1EA1-0840-9BCC-1CD4BEBE41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92D077E-6710-AE4F-92AF-959FF15F79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99413F-A45C-CC45-8E54-7C866DDF9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8E032-A747-0B40-BE2E-41129374B60C}" type="datetimeFigureOut">
              <a:rPr kumimoji="1" lang="ko-Kore-KR" altLang="en-US" smtClean="0"/>
              <a:t>2020. 7. 12.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AF0344-B4C4-D842-A5B5-BCF54F502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7DD6DB-E316-6E44-8DEC-E229C7A33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6BE53-31A8-5D4B-9849-B46009A0402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40482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F312CF-3C98-AD4B-B664-0D838FDC2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14B2D8-7EF3-1C47-94C3-3B23E7F865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6BF395-10FE-6848-A437-07F3FB42C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8E032-A747-0B40-BE2E-41129374B60C}" type="datetimeFigureOut">
              <a:rPr kumimoji="1" lang="ko-Kore-KR" altLang="en-US" smtClean="0"/>
              <a:t>2020. 7. 12.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00AF54-7D45-A248-A4AA-2B8363938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DBAB93-3DF1-AA4B-B7FC-9D86FC1E3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6BE53-31A8-5D4B-9849-B46009A0402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70341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EC9CBC-6FF3-E344-98FF-88B1C304C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1D53E0E-2222-1A45-BFFD-2C08975291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6DCB82-C0CA-1444-B111-66F2D9C23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8E032-A747-0B40-BE2E-41129374B60C}" type="datetimeFigureOut">
              <a:rPr kumimoji="1" lang="ko-Kore-KR" altLang="en-US" smtClean="0"/>
              <a:t>2020. 7. 12.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6E3E78-5B81-F348-AC5B-6087B779F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A64212-02D6-9A4C-9FE0-4D49C8D20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6BE53-31A8-5D4B-9849-B46009A0402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09326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869A17-1B1B-A24E-879C-A24AF549D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D80519-E36E-444B-B031-FBA9EB5449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976C2EF-88E3-8340-9CDD-51C3D7A626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20640AC-257A-D045-97CB-D0B93AA82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8E032-A747-0B40-BE2E-41129374B60C}" type="datetimeFigureOut">
              <a:rPr kumimoji="1" lang="ko-Kore-KR" altLang="en-US" smtClean="0"/>
              <a:t>2020. 7. 12.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6A5212E-A54B-C84B-8DD8-A0799B808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9634639-0CF3-834F-9A94-A413F7EA4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6BE53-31A8-5D4B-9849-B46009A0402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36138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C93C34-9BD7-8447-8390-C2D0D4F65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E0B0E40-01D8-F44D-9DF5-EAF2C0C10B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5F89D8F-DFC8-4D4C-83DD-8F113C3D66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3B9D9CC-41D0-104D-8017-ABD479941E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3F4809E-962A-CE49-97D9-81652E3349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28E6F63-6442-644A-894F-B61721C49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8E032-A747-0B40-BE2E-41129374B60C}" type="datetimeFigureOut">
              <a:rPr kumimoji="1" lang="ko-Kore-KR" altLang="en-US" smtClean="0"/>
              <a:t>2020. 7. 12.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F78AEC5-B56B-6B4F-8B07-412B5A927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39CCCE2-1071-A240-8084-2EC743D79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6BE53-31A8-5D4B-9849-B46009A0402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44517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C929EC-47DB-4548-A21C-17E7B004B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F5AC927-90C8-BE45-A4F0-F1A89F7F1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8E032-A747-0B40-BE2E-41129374B60C}" type="datetimeFigureOut">
              <a:rPr kumimoji="1" lang="ko-Kore-KR" altLang="en-US" smtClean="0"/>
              <a:t>2020. 7. 12.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D27E87F-6E6E-8E47-A665-E77D12C94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6FD20B8-63D4-8C48-8501-2AE908F90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6BE53-31A8-5D4B-9849-B46009A0402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69276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2E85FA0-EE6A-AB43-B305-72E52CC7B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8E032-A747-0B40-BE2E-41129374B60C}" type="datetimeFigureOut">
              <a:rPr kumimoji="1" lang="ko-Kore-KR" altLang="en-US" smtClean="0"/>
              <a:t>2020. 7. 12.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36FEC89-80D0-EB43-A054-AC917A82B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56111B7-59E1-5A4B-81FC-BD66E20FC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6BE53-31A8-5D4B-9849-B46009A0402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0760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69B77F-E9A6-A948-BC8A-AE6FE35CA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E493CC-0F44-924B-A25B-4885D0E3DA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CD006D7-F317-B545-AE6F-86D1AB4FE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DE329A7-AE01-AD48-9A89-31E98D950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8E032-A747-0B40-BE2E-41129374B60C}" type="datetimeFigureOut">
              <a:rPr kumimoji="1" lang="ko-Kore-KR" altLang="en-US" smtClean="0"/>
              <a:t>2020. 7. 12.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32E8037-236A-3045-9BC0-0633DE5DC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E6AD649-D532-1C44-B408-2981279E9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6BE53-31A8-5D4B-9849-B46009A0402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54040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6C0166-68BF-B14F-BD25-C062B4A02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AE4E67B-4A79-DE49-87DE-708C76814C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D3B8AFF-9D16-254A-8C43-E81B7A9C84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CDB2203-0DDE-5A45-A484-56BF25B81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8E032-A747-0B40-BE2E-41129374B60C}" type="datetimeFigureOut">
              <a:rPr kumimoji="1" lang="ko-Kore-KR" altLang="en-US" smtClean="0"/>
              <a:t>2020. 7. 12.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7B51AB8-BBF2-6D4C-AD4D-C9C5D5789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3799AB-A9C4-BA42-B5A9-1DBDE8E65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6BE53-31A8-5D4B-9849-B46009A0402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44743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E7F5492-9616-3946-8218-E75187CCF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7D14646-B3DA-2343-A726-7D2F6C1F35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BE215E-9232-EA42-9B54-82DB0DBC75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B8E032-A747-0B40-BE2E-41129374B60C}" type="datetimeFigureOut">
              <a:rPr kumimoji="1" lang="ko-Kore-KR" altLang="en-US" smtClean="0"/>
              <a:t>2020. 7. 12.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D9038E-8627-534A-83C3-907AB4A5D9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F907EE-1AAC-F741-9DFE-A30B7208F1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06BE53-31A8-5D4B-9849-B46009A0402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93320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04BC3034-107F-0D4B-9D59-E2C4944FB9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1679876"/>
              </p:ext>
            </p:extLst>
          </p:nvPr>
        </p:nvGraphicFramePr>
        <p:xfrm>
          <a:off x="2032000" y="880533"/>
          <a:ext cx="8128000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24925024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09338527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58370109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87477754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2397541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OSI M</a:t>
                      </a:r>
                      <a:r>
                        <a:rPr lang="en-US" altLang="ko-KR" dirty="0"/>
                        <a:t>odel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Layer Number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TCP/IP Layer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Other Protocol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7302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ore-KR" dirty="0">
                          <a:solidFill>
                            <a:schemeClr val="accent1"/>
                          </a:solidFill>
                        </a:rPr>
                        <a:t>Alligator</a:t>
                      </a:r>
                      <a:endParaRPr lang="ko-Kore-KR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Application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altLang="ko-Kore-KR" dirty="0">
                          <a:solidFill>
                            <a:schemeClr val="accent1"/>
                          </a:solidFill>
                        </a:rPr>
                        <a:t>HTTP</a:t>
                      </a:r>
                      <a:endParaRPr lang="ko-Kore-KR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altLang="ko-Kore-KR" dirty="0"/>
                        <a:t>SSH, FTP, Telnet, SMTP, POP3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8629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ore-KR" dirty="0">
                          <a:solidFill>
                            <a:schemeClr val="accent1"/>
                          </a:solidFill>
                        </a:rPr>
                        <a:t>Pet</a:t>
                      </a:r>
                      <a:endParaRPr lang="ko-Kore-KR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Presentation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1761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ore-KR" dirty="0">
                          <a:solidFill>
                            <a:schemeClr val="accent1"/>
                          </a:solidFill>
                        </a:rPr>
                        <a:t>Steve’s</a:t>
                      </a:r>
                      <a:endParaRPr lang="ko-Kore-KR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Session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1325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ore-KR" dirty="0">
                          <a:solidFill>
                            <a:schemeClr val="accent1"/>
                          </a:solidFill>
                        </a:rPr>
                        <a:t>Touch</a:t>
                      </a:r>
                      <a:endParaRPr lang="ko-Kore-KR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Transport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>
                          <a:solidFill>
                            <a:schemeClr val="accent1"/>
                          </a:solidFill>
                        </a:rPr>
                        <a:t>TCP</a:t>
                      </a:r>
                      <a:endParaRPr lang="ko-Kore-KR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UDP</a:t>
                      </a:r>
                      <a:r>
                        <a:rPr lang="en-US" altLang="ko-KR" dirty="0"/>
                        <a:t>,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SCTP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7941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ore-KR" dirty="0">
                          <a:solidFill>
                            <a:schemeClr val="accent1"/>
                          </a:solidFill>
                        </a:rPr>
                        <a:t>Not</a:t>
                      </a:r>
                      <a:endParaRPr lang="ko-Kore-KR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Network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>
                          <a:solidFill>
                            <a:schemeClr val="accent1"/>
                          </a:solidFill>
                        </a:rPr>
                        <a:t>IP</a:t>
                      </a:r>
                      <a:endParaRPr lang="ko-Kore-KR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IPv6, ARP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081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ore-KR" dirty="0">
                          <a:solidFill>
                            <a:schemeClr val="accent1"/>
                          </a:solidFill>
                        </a:rPr>
                        <a:t>D</a:t>
                      </a:r>
                      <a:r>
                        <a:rPr lang="en-US" altLang="ko-KR" dirty="0">
                          <a:solidFill>
                            <a:schemeClr val="accent1"/>
                          </a:solidFill>
                        </a:rPr>
                        <a:t>o</a:t>
                      </a:r>
                      <a:endParaRPr lang="ko-Kore-KR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Data Link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>
                          <a:solidFill>
                            <a:schemeClr val="accent1"/>
                          </a:solidFill>
                        </a:rPr>
                        <a:t>Ethernet</a:t>
                      </a:r>
                      <a:endParaRPr lang="ko-Kore-KR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HDLC, Frame Relay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6982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ore-KR" dirty="0">
                          <a:solidFill>
                            <a:schemeClr val="accent1"/>
                          </a:solidFill>
                        </a:rPr>
                        <a:t>Please</a:t>
                      </a:r>
                      <a:endParaRPr lang="ko-Kore-KR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Physical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3058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17662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730</TotalTime>
  <Words>48</Words>
  <Application>Microsoft Macintosh PowerPoint</Application>
  <PresentationFormat>와이드스크린</PresentationFormat>
  <Paragraphs>26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정동현</dc:creator>
  <cp:lastModifiedBy>정동현</cp:lastModifiedBy>
  <cp:revision>5</cp:revision>
  <dcterms:created xsi:type="dcterms:W3CDTF">2020-07-12T11:01:50Z</dcterms:created>
  <dcterms:modified xsi:type="dcterms:W3CDTF">2020-07-12T23:30:48Z</dcterms:modified>
</cp:coreProperties>
</file>