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8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0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BAF4-0ED1-4A44-A8D4-E476FEA3FD0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E178-2790-4BC1-8724-E8F3893472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0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7240" y="2941320"/>
            <a:ext cx="3307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err="1" smtClean="0"/>
              <a:t>카운팅</a:t>
            </a:r>
            <a:r>
              <a:rPr lang="ko-KR" altLang="en-US" sz="4500" dirty="0" smtClean="0"/>
              <a:t> 정렬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8768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5920" y="2362200"/>
            <a:ext cx="9357360" cy="24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사용 목적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정렬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오름차순 기본</a:t>
            </a:r>
            <a:r>
              <a:rPr lang="en-US" altLang="ko-KR" sz="3000" dirty="0" smtClean="0"/>
              <a:t>)</a:t>
            </a:r>
          </a:p>
          <a:p>
            <a:endParaRPr lang="en-US" altLang="ko-KR" sz="3000" dirty="0"/>
          </a:p>
          <a:p>
            <a:r>
              <a:rPr lang="ko-KR" altLang="en-US" sz="3000" dirty="0" smtClean="0"/>
              <a:t>시간 복잡도 </a:t>
            </a:r>
            <a:r>
              <a:rPr lang="en-US" altLang="ko-KR" sz="3000" dirty="0" smtClean="0"/>
              <a:t>O(n)</a:t>
            </a:r>
          </a:p>
          <a:p>
            <a:r>
              <a:rPr lang="ko-KR" altLang="en-US" sz="3000" dirty="0" smtClean="0"/>
              <a:t>메모리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복잡도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O(</a:t>
            </a:r>
            <a:r>
              <a:rPr lang="en-US" altLang="ko-KR" sz="3000" dirty="0" err="1" smtClean="0"/>
              <a:t>k+n</a:t>
            </a:r>
            <a:r>
              <a:rPr lang="en-US" altLang="ko-KR" sz="3000" dirty="0" smtClean="0"/>
              <a:t>) &gt;&gt; </a:t>
            </a:r>
            <a:r>
              <a:rPr lang="ko-KR" altLang="en-US" sz="3000" dirty="0" err="1" smtClean="0"/>
              <a:t>카운팅</a:t>
            </a:r>
            <a:r>
              <a:rPr lang="ko-KR" altLang="en-US" sz="3000" dirty="0" smtClean="0"/>
              <a:t> 배열 크기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정렬하는 정수 들의 범위</a:t>
            </a:r>
            <a:r>
              <a:rPr lang="en-US" altLang="ko-KR" sz="3000" dirty="0" smtClean="0"/>
              <a:t>+1)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5752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4440" y="1051560"/>
            <a:ext cx="958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36" y="2730365"/>
            <a:ext cx="7897327" cy="1486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3810095"/>
            <a:ext cx="6201640" cy="1333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2620" y="1705303"/>
            <a:ext cx="683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개수를 센다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수의 인덱스에 값 넣기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누적합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뒤에서부터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안정적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순회하며 정렬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60826"/>
            <a:ext cx="6098418" cy="9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823549"/>
            <a:ext cx="710664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7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3670"/>
          <a:stretch/>
        </p:blipFill>
        <p:spPr>
          <a:xfrm>
            <a:off x="350232" y="1168399"/>
            <a:ext cx="5339367" cy="49431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5429"/>
          <a:stretch/>
        </p:blipFill>
        <p:spPr>
          <a:xfrm>
            <a:off x="5892512" y="1262706"/>
            <a:ext cx="6070995" cy="4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48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</cp:revision>
  <dcterms:created xsi:type="dcterms:W3CDTF">2024-01-16T01:56:10Z</dcterms:created>
  <dcterms:modified xsi:type="dcterms:W3CDTF">2024-01-16T09:01:49Z</dcterms:modified>
</cp:coreProperties>
</file>