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FC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CC9F2-607D-4762-870E-5312823057EA}" v="1" dt="2024-11-16T02:38:28.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均 陸川" userId="a1af9ff340514b6e" providerId="LiveId" clId="{866D79E5-BF32-4BDF-9756-3F38ADEDDCFE}"/>
    <pc:docChg chg="modSld">
      <pc:chgData name="均 陸川" userId="a1af9ff340514b6e" providerId="LiveId" clId="{866D79E5-BF32-4BDF-9756-3F38ADEDDCFE}" dt="2024-07-26T07:08:14.688" v="99" actId="14100"/>
      <pc:docMkLst>
        <pc:docMk/>
      </pc:docMkLst>
      <pc:sldChg chg="modSp mod">
        <pc:chgData name="均 陸川" userId="a1af9ff340514b6e" providerId="LiveId" clId="{866D79E5-BF32-4BDF-9756-3F38ADEDDCFE}" dt="2024-07-26T07:08:14.688" v="99" actId="14100"/>
        <pc:sldMkLst>
          <pc:docMk/>
          <pc:sldMk cId="4083860197" sldId="261"/>
        </pc:sldMkLst>
        <pc:spChg chg="mod">
          <ac:chgData name="均 陸川" userId="a1af9ff340514b6e" providerId="LiveId" clId="{866D79E5-BF32-4BDF-9756-3F38ADEDDCFE}" dt="2024-07-26T07:08:14.688" v="99" actId="14100"/>
          <ac:spMkLst>
            <pc:docMk/>
            <pc:sldMk cId="4083860197" sldId="261"/>
            <ac:spMk id="4" creationId="{3BFCE51D-FF26-AE24-26DE-21B16BC096C2}"/>
          </ac:spMkLst>
        </pc:spChg>
        <pc:spChg chg="mod">
          <ac:chgData name="均 陸川" userId="a1af9ff340514b6e" providerId="LiveId" clId="{866D79E5-BF32-4BDF-9756-3F38ADEDDCFE}" dt="2024-07-26T07:06:16.678" v="94" actId="20577"/>
          <ac:spMkLst>
            <pc:docMk/>
            <pc:sldMk cId="4083860197" sldId="261"/>
            <ac:spMk id="5" creationId="{7128E5F8-E602-1417-FE8E-B810C9F3BABA}"/>
          </ac:spMkLst>
        </pc:spChg>
        <pc:spChg chg="mod">
          <ac:chgData name="均 陸川" userId="a1af9ff340514b6e" providerId="LiveId" clId="{866D79E5-BF32-4BDF-9756-3F38ADEDDCFE}" dt="2024-07-26T07:06:42.459" v="95" actId="1076"/>
          <ac:spMkLst>
            <pc:docMk/>
            <pc:sldMk cId="4083860197" sldId="261"/>
            <ac:spMk id="8" creationId="{09509DD9-2555-D820-EAAA-45B77ED67C69}"/>
          </ac:spMkLst>
        </pc:spChg>
        <pc:cxnChg chg="mod">
          <ac:chgData name="均 陸川" userId="a1af9ff340514b6e" providerId="LiveId" clId="{866D79E5-BF32-4BDF-9756-3F38ADEDDCFE}" dt="2024-07-26T07:07:55.279" v="98" actId="692"/>
          <ac:cxnSpMkLst>
            <pc:docMk/>
            <pc:sldMk cId="4083860197" sldId="261"/>
            <ac:cxnSpMk id="20" creationId="{82CBF7F8-168B-09D0-E62B-FA9EC471E23A}"/>
          </ac:cxnSpMkLst>
        </pc:cxnChg>
        <pc:cxnChg chg="mod">
          <ac:chgData name="均 陸川" userId="a1af9ff340514b6e" providerId="LiveId" clId="{866D79E5-BF32-4BDF-9756-3F38ADEDDCFE}" dt="2024-07-26T07:07:37.114" v="97" actId="692"/>
          <ac:cxnSpMkLst>
            <pc:docMk/>
            <pc:sldMk cId="4083860197" sldId="261"/>
            <ac:cxnSpMk id="22" creationId="{961158ED-14FC-5414-F72A-8B01C86292D3}"/>
          </ac:cxnSpMkLst>
        </pc:cxnChg>
        <pc:cxnChg chg="mod">
          <ac:chgData name="均 陸川" userId="a1af9ff340514b6e" providerId="LiveId" clId="{866D79E5-BF32-4BDF-9756-3F38ADEDDCFE}" dt="2024-07-26T07:07:29.561" v="96" actId="692"/>
          <ac:cxnSpMkLst>
            <pc:docMk/>
            <pc:sldMk cId="4083860197" sldId="261"/>
            <ac:cxnSpMk id="26" creationId="{78E90D84-0F8A-B83D-A534-95C96C68AB5F}"/>
          </ac:cxnSpMkLst>
        </pc:cxnChg>
      </pc:sldChg>
    </pc:docChg>
  </pc:docChgLst>
  <pc:docChgLst>
    <pc:chgData name="均 陸川" userId="a1af9ff340514b6e" providerId="LiveId" clId="{2BF33756-106F-47E3-961D-64705BDE5A6E}"/>
    <pc:docChg chg="undo custSel modSld">
      <pc:chgData name="均 陸川" userId="a1af9ff340514b6e" providerId="LiveId" clId="{2BF33756-106F-47E3-961D-64705BDE5A6E}" dt="2024-11-17T00:32:27.963" v="879" actId="207"/>
      <pc:docMkLst>
        <pc:docMk/>
      </pc:docMkLst>
      <pc:sldChg chg="modSp mod">
        <pc:chgData name="均 陸川" userId="a1af9ff340514b6e" providerId="LiveId" clId="{2BF33756-106F-47E3-961D-64705BDE5A6E}" dt="2024-11-17T00:32:14.943" v="878" actId="20577"/>
        <pc:sldMkLst>
          <pc:docMk/>
          <pc:sldMk cId="2463716840" sldId="256"/>
        </pc:sldMkLst>
        <pc:spChg chg="mod">
          <ac:chgData name="均 陸川" userId="a1af9ff340514b6e" providerId="LiveId" clId="{2BF33756-106F-47E3-961D-64705BDE5A6E}" dt="2024-11-17T00:32:14.943" v="878" actId="20577"/>
          <ac:spMkLst>
            <pc:docMk/>
            <pc:sldMk cId="2463716840" sldId="256"/>
            <ac:spMk id="2" creationId="{CFF2E000-07DC-17D6-4BC0-0518D935E7A2}"/>
          </ac:spMkLst>
        </pc:spChg>
      </pc:sldChg>
      <pc:sldChg chg="modSp mod">
        <pc:chgData name="均 陸川" userId="a1af9ff340514b6e" providerId="LiveId" clId="{2BF33756-106F-47E3-961D-64705BDE5A6E}" dt="2024-11-17T00:32:27.963" v="879" actId="207"/>
        <pc:sldMkLst>
          <pc:docMk/>
          <pc:sldMk cId="4083860197" sldId="261"/>
        </pc:sldMkLst>
        <pc:spChg chg="mod">
          <ac:chgData name="均 陸川" userId="a1af9ff340514b6e" providerId="LiveId" clId="{2BF33756-106F-47E3-961D-64705BDE5A6E}" dt="2024-11-17T00:32:27.963" v="879" actId="207"/>
          <ac:spMkLst>
            <pc:docMk/>
            <pc:sldMk cId="4083860197" sldId="261"/>
            <ac:spMk id="8" creationId="{09509DD9-2555-D820-EAAA-45B77ED67C69}"/>
          </ac:spMkLst>
        </pc:spChg>
      </pc:sldChg>
      <pc:sldChg chg="modSp mod">
        <pc:chgData name="均 陸川" userId="a1af9ff340514b6e" providerId="LiveId" clId="{2BF33756-106F-47E3-961D-64705BDE5A6E}" dt="2024-11-17T00:31:24.913" v="869" actId="20577"/>
        <pc:sldMkLst>
          <pc:docMk/>
          <pc:sldMk cId="2453040505" sldId="262"/>
        </pc:sldMkLst>
        <pc:spChg chg="mod">
          <ac:chgData name="均 陸川" userId="a1af9ff340514b6e" providerId="LiveId" clId="{2BF33756-106F-47E3-961D-64705BDE5A6E}" dt="2024-11-17T00:31:24.913" v="869" actId="20577"/>
          <ac:spMkLst>
            <pc:docMk/>
            <pc:sldMk cId="2453040505" sldId="262"/>
            <ac:spMk id="3" creationId="{A3360185-BB73-09F6-2FB6-DEF87A8D7633}"/>
          </ac:spMkLst>
        </pc:spChg>
      </pc:sldChg>
    </pc:docChg>
  </pc:docChgLst>
  <pc:docChgLst>
    <pc:chgData name="均 陸川" userId="a1af9ff340514b6e" providerId="LiveId" clId="{5258735F-1F64-45C2-AB1B-ACE50297179B}"/>
    <pc:docChg chg="custSel modSld">
      <pc:chgData name="均 陸川" userId="a1af9ff340514b6e" providerId="LiveId" clId="{5258735F-1F64-45C2-AB1B-ACE50297179B}" dt="2024-08-08T00:57:24.244" v="755" actId="20577"/>
      <pc:docMkLst>
        <pc:docMk/>
      </pc:docMkLst>
      <pc:sldChg chg="modSp mod">
        <pc:chgData name="均 陸川" userId="a1af9ff340514b6e" providerId="LiveId" clId="{5258735F-1F64-45C2-AB1B-ACE50297179B}" dt="2024-08-08T00:54:14.321" v="562" actId="20577"/>
        <pc:sldMkLst>
          <pc:docMk/>
          <pc:sldMk cId="3878069857" sldId="257"/>
        </pc:sldMkLst>
        <pc:spChg chg="mod">
          <ac:chgData name="均 陸川" userId="a1af9ff340514b6e" providerId="LiveId" clId="{5258735F-1F64-45C2-AB1B-ACE50297179B}" dt="2024-08-08T00:54:14.321" v="562" actId="20577"/>
          <ac:spMkLst>
            <pc:docMk/>
            <pc:sldMk cId="3878069857" sldId="257"/>
            <ac:spMk id="5" creationId="{19378E79-3F7A-F2BC-9259-5BD33D1C5692}"/>
          </ac:spMkLst>
        </pc:spChg>
      </pc:sldChg>
      <pc:sldChg chg="modSp mod">
        <pc:chgData name="均 陸川" userId="a1af9ff340514b6e" providerId="LiveId" clId="{5258735F-1F64-45C2-AB1B-ACE50297179B}" dt="2024-08-08T00:55:14.351" v="634" actId="20577"/>
        <pc:sldMkLst>
          <pc:docMk/>
          <pc:sldMk cId="3137699513" sldId="258"/>
        </pc:sldMkLst>
        <pc:spChg chg="mod">
          <ac:chgData name="均 陸川" userId="a1af9ff340514b6e" providerId="LiveId" clId="{5258735F-1F64-45C2-AB1B-ACE50297179B}" dt="2024-08-08T00:55:14.351" v="634" actId="20577"/>
          <ac:spMkLst>
            <pc:docMk/>
            <pc:sldMk cId="3137699513" sldId="258"/>
            <ac:spMk id="4" creationId="{6C9FB59C-B493-CB59-2353-BDA82AA8E5CE}"/>
          </ac:spMkLst>
        </pc:spChg>
      </pc:sldChg>
      <pc:sldChg chg="modSp mod">
        <pc:chgData name="均 陸川" userId="a1af9ff340514b6e" providerId="LiveId" clId="{5258735F-1F64-45C2-AB1B-ACE50297179B}" dt="2024-08-08T00:54:09.367" v="558" actId="20577"/>
        <pc:sldMkLst>
          <pc:docMk/>
          <pc:sldMk cId="1695613164" sldId="259"/>
        </pc:sldMkLst>
        <pc:spChg chg="mod">
          <ac:chgData name="均 陸川" userId="a1af9ff340514b6e" providerId="LiveId" clId="{5258735F-1F64-45C2-AB1B-ACE50297179B}" dt="2024-08-08T00:54:09.367" v="558" actId="20577"/>
          <ac:spMkLst>
            <pc:docMk/>
            <pc:sldMk cId="1695613164" sldId="259"/>
            <ac:spMk id="4" creationId="{239D7A3C-17BC-EFF2-AF0D-12545E88CFC7}"/>
          </ac:spMkLst>
        </pc:spChg>
      </pc:sldChg>
      <pc:sldChg chg="modSp mod">
        <pc:chgData name="均 陸川" userId="a1af9ff340514b6e" providerId="LiveId" clId="{5258735F-1F64-45C2-AB1B-ACE50297179B}" dt="2024-08-08T00:55:57.298" v="657" actId="1036"/>
        <pc:sldMkLst>
          <pc:docMk/>
          <pc:sldMk cId="1572608777" sldId="260"/>
        </pc:sldMkLst>
        <pc:spChg chg="mod">
          <ac:chgData name="均 陸川" userId="a1af9ff340514b6e" providerId="LiveId" clId="{5258735F-1F64-45C2-AB1B-ACE50297179B}" dt="2024-08-08T00:55:57.298" v="657" actId="1036"/>
          <ac:spMkLst>
            <pc:docMk/>
            <pc:sldMk cId="1572608777" sldId="260"/>
            <ac:spMk id="4" creationId="{29F94A2A-6321-D098-EF2D-67016CF5E864}"/>
          </ac:spMkLst>
        </pc:spChg>
      </pc:sldChg>
      <pc:sldChg chg="addSp delSp modSp mod">
        <pc:chgData name="均 陸川" userId="a1af9ff340514b6e" providerId="LiveId" clId="{5258735F-1F64-45C2-AB1B-ACE50297179B}" dt="2024-08-08T00:57:24.244" v="755" actId="20577"/>
        <pc:sldMkLst>
          <pc:docMk/>
          <pc:sldMk cId="4083860197" sldId="261"/>
        </pc:sldMkLst>
        <pc:spChg chg="mod">
          <ac:chgData name="均 陸川" userId="a1af9ff340514b6e" providerId="LiveId" clId="{5258735F-1F64-45C2-AB1B-ACE50297179B}" dt="2024-08-08T00:56:39.336" v="679" actId="20577"/>
          <ac:spMkLst>
            <pc:docMk/>
            <pc:sldMk cId="4083860197" sldId="261"/>
            <ac:spMk id="2" creationId="{B86ED92B-CCB6-EA1A-593B-7BCF51010A67}"/>
          </ac:spMkLst>
        </pc:spChg>
        <pc:spChg chg="mod">
          <ac:chgData name="均 陸川" userId="a1af9ff340514b6e" providerId="LiveId" clId="{5258735F-1F64-45C2-AB1B-ACE50297179B}" dt="2024-08-06T04:19:22.922" v="104" actId="14100"/>
          <ac:spMkLst>
            <pc:docMk/>
            <pc:sldMk cId="4083860197" sldId="261"/>
            <ac:spMk id="4" creationId="{3BFCE51D-FF26-AE24-26DE-21B16BC096C2}"/>
          </ac:spMkLst>
        </pc:spChg>
        <pc:spChg chg="mod">
          <ac:chgData name="均 陸川" userId="a1af9ff340514b6e" providerId="LiveId" clId="{5258735F-1F64-45C2-AB1B-ACE50297179B}" dt="2024-08-06T04:24:14.891" v="496" actId="20577"/>
          <ac:spMkLst>
            <pc:docMk/>
            <pc:sldMk cId="4083860197" sldId="261"/>
            <ac:spMk id="5" creationId="{7128E5F8-E602-1417-FE8E-B810C9F3BABA}"/>
          </ac:spMkLst>
        </pc:spChg>
        <pc:spChg chg="mod">
          <ac:chgData name="均 陸川" userId="a1af9ff340514b6e" providerId="LiveId" clId="{5258735F-1F64-45C2-AB1B-ACE50297179B}" dt="2024-08-06T04:21:20.151" v="218" actId="14100"/>
          <ac:spMkLst>
            <pc:docMk/>
            <pc:sldMk cId="4083860197" sldId="261"/>
            <ac:spMk id="6" creationId="{BE25D363-9887-8CCB-DFB6-BD4E41B3080F}"/>
          </ac:spMkLst>
        </pc:spChg>
        <pc:spChg chg="mod">
          <ac:chgData name="均 陸川" userId="a1af9ff340514b6e" providerId="LiveId" clId="{5258735F-1F64-45C2-AB1B-ACE50297179B}" dt="2024-08-08T00:57:24.244" v="755" actId="20577"/>
          <ac:spMkLst>
            <pc:docMk/>
            <pc:sldMk cId="4083860197" sldId="261"/>
            <ac:spMk id="8" creationId="{09509DD9-2555-D820-EAAA-45B77ED67C69}"/>
          </ac:spMkLst>
        </pc:spChg>
        <pc:cxnChg chg="add mod">
          <ac:chgData name="均 陸川" userId="a1af9ff340514b6e" providerId="LiveId" clId="{5258735F-1F64-45C2-AB1B-ACE50297179B}" dt="2024-08-06T04:22:41.286" v="322" actId="14100"/>
          <ac:cxnSpMkLst>
            <pc:docMk/>
            <pc:sldMk cId="4083860197" sldId="261"/>
            <ac:cxnSpMk id="12" creationId="{B804D12D-4B2F-A672-0725-B7BB1E4598F5}"/>
          </ac:cxnSpMkLst>
        </pc:cxnChg>
        <pc:cxnChg chg="mod">
          <ac:chgData name="均 陸川" userId="a1af9ff340514b6e" providerId="LiveId" clId="{5258735F-1F64-45C2-AB1B-ACE50297179B}" dt="2024-08-06T04:22:08.166" v="227" actId="1036"/>
          <ac:cxnSpMkLst>
            <pc:docMk/>
            <pc:sldMk cId="4083860197" sldId="261"/>
            <ac:cxnSpMk id="16" creationId="{1D0204B3-C456-A81E-78FB-8EE951D5D8A7}"/>
          </ac:cxnSpMkLst>
        </pc:cxnChg>
        <pc:cxnChg chg="add mod">
          <ac:chgData name="均 陸川" userId="a1af9ff340514b6e" providerId="LiveId" clId="{5258735F-1F64-45C2-AB1B-ACE50297179B}" dt="2024-08-06T04:24:46" v="521" actId="14100"/>
          <ac:cxnSpMkLst>
            <pc:docMk/>
            <pc:sldMk cId="4083860197" sldId="261"/>
            <ac:cxnSpMk id="17" creationId="{1283DA8C-1143-5D7B-C5CF-50D07D3F20B4}"/>
          </ac:cxnSpMkLst>
        </pc:cxnChg>
        <pc:cxnChg chg="del">
          <ac:chgData name="均 陸川" userId="a1af9ff340514b6e" providerId="LiveId" clId="{5258735F-1F64-45C2-AB1B-ACE50297179B}" dt="2024-08-06T04:21:41.387" v="221" actId="478"/>
          <ac:cxnSpMkLst>
            <pc:docMk/>
            <pc:sldMk cId="4083860197" sldId="261"/>
            <ac:cxnSpMk id="20" creationId="{82CBF7F8-168B-09D0-E62B-FA9EC471E23A}"/>
          </ac:cxnSpMkLst>
        </pc:cxnChg>
        <pc:cxnChg chg="mod">
          <ac:chgData name="均 陸川" userId="a1af9ff340514b6e" providerId="LiveId" clId="{5258735F-1F64-45C2-AB1B-ACE50297179B}" dt="2024-08-06T04:21:48.284" v="222" actId="14100"/>
          <ac:cxnSpMkLst>
            <pc:docMk/>
            <pc:sldMk cId="4083860197" sldId="261"/>
            <ac:cxnSpMk id="22" creationId="{961158ED-14FC-5414-F72A-8B01C86292D3}"/>
          </ac:cxnSpMkLst>
        </pc:cxnChg>
        <pc:cxnChg chg="mod">
          <ac:chgData name="均 陸川" userId="a1af9ff340514b6e" providerId="LiveId" clId="{5258735F-1F64-45C2-AB1B-ACE50297179B}" dt="2024-08-06T04:21:36.968" v="220" actId="14100"/>
          <ac:cxnSpMkLst>
            <pc:docMk/>
            <pc:sldMk cId="4083860197" sldId="261"/>
            <ac:cxnSpMk id="26" creationId="{78E90D84-0F8A-B83D-A534-95C96C68AB5F}"/>
          </ac:cxnSpMkLst>
        </pc:cxnChg>
      </pc:sldChg>
    </pc:docChg>
  </pc:docChgLst>
  <pc:docChgLst>
    <pc:chgData name="均 陸川" userId="a1af9ff340514b6e" providerId="LiveId" clId="{AAA6C38F-192F-4FA1-A50B-69909C0681AD}"/>
    <pc:docChg chg="custSel modSld">
      <pc:chgData name="均 陸川" userId="a1af9ff340514b6e" providerId="LiveId" clId="{AAA6C38F-192F-4FA1-A50B-69909C0681AD}" dt="2024-07-24T23:12:56.258" v="679" actId="14100"/>
      <pc:docMkLst>
        <pc:docMk/>
      </pc:docMkLst>
      <pc:sldChg chg="addSp delSp modSp mod">
        <pc:chgData name="均 陸川" userId="a1af9ff340514b6e" providerId="LiveId" clId="{AAA6C38F-192F-4FA1-A50B-69909C0681AD}" dt="2024-07-24T23:12:56.258" v="679" actId="14100"/>
        <pc:sldMkLst>
          <pc:docMk/>
          <pc:sldMk cId="4083860197" sldId="261"/>
        </pc:sldMkLst>
        <pc:spChg chg="del">
          <ac:chgData name="均 陸川" userId="a1af9ff340514b6e" providerId="LiveId" clId="{AAA6C38F-192F-4FA1-A50B-69909C0681AD}" dt="2024-07-24T22:54:51.183" v="0" actId="478"/>
          <ac:spMkLst>
            <pc:docMk/>
            <pc:sldMk cId="4083860197" sldId="261"/>
            <ac:spMk id="3" creationId="{9534F217-6F6F-D544-C81D-770F162618A4}"/>
          </ac:spMkLst>
        </pc:spChg>
        <pc:spChg chg="mod">
          <ac:chgData name="均 陸川" userId="a1af9ff340514b6e" providerId="LiveId" clId="{AAA6C38F-192F-4FA1-A50B-69909C0681AD}" dt="2024-07-24T23:02:24.296" v="629" actId="20577"/>
          <ac:spMkLst>
            <pc:docMk/>
            <pc:sldMk cId="4083860197" sldId="261"/>
            <ac:spMk id="4" creationId="{3BFCE51D-FF26-AE24-26DE-21B16BC096C2}"/>
          </ac:spMkLst>
        </pc:spChg>
        <pc:spChg chg="mod">
          <ac:chgData name="均 陸川" userId="a1af9ff340514b6e" providerId="LiveId" clId="{AAA6C38F-192F-4FA1-A50B-69909C0681AD}" dt="2024-07-24T23:12:52.235" v="678" actId="20577"/>
          <ac:spMkLst>
            <pc:docMk/>
            <pc:sldMk cId="4083860197" sldId="261"/>
            <ac:spMk id="5" creationId="{7128E5F8-E602-1417-FE8E-B810C9F3BABA}"/>
          </ac:spMkLst>
        </pc:spChg>
        <pc:spChg chg="mod">
          <ac:chgData name="均 陸川" userId="a1af9ff340514b6e" providerId="LiveId" clId="{AAA6C38F-192F-4FA1-A50B-69909C0681AD}" dt="2024-07-24T23:02:28.584" v="630" actId="20577"/>
          <ac:spMkLst>
            <pc:docMk/>
            <pc:sldMk cId="4083860197" sldId="261"/>
            <ac:spMk id="6" creationId="{BE25D363-9887-8CCB-DFB6-BD4E41B3080F}"/>
          </ac:spMkLst>
        </pc:spChg>
        <pc:spChg chg="del">
          <ac:chgData name="均 陸川" userId="a1af9ff340514b6e" providerId="LiveId" clId="{AAA6C38F-192F-4FA1-A50B-69909C0681AD}" dt="2024-07-24T22:54:54.451" v="1" actId="478"/>
          <ac:spMkLst>
            <pc:docMk/>
            <pc:sldMk cId="4083860197" sldId="261"/>
            <ac:spMk id="7" creationId="{FECEA2D6-C16A-AB41-2B31-E3AE811A1944}"/>
          </ac:spMkLst>
        </pc:spChg>
        <pc:cxnChg chg="add mod">
          <ac:chgData name="均 陸川" userId="a1af9ff340514b6e" providerId="LiveId" clId="{AAA6C38F-192F-4FA1-A50B-69909C0681AD}" dt="2024-07-24T22:59:40.555" v="227" actId="692"/>
          <ac:cxnSpMkLst>
            <pc:docMk/>
            <pc:sldMk cId="4083860197" sldId="261"/>
            <ac:cxnSpMk id="13" creationId="{8D9D0BD2-B0B0-17C3-7109-EEA627035867}"/>
          </ac:cxnSpMkLst>
        </pc:cxnChg>
        <pc:cxnChg chg="add mod">
          <ac:chgData name="均 陸川" userId="a1af9ff340514b6e" providerId="LiveId" clId="{AAA6C38F-192F-4FA1-A50B-69909C0681AD}" dt="2024-07-24T23:02:42.647" v="634" actId="1036"/>
          <ac:cxnSpMkLst>
            <pc:docMk/>
            <pc:sldMk cId="4083860197" sldId="261"/>
            <ac:cxnSpMk id="14" creationId="{33E98230-E90B-4828-E6DB-2318D80C84D7}"/>
          </ac:cxnSpMkLst>
        </pc:cxnChg>
        <pc:cxnChg chg="add mod">
          <ac:chgData name="均 陸川" userId="a1af9ff340514b6e" providerId="LiveId" clId="{AAA6C38F-192F-4FA1-A50B-69909C0681AD}" dt="2024-07-24T23:02:51.046" v="635" actId="14100"/>
          <ac:cxnSpMkLst>
            <pc:docMk/>
            <pc:sldMk cId="4083860197" sldId="261"/>
            <ac:cxnSpMk id="16" creationId="{1D0204B3-C456-A81E-78FB-8EE951D5D8A7}"/>
          </ac:cxnSpMkLst>
        </pc:cxnChg>
        <pc:cxnChg chg="add mod">
          <ac:chgData name="均 陸川" userId="a1af9ff340514b6e" providerId="LiveId" clId="{AAA6C38F-192F-4FA1-A50B-69909C0681AD}" dt="2024-07-24T23:00:27.906" v="417" actId="14100"/>
          <ac:cxnSpMkLst>
            <pc:docMk/>
            <pc:sldMk cId="4083860197" sldId="261"/>
            <ac:cxnSpMk id="18" creationId="{79C90932-6AA9-2E05-6067-B8ED76A7D5AD}"/>
          </ac:cxnSpMkLst>
        </pc:cxnChg>
        <pc:cxnChg chg="add mod">
          <ac:chgData name="均 陸川" userId="a1af9ff340514b6e" providerId="LiveId" clId="{AAA6C38F-192F-4FA1-A50B-69909C0681AD}" dt="2024-07-24T23:01:13.218" v="557" actId="14100"/>
          <ac:cxnSpMkLst>
            <pc:docMk/>
            <pc:sldMk cId="4083860197" sldId="261"/>
            <ac:cxnSpMk id="20" creationId="{82CBF7F8-168B-09D0-E62B-FA9EC471E23A}"/>
          </ac:cxnSpMkLst>
        </pc:cxnChg>
        <pc:cxnChg chg="add mod">
          <ac:chgData name="均 陸川" userId="a1af9ff340514b6e" providerId="LiveId" clId="{AAA6C38F-192F-4FA1-A50B-69909C0681AD}" dt="2024-07-24T23:01:10.434" v="556" actId="14100"/>
          <ac:cxnSpMkLst>
            <pc:docMk/>
            <pc:sldMk cId="4083860197" sldId="261"/>
            <ac:cxnSpMk id="22" creationId="{961158ED-14FC-5414-F72A-8B01C86292D3}"/>
          </ac:cxnSpMkLst>
        </pc:cxnChg>
        <pc:cxnChg chg="add mod">
          <ac:chgData name="均 陸川" userId="a1af9ff340514b6e" providerId="LiveId" clId="{AAA6C38F-192F-4FA1-A50B-69909C0681AD}" dt="2024-07-24T23:12:56.258" v="679" actId="14100"/>
          <ac:cxnSpMkLst>
            <pc:docMk/>
            <pc:sldMk cId="4083860197" sldId="261"/>
            <ac:cxnSpMk id="26" creationId="{78E90D84-0F8A-B83D-A534-95C96C68AB5F}"/>
          </ac:cxnSpMkLst>
        </pc:cxnChg>
      </pc:sldChg>
    </pc:docChg>
  </pc:docChgLst>
  <pc:docChgLst>
    <pc:chgData name="均 陸川" userId="a1af9ff340514b6e" providerId="LiveId" clId="{7C1CC9F2-607D-4762-870E-5312823057EA}"/>
    <pc:docChg chg="undo custSel addSld delSld modSld sldOrd">
      <pc:chgData name="均 陸川" userId="a1af9ff340514b6e" providerId="LiveId" clId="{7C1CC9F2-607D-4762-870E-5312823057EA}" dt="2024-11-16T03:13:15.289" v="2360" actId="20577"/>
      <pc:docMkLst>
        <pc:docMk/>
      </pc:docMkLst>
      <pc:sldChg chg="modSp mod">
        <pc:chgData name="均 陸川" userId="a1af9ff340514b6e" providerId="LiveId" clId="{7C1CC9F2-607D-4762-870E-5312823057EA}" dt="2024-11-16T02:09:25.197" v="75" actId="20577"/>
        <pc:sldMkLst>
          <pc:docMk/>
          <pc:sldMk cId="2463716840" sldId="256"/>
        </pc:sldMkLst>
        <pc:spChg chg="mod">
          <ac:chgData name="均 陸川" userId="a1af9ff340514b6e" providerId="LiveId" clId="{7C1CC9F2-607D-4762-870E-5312823057EA}" dt="2024-11-16T02:09:16.204" v="63" actId="6549"/>
          <ac:spMkLst>
            <pc:docMk/>
            <pc:sldMk cId="2463716840" sldId="256"/>
            <ac:spMk id="2" creationId="{CFF2E000-07DC-17D6-4BC0-0518D935E7A2}"/>
          </ac:spMkLst>
        </pc:spChg>
        <pc:spChg chg="mod">
          <ac:chgData name="均 陸川" userId="a1af9ff340514b6e" providerId="LiveId" clId="{7C1CC9F2-607D-4762-870E-5312823057EA}" dt="2024-11-16T02:09:25.197" v="75" actId="20577"/>
          <ac:spMkLst>
            <pc:docMk/>
            <pc:sldMk cId="2463716840" sldId="256"/>
            <ac:spMk id="3" creationId="{F3E9D434-E1C8-F935-2EEC-5D695ECBAEEF}"/>
          </ac:spMkLst>
        </pc:spChg>
      </pc:sldChg>
      <pc:sldChg chg="del">
        <pc:chgData name="均 陸川" userId="a1af9ff340514b6e" providerId="LiveId" clId="{7C1CC9F2-607D-4762-870E-5312823057EA}" dt="2024-11-16T02:34:38.172" v="84" actId="47"/>
        <pc:sldMkLst>
          <pc:docMk/>
          <pc:sldMk cId="3878069857" sldId="257"/>
        </pc:sldMkLst>
      </pc:sldChg>
      <pc:sldChg chg="del">
        <pc:chgData name="均 陸川" userId="a1af9ff340514b6e" providerId="LiveId" clId="{7C1CC9F2-607D-4762-870E-5312823057EA}" dt="2024-11-16T02:34:40.656" v="85" actId="47"/>
        <pc:sldMkLst>
          <pc:docMk/>
          <pc:sldMk cId="3137699513" sldId="258"/>
        </pc:sldMkLst>
      </pc:sldChg>
      <pc:sldChg chg="del">
        <pc:chgData name="均 陸川" userId="a1af9ff340514b6e" providerId="LiveId" clId="{7C1CC9F2-607D-4762-870E-5312823057EA}" dt="2024-11-16T03:07:31.643" v="1818" actId="47"/>
        <pc:sldMkLst>
          <pc:docMk/>
          <pc:sldMk cId="1695613164" sldId="259"/>
        </pc:sldMkLst>
      </pc:sldChg>
      <pc:sldChg chg="del">
        <pc:chgData name="均 陸川" userId="a1af9ff340514b6e" providerId="LiveId" clId="{7C1CC9F2-607D-4762-870E-5312823057EA}" dt="2024-11-16T03:07:32.281" v="1819" actId="47"/>
        <pc:sldMkLst>
          <pc:docMk/>
          <pc:sldMk cId="1572608777" sldId="260"/>
        </pc:sldMkLst>
      </pc:sldChg>
      <pc:sldChg chg="modSp mod ord">
        <pc:chgData name="均 陸川" userId="a1af9ff340514b6e" providerId="LiveId" clId="{7C1CC9F2-607D-4762-870E-5312823057EA}" dt="2024-11-16T03:12:38.858" v="2314" actId="20577"/>
        <pc:sldMkLst>
          <pc:docMk/>
          <pc:sldMk cId="4083860197" sldId="261"/>
        </pc:sldMkLst>
        <pc:spChg chg="mod">
          <ac:chgData name="均 陸川" userId="a1af9ff340514b6e" providerId="LiveId" clId="{7C1CC9F2-607D-4762-870E-5312823057EA}" dt="2024-11-16T02:38:50.319" v="89" actId="207"/>
          <ac:spMkLst>
            <pc:docMk/>
            <pc:sldMk cId="4083860197" sldId="261"/>
            <ac:spMk id="4" creationId="{3BFCE51D-FF26-AE24-26DE-21B16BC096C2}"/>
          </ac:spMkLst>
        </pc:spChg>
        <pc:spChg chg="mod">
          <ac:chgData name="均 陸川" userId="a1af9ff340514b6e" providerId="LiveId" clId="{7C1CC9F2-607D-4762-870E-5312823057EA}" dt="2024-11-16T02:39:03.573" v="90" actId="207"/>
          <ac:spMkLst>
            <pc:docMk/>
            <pc:sldMk cId="4083860197" sldId="261"/>
            <ac:spMk id="5" creationId="{7128E5F8-E602-1417-FE8E-B810C9F3BABA}"/>
          </ac:spMkLst>
        </pc:spChg>
        <pc:spChg chg="mod">
          <ac:chgData name="均 陸川" userId="a1af9ff340514b6e" providerId="LiveId" clId="{7C1CC9F2-607D-4762-870E-5312823057EA}" dt="2024-11-16T02:39:32.366" v="91" actId="207"/>
          <ac:spMkLst>
            <pc:docMk/>
            <pc:sldMk cId="4083860197" sldId="261"/>
            <ac:spMk id="6" creationId="{BE25D363-9887-8CCB-DFB6-BD4E41B3080F}"/>
          </ac:spMkLst>
        </pc:spChg>
        <pc:spChg chg="mod">
          <ac:chgData name="均 陸川" userId="a1af9ff340514b6e" providerId="LiveId" clId="{7C1CC9F2-607D-4762-870E-5312823057EA}" dt="2024-11-16T03:12:38.858" v="2314" actId="20577"/>
          <ac:spMkLst>
            <pc:docMk/>
            <pc:sldMk cId="4083860197" sldId="261"/>
            <ac:spMk id="8" creationId="{09509DD9-2555-D820-EAAA-45B77ED67C69}"/>
          </ac:spMkLst>
        </pc:spChg>
        <pc:cxnChg chg="ord">
          <ac:chgData name="均 陸川" userId="a1af9ff340514b6e" providerId="LiveId" clId="{7C1CC9F2-607D-4762-870E-5312823057EA}" dt="2024-11-16T02:31:03.954" v="83" actId="167"/>
          <ac:cxnSpMkLst>
            <pc:docMk/>
            <pc:sldMk cId="4083860197" sldId="261"/>
            <ac:cxnSpMk id="16" creationId="{1D0204B3-C456-A81E-78FB-8EE951D5D8A7}"/>
          </ac:cxnSpMkLst>
        </pc:cxnChg>
      </pc:sldChg>
      <pc:sldChg chg="delSp modSp add mod">
        <pc:chgData name="均 陸川" userId="a1af9ff340514b6e" providerId="LiveId" clId="{7C1CC9F2-607D-4762-870E-5312823057EA}" dt="2024-11-16T03:13:15.289" v="2360" actId="20577"/>
        <pc:sldMkLst>
          <pc:docMk/>
          <pc:sldMk cId="2453040505" sldId="262"/>
        </pc:sldMkLst>
        <pc:spChg chg="mod">
          <ac:chgData name="均 陸川" userId="a1af9ff340514b6e" providerId="LiveId" clId="{7C1CC9F2-607D-4762-870E-5312823057EA}" dt="2024-11-16T03:12:57.867" v="2323" actId="20577"/>
          <ac:spMkLst>
            <pc:docMk/>
            <pc:sldMk cId="2453040505" sldId="262"/>
            <ac:spMk id="2" creationId="{85F21DBD-F4E0-9243-CD21-83B62A10858F}"/>
          </ac:spMkLst>
        </pc:spChg>
        <pc:spChg chg="mod">
          <ac:chgData name="均 陸川" userId="a1af9ff340514b6e" providerId="LiveId" clId="{7C1CC9F2-607D-4762-870E-5312823057EA}" dt="2024-11-16T03:13:15.289" v="2360" actId="20577"/>
          <ac:spMkLst>
            <pc:docMk/>
            <pc:sldMk cId="2453040505" sldId="262"/>
            <ac:spMk id="3" creationId="{A3360185-BB73-09F6-2FB6-DEF87A8D7633}"/>
          </ac:spMkLst>
        </pc:spChg>
        <pc:spChg chg="del">
          <ac:chgData name="均 陸川" userId="a1af9ff340514b6e" providerId="LiveId" clId="{7C1CC9F2-607D-4762-870E-5312823057EA}" dt="2024-11-16T02:46:14.913" v="726" actId="478"/>
          <ac:spMkLst>
            <pc:docMk/>
            <pc:sldMk cId="2453040505" sldId="262"/>
            <ac:spMk id="4" creationId="{8D98B664-AA71-2224-C694-59CD4E0FD2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88694-98FD-4602-FCEE-3069414CD48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72A9A7-C06D-378E-63CD-EBAF28D29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4C09C1-0D1D-3D4D-3E38-12677E787405}"/>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5" name="フッター プレースホルダー 4">
            <a:extLst>
              <a:ext uri="{FF2B5EF4-FFF2-40B4-BE49-F238E27FC236}">
                <a16:creationId xmlns:a16="http://schemas.microsoft.com/office/drawing/2014/main" id="{9EF9E986-9899-C787-13C2-EE44A7C8F8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7E5DD-EEA7-3719-D684-3331908D62D9}"/>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304884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0EE9A-E8BD-895D-0E03-8FCD01A4CB9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B2D4B2-EA01-D4A8-DC56-185A19DF4E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13A7F8-2BD7-529D-E720-82FD55E0FF18}"/>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5" name="フッター プレースホルダー 4">
            <a:extLst>
              <a:ext uri="{FF2B5EF4-FFF2-40B4-BE49-F238E27FC236}">
                <a16:creationId xmlns:a16="http://schemas.microsoft.com/office/drawing/2014/main" id="{A9B361F2-7BDC-8FD4-9481-CB4F8E9F97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51325E-ECF0-9B59-5037-D2DEE0344BCE}"/>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167031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F33D624-BD69-4AA3-6695-27A28838B00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F19A8B-09BC-D35D-6D1A-A0C79D94DE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58A153-72C4-5123-CCE2-BDAE83EF9416}"/>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5" name="フッター プレースホルダー 4">
            <a:extLst>
              <a:ext uri="{FF2B5EF4-FFF2-40B4-BE49-F238E27FC236}">
                <a16:creationId xmlns:a16="http://schemas.microsoft.com/office/drawing/2014/main" id="{AB55C45C-75F3-DCEF-3024-89F1D4C5B5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3FA350-29FB-BDCE-04EF-9CA3AFE416C0}"/>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334827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DC3EE2-A0EB-4F79-7F92-2D34647FEB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1FFB4B-013F-6DD9-182C-14550505B4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59BF6D-FA12-B497-BA74-F80C0265DEE2}"/>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5" name="フッター プレースホルダー 4">
            <a:extLst>
              <a:ext uri="{FF2B5EF4-FFF2-40B4-BE49-F238E27FC236}">
                <a16:creationId xmlns:a16="http://schemas.microsoft.com/office/drawing/2014/main" id="{086C9F58-F384-8A34-74E1-D275D6387E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798BF5-D613-AFCA-A054-E57319F80594}"/>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223445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F3D83-8AED-2201-D2F7-36E382B0D1C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1BAEAB-3051-903A-4222-5823B02DD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ECC5117-E57B-72C3-7E0B-1EE66E306DCB}"/>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5" name="フッター プレースホルダー 4">
            <a:extLst>
              <a:ext uri="{FF2B5EF4-FFF2-40B4-BE49-F238E27FC236}">
                <a16:creationId xmlns:a16="http://schemas.microsoft.com/office/drawing/2014/main" id="{D30841FA-46C3-7C88-85C2-129AD18391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5F4EAC-71F3-1DE8-FC9E-EAA63255CF25}"/>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333196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17364-0C2A-850C-9425-AC85DA52D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871E52-ADCE-9042-5171-FB3BEBEE151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0E1A800-BCEF-3F59-819B-5AD1DF1843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5F9932-5074-269B-721E-11918ABC74D0}"/>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6" name="フッター プレースホルダー 5">
            <a:extLst>
              <a:ext uri="{FF2B5EF4-FFF2-40B4-BE49-F238E27FC236}">
                <a16:creationId xmlns:a16="http://schemas.microsoft.com/office/drawing/2014/main" id="{31463271-14C8-578D-73BA-7B5027F84D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B4D743-65DA-0F7A-0BF2-5118B320726A}"/>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18260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A250D-C468-864B-437F-D4BB7ABE8E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C9FBE4-0E36-36B8-03B9-EE55917DF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AE3BF03-2CEA-F176-BA33-2BFE6F2092E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7F75867-8B3A-338E-9D3F-20320D70C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7429D2-459F-9153-3685-F257A8322B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D1EC40-12E3-2318-8D4C-0396E10750CA}"/>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8" name="フッター プレースホルダー 7">
            <a:extLst>
              <a:ext uri="{FF2B5EF4-FFF2-40B4-BE49-F238E27FC236}">
                <a16:creationId xmlns:a16="http://schemas.microsoft.com/office/drawing/2014/main" id="{896110EF-D254-0174-1DCE-2004C8429AC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BB94F4B-0F63-58E5-1D08-180EE2C36018}"/>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53986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B7F35-C0CF-6898-6920-A0570EDE6E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794A311-A634-6B74-0154-579558C3AEB1}"/>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4" name="フッター プレースホルダー 3">
            <a:extLst>
              <a:ext uri="{FF2B5EF4-FFF2-40B4-BE49-F238E27FC236}">
                <a16:creationId xmlns:a16="http://schemas.microsoft.com/office/drawing/2014/main" id="{9846161B-9CB5-2B55-3665-6691E20E53F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D0C37F-0830-FFEA-1F8D-C927C473122E}"/>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44253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2D6F10-8A2D-6CC7-3BEC-5D6D764036AD}"/>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3" name="フッター プレースホルダー 2">
            <a:extLst>
              <a:ext uri="{FF2B5EF4-FFF2-40B4-BE49-F238E27FC236}">
                <a16:creationId xmlns:a16="http://schemas.microsoft.com/office/drawing/2014/main" id="{DCAA6322-CC64-EF1E-18F5-0E87737F6F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679F45A-2ABB-FB6F-8C4D-890774B9D709}"/>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61983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C5C5F-3474-AE01-D326-DDB2789EC0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4D338-ED44-6127-C5D1-F4C6C4093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1ABF07-97A0-904C-0ACE-B8DEB1C2F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A20D29-8869-7BE2-AB0E-258C4F73EA85}"/>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6" name="フッター プレースホルダー 5">
            <a:extLst>
              <a:ext uri="{FF2B5EF4-FFF2-40B4-BE49-F238E27FC236}">
                <a16:creationId xmlns:a16="http://schemas.microsoft.com/office/drawing/2014/main" id="{523837D3-5C7A-207C-695F-EAD241A7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772D62-02EF-EBAB-18E4-D0F277007C02}"/>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142538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3E6A9-9480-01B6-500A-430B3B95AD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2352A7E-1FD8-D875-245A-005B92600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73EB11-4AA4-04E7-F728-6294C1AA1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81945F-FA7F-F0BF-F09D-2CD98ABAF922}"/>
              </a:ext>
            </a:extLst>
          </p:cNvPr>
          <p:cNvSpPr>
            <a:spLocks noGrp="1"/>
          </p:cNvSpPr>
          <p:nvPr>
            <p:ph type="dt" sz="half" idx="10"/>
          </p:nvPr>
        </p:nvSpPr>
        <p:spPr/>
        <p:txBody>
          <a:bodyPr/>
          <a:lstStyle/>
          <a:p>
            <a:fld id="{325C81DA-5696-477E-9B71-10E29578A4BD}" type="datetimeFigureOut">
              <a:rPr kumimoji="1" lang="ja-JP" altLang="en-US" smtClean="0"/>
              <a:t>2024/11/17</a:t>
            </a:fld>
            <a:endParaRPr kumimoji="1" lang="ja-JP" altLang="en-US"/>
          </a:p>
        </p:txBody>
      </p:sp>
      <p:sp>
        <p:nvSpPr>
          <p:cNvPr id="6" name="フッター プレースホルダー 5">
            <a:extLst>
              <a:ext uri="{FF2B5EF4-FFF2-40B4-BE49-F238E27FC236}">
                <a16:creationId xmlns:a16="http://schemas.microsoft.com/office/drawing/2014/main" id="{7223338B-7A8B-1540-571B-FC27423252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4FBB7-AC9D-FDBA-8468-3923DEF1AE14}"/>
              </a:ext>
            </a:extLst>
          </p:cNvPr>
          <p:cNvSpPr>
            <a:spLocks noGrp="1"/>
          </p:cNvSpPr>
          <p:nvPr>
            <p:ph type="sldNum" sz="quarter" idx="12"/>
          </p:nvPr>
        </p:nvSpPr>
        <p:spPr/>
        <p:txBody>
          <a:body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405577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DCD047D-6E6C-2513-4CF5-7B3940DBE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91EB3E-4791-4D3B-E6B1-5DE794D24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8001DD-1068-BE2F-31EA-579D7F9F8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C81DA-5696-477E-9B71-10E29578A4BD}" type="datetimeFigureOut">
              <a:rPr kumimoji="1" lang="ja-JP" altLang="en-US" smtClean="0"/>
              <a:t>2024/11/17</a:t>
            </a:fld>
            <a:endParaRPr kumimoji="1" lang="ja-JP" altLang="en-US"/>
          </a:p>
        </p:txBody>
      </p:sp>
      <p:sp>
        <p:nvSpPr>
          <p:cNvPr id="5" name="フッター プレースホルダー 4">
            <a:extLst>
              <a:ext uri="{FF2B5EF4-FFF2-40B4-BE49-F238E27FC236}">
                <a16:creationId xmlns:a16="http://schemas.microsoft.com/office/drawing/2014/main" id="{63847CDB-6CA0-FCE5-5440-C853C643F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296B7F-2A6B-E64D-7D9F-08E1AF53E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40C72-2212-48A3-AFDD-C1655E54D6DE}" type="slidenum">
              <a:rPr kumimoji="1" lang="ja-JP" altLang="en-US" smtClean="0"/>
              <a:t>‹#›</a:t>
            </a:fld>
            <a:endParaRPr kumimoji="1" lang="ja-JP" altLang="en-US"/>
          </a:p>
        </p:txBody>
      </p:sp>
    </p:spTree>
    <p:extLst>
      <p:ext uri="{BB962C8B-B14F-4D97-AF65-F5344CB8AC3E}">
        <p14:creationId xmlns:p14="http://schemas.microsoft.com/office/powerpoint/2010/main" val="115704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2E000-07DC-17D6-4BC0-0518D935E7A2}"/>
              </a:ext>
            </a:extLst>
          </p:cNvPr>
          <p:cNvSpPr>
            <a:spLocks noGrp="1"/>
          </p:cNvSpPr>
          <p:nvPr>
            <p:ph type="ctrTitle"/>
          </p:nvPr>
        </p:nvSpPr>
        <p:spPr/>
        <p:txBody>
          <a:bodyPr>
            <a:normAutofit/>
          </a:bodyPr>
          <a:lstStyle/>
          <a:p>
            <a:r>
              <a:rPr lang="en-US" altLang="ja-JP" sz="4400" dirty="0">
                <a:latin typeface="BIZ UDPゴシック" panose="020B0400000000000000" pitchFamily="50" charset="-128"/>
                <a:ea typeface="BIZ UDPゴシック" panose="020B0400000000000000" pitchFamily="50" charset="-128"/>
              </a:rPr>
              <a:t>2024</a:t>
            </a:r>
            <a:r>
              <a:rPr lang="ja-JP" altLang="en-US" sz="4400" dirty="0">
                <a:latin typeface="BIZ UDPゴシック" panose="020B0400000000000000" pitchFamily="50" charset="-128"/>
                <a:ea typeface="BIZ UDPゴシック" panose="020B0400000000000000" pitchFamily="50" charset="-128"/>
              </a:rPr>
              <a:t>年度本部の活動方針について</a:t>
            </a:r>
            <a:endParaRPr kumimoji="1" lang="ja-JP" altLang="en-US" sz="4400" dirty="0">
              <a:latin typeface="BIZ UDPゴシック" panose="020B0400000000000000" pitchFamily="50" charset="-128"/>
              <a:ea typeface="BIZ UDPゴシック" panose="020B0400000000000000" pitchFamily="50" charset="-128"/>
            </a:endParaRPr>
          </a:p>
        </p:txBody>
      </p:sp>
      <p:sp>
        <p:nvSpPr>
          <p:cNvPr id="3" name="字幕 2">
            <a:extLst>
              <a:ext uri="{FF2B5EF4-FFF2-40B4-BE49-F238E27FC236}">
                <a16:creationId xmlns:a16="http://schemas.microsoft.com/office/drawing/2014/main" id="{F3E9D434-E1C8-F935-2EEC-5D695ECBAEEF}"/>
              </a:ext>
            </a:extLst>
          </p:cNvPr>
          <p:cNvSpPr>
            <a:spLocks noGrp="1"/>
          </p:cNvSpPr>
          <p:nvPr>
            <p:ph type="subTitle" idx="1"/>
          </p:nvPr>
        </p:nvSpPr>
        <p:spPr>
          <a:xfrm>
            <a:off x="1524000" y="4534910"/>
            <a:ext cx="9144000" cy="1655762"/>
          </a:xfrm>
        </p:spPr>
        <p:txBody>
          <a:bodyPr/>
          <a:lstStyle/>
          <a:p>
            <a:r>
              <a:rPr kumimoji="1" lang="en-US" altLang="ja-JP" dirty="0">
                <a:latin typeface="BIZ UDPゴシック" panose="020B0400000000000000" pitchFamily="50" charset="-128"/>
                <a:ea typeface="BIZ UDPゴシック" panose="020B0400000000000000" pitchFamily="50" charset="-128"/>
              </a:rPr>
              <a:t>2024/11/23 </a:t>
            </a:r>
            <a:endParaRPr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横浜市アマチュア無線非常通信協力会本部</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6371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ED92B-CCB6-EA1A-593B-7BCF51010A67}"/>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横浜市</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本部</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支部の役割整理</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現時点</a:t>
            </a:r>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四角形: 角を丸くする 3">
            <a:extLst>
              <a:ext uri="{FF2B5EF4-FFF2-40B4-BE49-F238E27FC236}">
                <a16:creationId xmlns:a16="http://schemas.microsoft.com/office/drawing/2014/main" id="{3BFCE51D-FF26-AE24-26DE-21B16BC096C2}"/>
              </a:ext>
            </a:extLst>
          </p:cNvPr>
          <p:cNvSpPr/>
          <p:nvPr/>
        </p:nvSpPr>
        <p:spPr>
          <a:xfrm>
            <a:off x="951345" y="2466108"/>
            <a:ext cx="2937163" cy="2451696"/>
          </a:xfrm>
          <a:prstGeom prst="roundRect">
            <a:avLst/>
          </a:prstGeom>
          <a:solidFill>
            <a:srgbClr val="4472C4">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通信テスト日程</a:t>
            </a:r>
            <a:endParaRPr kumimoji="1" lang="en-US" altLang="ja-JP" dirty="0">
              <a:solidFill>
                <a:schemeClr val="tx1"/>
              </a:solidFill>
              <a:latin typeface="BIZ UDPゴシック" panose="020B0400000000000000" pitchFamily="50" charset="-128"/>
              <a:ea typeface="BIZ UDPゴシック" panose="020B0400000000000000" pitchFamily="50" charset="-128"/>
            </a:endParaRPr>
          </a:p>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防災フェア</a:t>
            </a:r>
            <a:endParaRPr kumimoji="1"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総合防災訓練</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予算案申請</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endParaRPr lang="en-US" altLang="ja-JP" dirty="0">
              <a:latin typeface="BIZ UDPゴシック" panose="020B0400000000000000" pitchFamily="50" charset="-128"/>
              <a:ea typeface="BIZ UDPゴシック" panose="020B0400000000000000" pitchFamily="50" charset="-128"/>
            </a:endParaRPr>
          </a:p>
          <a:p>
            <a:pPr algn="ctr"/>
            <a:endParaRPr kumimoji="1" lang="en-US" altLang="ja-JP" dirty="0">
              <a:latin typeface="BIZ UDPゴシック" panose="020B0400000000000000" pitchFamily="50" charset="-128"/>
              <a:ea typeface="BIZ UDPゴシック" panose="020B0400000000000000" pitchFamily="50" charset="-128"/>
            </a:endParaRPr>
          </a:p>
          <a:p>
            <a:pPr algn="ctr"/>
            <a:endParaRPr kumimoji="1" lang="en-US" altLang="ja-JP" dirty="0">
              <a:latin typeface="BIZ UDPゴシック" panose="020B0400000000000000" pitchFamily="50" charset="-128"/>
              <a:ea typeface="BIZ UDPゴシック" panose="020B0400000000000000" pitchFamily="50" charset="-128"/>
            </a:endParaRPr>
          </a:p>
          <a:p>
            <a:pPr algn="ctr"/>
            <a:endParaRPr kumimoji="1" lang="ja-JP" altLang="en-US" dirty="0"/>
          </a:p>
        </p:txBody>
      </p:sp>
      <p:sp>
        <p:nvSpPr>
          <p:cNvPr id="5" name="四角形: 角を丸くする 4">
            <a:extLst>
              <a:ext uri="{FF2B5EF4-FFF2-40B4-BE49-F238E27FC236}">
                <a16:creationId xmlns:a16="http://schemas.microsoft.com/office/drawing/2014/main" id="{7128E5F8-E602-1417-FE8E-B810C9F3BABA}"/>
              </a:ext>
            </a:extLst>
          </p:cNvPr>
          <p:cNvSpPr/>
          <p:nvPr/>
        </p:nvSpPr>
        <p:spPr>
          <a:xfrm>
            <a:off x="4735946" y="2466108"/>
            <a:ext cx="2937163" cy="2950459"/>
          </a:xfrm>
          <a:prstGeom prst="roundRect">
            <a:avLst/>
          </a:prstGeom>
          <a:solidFill>
            <a:srgbClr val="FFC000">
              <a:alpha val="50196"/>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通信テスト</a:t>
            </a:r>
            <a:r>
              <a:rPr kumimoji="1" lang="en-US" altLang="ja-JP" dirty="0">
                <a:solidFill>
                  <a:schemeClr val="tx1"/>
                </a:solidFill>
                <a:latin typeface="BIZ UDPゴシック" panose="020B0400000000000000" pitchFamily="50" charset="-128"/>
                <a:ea typeface="BIZ UDPゴシック" panose="020B0400000000000000" pitchFamily="50" charset="-128"/>
              </a:rPr>
              <a:t>(</a:t>
            </a:r>
            <a:r>
              <a:rPr kumimoji="1" lang="ja-JP" altLang="en-US" dirty="0">
                <a:solidFill>
                  <a:schemeClr val="tx1"/>
                </a:solidFill>
                <a:latin typeface="BIZ UDPゴシック" panose="020B0400000000000000" pitchFamily="50" charset="-128"/>
                <a:ea typeface="BIZ UDPゴシック" panose="020B0400000000000000" pitchFamily="50" charset="-128"/>
              </a:rPr>
              <a:t>本部</a:t>
            </a:r>
            <a:r>
              <a:rPr kumimoji="1" lang="en-US" altLang="ja-JP" dirty="0">
                <a:solidFill>
                  <a:schemeClr val="tx1"/>
                </a:solidFill>
                <a:latin typeface="BIZ UDPゴシック" panose="020B0400000000000000" pitchFamily="50" charset="-128"/>
                <a:ea typeface="BIZ UDPゴシック" panose="020B0400000000000000" pitchFamily="50" charset="-128"/>
              </a:rPr>
              <a:t>)</a:t>
            </a:r>
          </a:p>
          <a:p>
            <a:pPr algn="ctr"/>
            <a:r>
              <a:rPr kumimoji="1" lang="en-US" altLang="ja-JP" dirty="0">
                <a:solidFill>
                  <a:schemeClr val="tx1"/>
                </a:solidFill>
                <a:latin typeface="BIZ UDPゴシック" panose="020B0400000000000000" pitchFamily="50" charset="-128"/>
                <a:ea typeface="BIZ UDPゴシック" panose="020B0400000000000000" pitchFamily="50" charset="-128"/>
              </a:rPr>
              <a:t>(</a:t>
            </a:r>
            <a:r>
              <a:rPr kumimoji="1" lang="ja-JP" altLang="en-US" dirty="0">
                <a:solidFill>
                  <a:schemeClr val="tx1"/>
                </a:solidFill>
                <a:latin typeface="BIZ UDPゴシック" panose="020B0400000000000000" pitchFamily="50" charset="-128"/>
                <a:ea typeface="BIZ UDPゴシック" panose="020B0400000000000000" pitchFamily="50" charset="-128"/>
              </a:rPr>
              <a:t>防災フェア</a:t>
            </a:r>
            <a:r>
              <a:rPr kumimoji="1" lang="en-US" altLang="ja-JP" dirty="0">
                <a:solidFill>
                  <a:schemeClr val="tx1"/>
                </a:solidFill>
                <a:latin typeface="BIZ UDPゴシック" panose="020B0400000000000000" pitchFamily="50" charset="-128"/>
                <a:ea typeface="BIZ UDPゴシック" panose="020B0400000000000000" pitchFamily="50" charset="-128"/>
              </a:rPr>
              <a:t>)</a:t>
            </a:r>
          </a:p>
          <a:p>
            <a:pPr algn="ctr"/>
            <a:r>
              <a:rPr lang="en-US" altLang="ja-JP" dirty="0">
                <a:solidFill>
                  <a:schemeClr val="tx1"/>
                </a:solidFill>
                <a:latin typeface="BIZ UDPゴシック" panose="020B0400000000000000" pitchFamily="50" charset="-128"/>
                <a:ea typeface="BIZ UDPゴシック" panose="020B0400000000000000" pitchFamily="50" charset="-128"/>
              </a:rPr>
              <a:t>(</a:t>
            </a:r>
            <a:r>
              <a:rPr lang="ja-JP" altLang="en-US" dirty="0">
                <a:solidFill>
                  <a:schemeClr val="tx1"/>
                </a:solidFill>
                <a:latin typeface="BIZ UDPゴシック" panose="020B0400000000000000" pitchFamily="50" charset="-128"/>
                <a:ea typeface="BIZ UDPゴシック" panose="020B0400000000000000" pitchFamily="50" charset="-128"/>
              </a:rPr>
              <a:t>総合防災訓練</a:t>
            </a:r>
            <a:r>
              <a:rPr lang="en-US" altLang="ja-JP" dirty="0">
                <a:solidFill>
                  <a:schemeClr val="tx1"/>
                </a:solidFill>
                <a:latin typeface="BIZ UDPゴシック" panose="020B0400000000000000" pitchFamily="50" charset="-128"/>
                <a:ea typeface="BIZ UDPゴシック" panose="020B0400000000000000" pitchFamily="50" charset="-128"/>
              </a:rPr>
              <a:t>)</a:t>
            </a:r>
          </a:p>
          <a:p>
            <a:pPr algn="ctr"/>
            <a:r>
              <a:rPr lang="ja-JP" altLang="en-US" dirty="0">
                <a:solidFill>
                  <a:schemeClr val="tx1"/>
                </a:solidFill>
                <a:latin typeface="BIZ UDPゴシック" panose="020B0400000000000000" pitchFamily="50" charset="-128"/>
                <a:ea typeface="BIZ UDPゴシック" panose="020B0400000000000000" pitchFamily="50" charset="-128"/>
              </a:rPr>
              <a:t>予算案作成</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支部長会運営</a:t>
            </a:r>
            <a:endParaRPr kumimoji="1" lang="en-US" altLang="ja-JP" dirty="0">
              <a:solidFill>
                <a:schemeClr val="tx1"/>
              </a:solidFill>
              <a:latin typeface="BIZ UDPゴシック" panose="020B0400000000000000" pitchFamily="50" charset="-128"/>
              <a:ea typeface="BIZ UDPゴシック" panose="020B0400000000000000" pitchFamily="50" charset="-128"/>
            </a:endParaRPr>
          </a:p>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総会運営</a:t>
            </a:r>
            <a:endParaRPr kumimoji="1"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本部運営（名簿、</a:t>
            </a:r>
            <a:r>
              <a:rPr lang="en-US" altLang="ja-JP" dirty="0">
                <a:solidFill>
                  <a:schemeClr val="tx1"/>
                </a:solidFill>
                <a:latin typeface="BIZ UDPゴシック" panose="020B0400000000000000" pitchFamily="50" charset="-128"/>
                <a:ea typeface="BIZ UDPゴシック" panose="020B0400000000000000" pitchFamily="50" charset="-128"/>
              </a:rPr>
              <a:t>HP</a:t>
            </a:r>
            <a:r>
              <a:rPr lang="ja-JP" altLang="en-US" dirty="0">
                <a:solidFill>
                  <a:schemeClr val="tx1"/>
                </a:solidFill>
                <a:latin typeface="BIZ UDPゴシック" panose="020B0400000000000000" pitchFamily="50" charset="-128"/>
                <a:ea typeface="BIZ UDPゴシック" panose="020B0400000000000000" pitchFamily="50" charset="-128"/>
              </a:rPr>
              <a:t>等</a:t>
            </a:r>
            <a:r>
              <a:rPr lang="en-US" altLang="ja-JP" dirty="0">
                <a:solidFill>
                  <a:schemeClr val="tx1"/>
                </a:solidFill>
                <a:latin typeface="BIZ UDPゴシック" panose="020B0400000000000000" pitchFamily="50" charset="-128"/>
                <a:ea typeface="BIZ UDPゴシック" panose="020B0400000000000000" pitchFamily="50" charset="-128"/>
              </a:rPr>
              <a:t>)</a:t>
            </a:r>
          </a:p>
          <a:p>
            <a:pPr algn="ctr"/>
            <a:r>
              <a:rPr lang="ja-JP" altLang="en-US" dirty="0">
                <a:solidFill>
                  <a:schemeClr val="tx1"/>
                </a:solidFill>
                <a:latin typeface="BIZ UDPゴシック" panose="020B0400000000000000" pitchFamily="50" charset="-128"/>
                <a:ea typeface="BIZ UDPゴシック" panose="020B0400000000000000" pitchFamily="50" charset="-128"/>
              </a:rPr>
              <a:t>理事会運営</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各区無線設備管理</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免許更新</a:t>
            </a:r>
            <a:r>
              <a:rPr lang="en-US" altLang="ja-JP" dirty="0">
                <a:solidFill>
                  <a:schemeClr val="tx1"/>
                </a:solidFill>
                <a:latin typeface="BIZ UDPゴシック" panose="020B0400000000000000" pitchFamily="50" charset="-128"/>
                <a:ea typeface="BIZ UDPゴシック" panose="020B0400000000000000" pitchFamily="50" charset="-128"/>
              </a:rPr>
              <a:t>(5</a:t>
            </a:r>
            <a:r>
              <a:rPr lang="ja-JP" altLang="en-US" dirty="0">
                <a:solidFill>
                  <a:schemeClr val="tx1"/>
                </a:solidFill>
                <a:latin typeface="BIZ UDPゴシック" panose="020B0400000000000000" pitchFamily="50" charset="-128"/>
                <a:ea typeface="BIZ UDPゴシック" panose="020B0400000000000000" pitchFamily="50" charset="-128"/>
              </a:rPr>
              <a:t>年毎</a:t>
            </a:r>
            <a:r>
              <a:rPr lang="en-US" altLang="ja-JP" dirty="0">
                <a:solidFill>
                  <a:schemeClr val="tx1"/>
                </a:solidFill>
                <a:latin typeface="BIZ UDPゴシック" panose="020B0400000000000000" pitchFamily="50" charset="-128"/>
                <a:ea typeface="BIZ UDPゴシック" panose="020B0400000000000000" pitchFamily="50" charset="-128"/>
              </a:rPr>
              <a:t>)</a:t>
            </a:r>
          </a:p>
        </p:txBody>
      </p:sp>
      <p:sp>
        <p:nvSpPr>
          <p:cNvPr id="6" name="四角形: 角を丸くする 5">
            <a:extLst>
              <a:ext uri="{FF2B5EF4-FFF2-40B4-BE49-F238E27FC236}">
                <a16:creationId xmlns:a16="http://schemas.microsoft.com/office/drawing/2014/main" id="{BE25D363-9887-8CCB-DFB6-BD4E41B3080F}"/>
              </a:ext>
            </a:extLst>
          </p:cNvPr>
          <p:cNvSpPr/>
          <p:nvPr/>
        </p:nvSpPr>
        <p:spPr>
          <a:xfrm>
            <a:off x="8520547" y="2466108"/>
            <a:ext cx="2937163" cy="2451696"/>
          </a:xfrm>
          <a:prstGeom prst="roundRect">
            <a:avLst/>
          </a:prstGeom>
          <a:solidFill>
            <a:srgbClr val="70AD47">
              <a:alpha val="5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dirty="0">
                <a:solidFill>
                  <a:schemeClr val="tx1"/>
                </a:solidFill>
                <a:latin typeface="BIZ UDPゴシック" panose="020B0400000000000000" pitchFamily="50" charset="-128"/>
                <a:ea typeface="BIZ UDPゴシック" panose="020B0400000000000000" pitchFamily="50" charset="-128"/>
              </a:rPr>
              <a:t>通信テスト</a:t>
            </a:r>
            <a:r>
              <a:rPr lang="en-US" altLang="ja-JP" dirty="0">
                <a:solidFill>
                  <a:schemeClr val="tx1"/>
                </a:solidFill>
                <a:latin typeface="BIZ UDPゴシック" panose="020B0400000000000000" pitchFamily="50" charset="-128"/>
                <a:ea typeface="BIZ UDPゴシック" panose="020B0400000000000000" pitchFamily="50" charset="-128"/>
              </a:rPr>
              <a:t>(</a:t>
            </a:r>
            <a:r>
              <a:rPr lang="ja-JP" altLang="en-US" dirty="0">
                <a:solidFill>
                  <a:schemeClr val="tx1"/>
                </a:solidFill>
                <a:latin typeface="BIZ UDPゴシック" panose="020B0400000000000000" pitchFamily="50" charset="-128"/>
                <a:ea typeface="BIZ UDPゴシック" panose="020B0400000000000000" pitchFamily="50" charset="-128"/>
              </a:rPr>
              <a:t>各区</a:t>
            </a:r>
            <a:r>
              <a:rPr lang="en-US" altLang="ja-JP" dirty="0">
                <a:solidFill>
                  <a:schemeClr val="tx1"/>
                </a:solidFill>
                <a:latin typeface="BIZ UDPゴシック" panose="020B0400000000000000" pitchFamily="50" charset="-128"/>
                <a:ea typeface="BIZ UDPゴシック" panose="020B0400000000000000" pitchFamily="50" charset="-128"/>
              </a:rPr>
              <a:t>)</a:t>
            </a:r>
          </a:p>
          <a:p>
            <a:pPr algn="ctr"/>
            <a:r>
              <a:rPr lang="ja-JP" altLang="en-US" dirty="0">
                <a:solidFill>
                  <a:schemeClr val="tx1"/>
                </a:solidFill>
                <a:latin typeface="BIZ UDPゴシック" panose="020B0400000000000000" pitchFamily="50" charset="-128"/>
                <a:ea typeface="BIZ UDPゴシック" panose="020B0400000000000000" pitchFamily="50" charset="-128"/>
              </a:rPr>
              <a:t>防災フェア</a:t>
            </a:r>
            <a:r>
              <a:rPr lang="en-US" altLang="ja-JP" dirty="0">
                <a:solidFill>
                  <a:schemeClr val="tx1"/>
                </a:solidFill>
                <a:latin typeface="BIZ UDPゴシック" panose="020B0400000000000000" pitchFamily="50" charset="-128"/>
                <a:ea typeface="BIZ UDPゴシック" panose="020B0400000000000000" pitchFamily="50" charset="-128"/>
              </a:rPr>
              <a:t>(</a:t>
            </a:r>
            <a:r>
              <a:rPr lang="ja-JP" altLang="en-US" dirty="0">
                <a:solidFill>
                  <a:schemeClr val="tx1"/>
                </a:solidFill>
                <a:latin typeface="BIZ UDPゴシック" panose="020B0400000000000000" pitchFamily="50" charset="-128"/>
                <a:ea typeface="BIZ UDPゴシック" panose="020B0400000000000000" pitchFamily="50" charset="-128"/>
              </a:rPr>
              <a:t>担当支部</a:t>
            </a:r>
            <a:r>
              <a:rPr lang="en-US" altLang="ja-JP" dirty="0">
                <a:solidFill>
                  <a:schemeClr val="tx1"/>
                </a:solidFill>
                <a:latin typeface="BIZ UDPゴシック" panose="020B0400000000000000" pitchFamily="50" charset="-128"/>
                <a:ea typeface="BIZ UDPゴシック" panose="020B0400000000000000" pitchFamily="50" charset="-128"/>
              </a:rPr>
              <a:t>)</a:t>
            </a:r>
          </a:p>
          <a:p>
            <a:pPr algn="ctr"/>
            <a:r>
              <a:rPr lang="ja-JP" altLang="en-US" dirty="0">
                <a:solidFill>
                  <a:schemeClr val="tx1"/>
                </a:solidFill>
                <a:latin typeface="BIZ UDPゴシック" panose="020B0400000000000000" pitchFamily="50" charset="-128"/>
                <a:ea typeface="BIZ UDPゴシック" panose="020B0400000000000000" pitchFamily="50" charset="-128"/>
              </a:rPr>
              <a:t>総合防災訓練</a:t>
            </a:r>
            <a:r>
              <a:rPr lang="en-US" altLang="ja-JP" dirty="0">
                <a:solidFill>
                  <a:schemeClr val="tx1"/>
                </a:solidFill>
                <a:latin typeface="BIZ UDPゴシック" panose="020B0400000000000000" pitchFamily="50" charset="-128"/>
                <a:ea typeface="BIZ UDPゴシック" panose="020B0400000000000000" pitchFamily="50" charset="-128"/>
              </a:rPr>
              <a:t>(</a:t>
            </a:r>
            <a:r>
              <a:rPr lang="ja-JP" altLang="en-US" dirty="0">
                <a:solidFill>
                  <a:schemeClr val="tx1"/>
                </a:solidFill>
                <a:latin typeface="BIZ UDPゴシック" panose="020B0400000000000000" pitchFamily="50" charset="-128"/>
                <a:ea typeface="BIZ UDPゴシック" panose="020B0400000000000000" pitchFamily="50" charset="-128"/>
              </a:rPr>
              <a:t>担当支部</a:t>
            </a:r>
            <a:r>
              <a:rPr lang="en-US" altLang="ja-JP" dirty="0">
                <a:solidFill>
                  <a:schemeClr val="tx1"/>
                </a:solidFill>
                <a:latin typeface="BIZ UDPゴシック" panose="020B0400000000000000" pitchFamily="50" charset="-128"/>
                <a:ea typeface="BIZ UDPゴシック" panose="020B0400000000000000" pitchFamily="50" charset="-128"/>
              </a:rPr>
              <a:t>)</a:t>
            </a:r>
          </a:p>
          <a:p>
            <a:pPr algn="ct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支部長会参加</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支部活動報告</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r>
              <a:rPr lang="ja-JP" altLang="en-US" dirty="0">
                <a:solidFill>
                  <a:schemeClr val="tx1"/>
                </a:solidFill>
                <a:latin typeface="BIZ UDPゴシック" panose="020B0400000000000000" pitchFamily="50" charset="-128"/>
                <a:ea typeface="BIZ UDPゴシック" panose="020B0400000000000000" pitchFamily="50" charset="-128"/>
              </a:rPr>
              <a:t>会員名簿提出</a:t>
            </a:r>
            <a:endParaRPr lang="en-US" altLang="ja-JP" dirty="0">
              <a:solidFill>
                <a:schemeClr val="tx1"/>
              </a:solidFill>
              <a:latin typeface="BIZ UDPゴシック" panose="020B0400000000000000" pitchFamily="50" charset="-128"/>
              <a:ea typeface="BIZ UDPゴシック" panose="020B0400000000000000" pitchFamily="50" charset="-128"/>
            </a:endParaRPr>
          </a:p>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BC86B1E-1C13-E26B-59B4-208B26DD7D17}"/>
              </a:ext>
            </a:extLst>
          </p:cNvPr>
          <p:cNvSpPr txBox="1"/>
          <p:nvPr/>
        </p:nvSpPr>
        <p:spPr>
          <a:xfrm>
            <a:off x="1042553" y="1820119"/>
            <a:ext cx="2754745" cy="369332"/>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横浜市総務局危機管理室</a:t>
            </a:r>
          </a:p>
        </p:txBody>
      </p:sp>
      <p:sp>
        <p:nvSpPr>
          <p:cNvPr id="10" name="テキスト ボックス 9">
            <a:extLst>
              <a:ext uri="{FF2B5EF4-FFF2-40B4-BE49-F238E27FC236}">
                <a16:creationId xmlns:a16="http://schemas.microsoft.com/office/drawing/2014/main" id="{AE14357D-6508-5A43-6ED3-6DBD73C6B379}"/>
              </a:ext>
            </a:extLst>
          </p:cNvPr>
          <p:cNvSpPr txBox="1"/>
          <p:nvPr/>
        </p:nvSpPr>
        <p:spPr>
          <a:xfrm>
            <a:off x="4695535" y="1695431"/>
            <a:ext cx="2937163" cy="646331"/>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横浜市アマチュア無線非常通信協力会</a:t>
            </a:r>
            <a:r>
              <a:rPr kumimoji="1" lang="en-US" altLang="ja-JP" b="1" u="sng" dirty="0">
                <a:latin typeface="BIZ UDPゴシック" panose="020B0400000000000000" pitchFamily="50" charset="-128"/>
                <a:ea typeface="BIZ UDPゴシック" panose="020B0400000000000000" pitchFamily="50" charset="-128"/>
              </a:rPr>
              <a:t>(</a:t>
            </a:r>
            <a:r>
              <a:rPr kumimoji="1" lang="ja-JP" altLang="en-US" b="1" u="sng" dirty="0">
                <a:latin typeface="BIZ UDPゴシック" panose="020B0400000000000000" pitchFamily="50" charset="-128"/>
                <a:ea typeface="BIZ UDPゴシック" panose="020B0400000000000000" pitchFamily="50" charset="-128"/>
              </a:rPr>
              <a:t>本部</a:t>
            </a:r>
            <a:r>
              <a:rPr kumimoji="1" lang="en-US" altLang="ja-JP" b="1" u="sng" dirty="0">
                <a:latin typeface="BIZ UDPゴシック" panose="020B0400000000000000" pitchFamily="50" charset="-128"/>
                <a:ea typeface="BIZ UDPゴシック" panose="020B0400000000000000" pitchFamily="50" charset="-128"/>
              </a:rPr>
              <a:t>)</a:t>
            </a:r>
            <a:endParaRPr kumimoji="1" lang="ja-JP" altLang="en-US" b="1" u="sng"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64427800-A27A-B972-7AE9-7D01C5D99734}"/>
              </a:ext>
            </a:extLst>
          </p:cNvPr>
          <p:cNvSpPr txBox="1"/>
          <p:nvPr/>
        </p:nvSpPr>
        <p:spPr>
          <a:xfrm>
            <a:off x="8579432" y="1700050"/>
            <a:ext cx="2937163" cy="646331"/>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横浜市アマチュア無線非常通信協力会</a:t>
            </a:r>
            <a:r>
              <a:rPr kumimoji="1" lang="en-US" altLang="ja-JP" b="1" u="sng" dirty="0">
                <a:latin typeface="BIZ UDPゴシック" panose="020B0400000000000000" pitchFamily="50" charset="-128"/>
                <a:ea typeface="BIZ UDPゴシック" panose="020B0400000000000000" pitchFamily="50" charset="-128"/>
              </a:rPr>
              <a:t>(</a:t>
            </a:r>
            <a:r>
              <a:rPr kumimoji="1" lang="ja-JP" altLang="en-US" b="1" u="sng" dirty="0">
                <a:latin typeface="BIZ UDPゴシック" panose="020B0400000000000000" pitchFamily="50" charset="-128"/>
                <a:ea typeface="BIZ UDPゴシック" panose="020B0400000000000000" pitchFamily="50" charset="-128"/>
              </a:rPr>
              <a:t>各支部</a:t>
            </a:r>
            <a:r>
              <a:rPr kumimoji="1" lang="en-US" altLang="ja-JP" b="1" u="sng" dirty="0">
                <a:latin typeface="BIZ UDPゴシック" panose="020B0400000000000000" pitchFamily="50" charset="-128"/>
                <a:ea typeface="BIZ UDPゴシック" panose="020B0400000000000000" pitchFamily="50" charset="-128"/>
              </a:rPr>
              <a:t>)</a:t>
            </a:r>
            <a:endParaRPr kumimoji="1" lang="ja-JP" altLang="en-US" b="1" u="sng"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09509DD9-2555-D820-EAAA-45B77ED67C69}"/>
              </a:ext>
            </a:extLst>
          </p:cNvPr>
          <p:cNvSpPr txBox="1"/>
          <p:nvPr/>
        </p:nvSpPr>
        <p:spPr>
          <a:xfrm>
            <a:off x="2054197" y="5928634"/>
            <a:ext cx="8083605" cy="707886"/>
          </a:xfrm>
          <a:prstGeom prst="rect">
            <a:avLst/>
          </a:prstGeom>
          <a:solidFill>
            <a:srgbClr val="FFFF00"/>
          </a:solid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上記、第</a:t>
            </a:r>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回支部長会資料のまま</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まずは、</a:t>
            </a:r>
            <a:r>
              <a:rPr kumimoji="1" lang="ja-JP" altLang="en-US" sz="2000" dirty="0">
                <a:solidFill>
                  <a:srgbClr val="FF0000"/>
                </a:solidFill>
                <a:latin typeface="BIZ UDPゴシック" panose="020B0400000000000000" pitchFamily="50" charset="-128"/>
                <a:ea typeface="BIZ UDPゴシック" panose="020B0400000000000000" pitchFamily="50" charset="-128"/>
              </a:rPr>
              <a:t>横浜市総務局危機管理室の役割を整理</a:t>
            </a:r>
            <a:r>
              <a:rPr kumimoji="1" lang="ja-JP" altLang="en-US" sz="2000" dirty="0">
                <a:latin typeface="BIZ UDPゴシック" panose="020B0400000000000000" pitchFamily="50" charset="-128"/>
                <a:ea typeface="BIZ UDPゴシック" panose="020B0400000000000000" pitchFamily="50" charset="-128"/>
              </a:rPr>
              <a:t>したい。。。</a:t>
            </a:r>
            <a:endParaRPr kumimoji="1" lang="en-US" altLang="ja-JP" sz="2000" dirty="0">
              <a:latin typeface="BIZ UDPゴシック" panose="020B0400000000000000" pitchFamily="50" charset="-128"/>
              <a:ea typeface="BIZ UDPゴシック" panose="020B0400000000000000" pitchFamily="50" charset="-128"/>
            </a:endParaRPr>
          </a:p>
        </p:txBody>
      </p:sp>
      <p:cxnSp>
        <p:nvCxnSpPr>
          <p:cNvPr id="13" name="直線矢印コネクタ 12">
            <a:extLst>
              <a:ext uri="{FF2B5EF4-FFF2-40B4-BE49-F238E27FC236}">
                <a16:creationId xmlns:a16="http://schemas.microsoft.com/office/drawing/2014/main" id="{8D9D0BD2-B0B0-17C3-7109-EEA627035867}"/>
              </a:ext>
            </a:extLst>
          </p:cNvPr>
          <p:cNvCxnSpPr/>
          <p:nvPr/>
        </p:nvCxnSpPr>
        <p:spPr>
          <a:xfrm>
            <a:off x="3343564" y="2743200"/>
            <a:ext cx="1939636" cy="0"/>
          </a:xfrm>
          <a:prstGeom prst="straightConnector1">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33E98230-E90B-4828-E6DB-2318D80C84D7}"/>
              </a:ext>
            </a:extLst>
          </p:cNvPr>
          <p:cNvCxnSpPr>
            <a:cxnSpLocks/>
          </p:cNvCxnSpPr>
          <p:nvPr/>
        </p:nvCxnSpPr>
        <p:spPr>
          <a:xfrm>
            <a:off x="3080327" y="3052615"/>
            <a:ext cx="5731164" cy="0"/>
          </a:xfrm>
          <a:prstGeom prst="straightConnector1">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D0204B3-C456-A81E-78FB-8EE951D5D8A7}"/>
              </a:ext>
            </a:extLst>
          </p:cNvPr>
          <p:cNvCxnSpPr>
            <a:cxnSpLocks/>
          </p:cNvCxnSpPr>
          <p:nvPr/>
        </p:nvCxnSpPr>
        <p:spPr>
          <a:xfrm>
            <a:off x="3214255" y="3286950"/>
            <a:ext cx="5458690" cy="0"/>
          </a:xfrm>
          <a:prstGeom prst="straightConnector1">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9C90932-6AA9-2E05-6067-B8ED76A7D5AD}"/>
              </a:ext>
            </a:extLst>
          </p:cNvPr>
          <p:cNvCxnSpPr>
            <a:cxnSpLocks/>
          </p:cNvCxnSpPr>
          <p:nvPr/>
        </p:nvCxnSpPr>
        <p:spPr>
          <a:xfrm>
            <a:off x="7121242" y="2733962"/>
            <a:ext cx="1911922" cy="0"/>
          </a:xfrm>
          <a:prstGeom prst="straightConnector1">
            <a:avLst/>
          </a:prstGeom>
          <a:ln w="254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61158ED-14FC-5414-F72A-8B01C86292D3}"/>
              </a:ext>
            </a:extLst>
          </p:cNvPr>
          <p:cNvCxnSpPr>
            <a:cxnSpLocks/>
          </p:cNvCxnSpPr>
          <p:nvPr/>
        </p:nvCxnSpPr>
        <p:spPr>
          <a:xfrm>
            <a:off x="6931742" y="3860793"/>
            <a:ext cx="2221494" cy="0"/>
          </a:xfrm>
          <a:prstGeom prst="straightConnector1">
            <a:avLst/>
          </a:prstGeom>
          <a:ln w="254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8E90D84-0F8A-B83D-A534-95C96C68AB5F}"/>
              </a:ext>
            </a:extLst>
          </p:cNvPr>
          <p:cNvCxnSpPr>
            <a:cxnSpLocks/>
          </p:cNvCxnSpPr>
          <p:nvPr/>
        </p:nvCxnSpPr>
        <p:spPr>
          <a:xfrm>
            <a:off x="6779499" y="4123433"/>
            <a:ext cx="2378355" cy="0"/>
          </a:xfrm>
          <a:prstGeom prst="straightConnector1">
            <a:avLst/>
          </a:prstGeom>
          <a:ln w="254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804D12D-4B2F-A672-0725-B7BB1E4598F5}"/>
              </a:ext>
            </a:extLst>
          </p:cNvPr>
          <p:cNvCxnSpPr>
            <a:cxnSpLocks/>
          </p:cNvCxnSpPr>
          <p:nvPr/>
        </p:nvCxnSpPr>
        <p:spPr>
          <a:xfrm>
            <a:off x="3080327" y="3551076"/>
            <a:ext cx="2430047" cy="0"/>
          </a:xfrm>
          <a:prstGeom prst="straightConnector1">
            <a:avLst/>
          </a:prstGeom>
          <a:ln w="254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283DA8C-1143-5D7B-C5CF-50D07D3F20B4}"/>
              </a:ext>
            </a:extLst>
          </p:cNvPr>
          <p:cNvCxnSpPr>
            <a:cxnSpLocks/>
          </p:cNvCxnSpPr>
          <p:nvPr/>
        </p:nvCxnSpPr>
        <p:spPr>
          <a:xfrm>
            <a:off x="7433187" y="4376986"/>
            <a:ext cx="1793792" cy="0"/>
          </a:xfrm>
          <a:prstGeom prst="straightConnector1">
            <a:avLst/>
          </a:prstGeom>
          <a:ln w="254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6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2759C-0B73-F2B9-E451-00275F1DF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F21DBD-F4E0-9243-CD21-83B62A10858F}"/>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横浜市</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危機管理室</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との関係整理</a:t>
            </a:r>
          </a:p>
        </p:txBody>
      </p:sp>
      <p:sp>
        <p:nvSpPr>
          <p:cNvPr id="3" name="コンテンツ プレースホルダー 2">
            <a:extLst>
              <a:ext uri="{FF2B5EF4-FFF2-40B4-BE49-F238E27FC236}">
                <a16:creationId xmlns:a16="http://schemas.microsoft.com/office/drawing/2014/main" id="{A3360185-BB73-09F6-2FB6-DEF87A8D7633}"/>
              </a:ext>
            </a:extLst>
          </p:cNvPr>
          <p:cNvSpPr>
            <a:spLocks noGrp="1"/>
          </p:cNvSpPr>
          <p:nvPr>
            <p:ph idx="1"/>
          </p:nvPr>
        </p:nvSpPr>
        <p:spPr>
          <a:xfrm>
            <a:off x="838200" y="1579418"/>
            <a:ext cx="10515600" cy="4597545"/>
          </a:xfrm>
        </p:spPr>
        <p:txBody>
          <a:bodyPr>
            <a:normAutofit fontScale="55000" lnSpcReduction="20000"/>
          </a:bodyPr>
          <a:lstStyle/>
          <a:p>
            <a:r>
              <a:rPr kumimoji="1" lang="ja-JP" altLang="en-US" dirty="0">
                <a:latin typeface="BIZ UDPゴシック" panose="020B0400000000000000" pitchFamily="50" charset="-128"/>
                <a:ea typeface="BIZ UDPゴシック" panose="020B0400000000000000" pitchFamily="50" charset="-128"/>
              </a:rPr>
              <a:t>発災時の情報整理</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アマチュア無線以前に</a:t>
            </a:r>
            <a:r>
              <a:rPr kumimoji="1" lang="en-US" altLang="ja-JP" dirty="0">
                <a:latin typeface="BIZ UDPゴシック" panose="020B0400000000000000" pitchFamily="50" charset="-128"/>
                <a:ea typeface="BIZ UDPゴシック" panose="020B0400000000000000" pitchFamily="50" charset="-128"/>
              </a:rPr>
              <a:t>)</a:t>
            </a:r>
          </a:p>
          <a:p>
            <a:pPr lvl="1"/>
            <a:r>
              <a:rPr kumimoji="1" lang="ja-JP" altLang="en-US" dirty="0">
                <a:latin typeface="BIZ UDPゴシック" panose="020B0400000000000000" pitchFamily="50" charset="-128"/>
                <a:ea typeface="BIZ UDPゴシック" panose="020B0400000000000000" pitchFamily="50" charset="-128"/>
              </a:rPr>
              <a:t>横浜市⇒本部⇒各区にどのような情報を伝えたいのか？</a:t>
            </a:r>
            <a:r>
              <a:rPr lang="ja-JP" altLang="en-US" dirty="0">
                <a:solidFill>
                  <a:srgbClr val="FF0000"/>
                </a:solidFill>
                <a:latin typeface="BIZ UDPゴシック" panose="020B0400000000000000" pitchFamily="50" charset="-128"/>
                <a:ea typeface="BIZ UDPゴシック" panose="020B0400000000000000" pitchFamily="50" charset="-128"/>
              </a:rPr>
              <a:t>　　</a:t>
            </a:r>
            <a:r>
              <a:rPr kumimoji="1" lang="ja-JP" altLang="en-US" dirty="0">
                <a:solidFill>
                  <a:srgbClr val="FF0000"/>
                </a:solidFill>
                <a:latin typeface="BIZ UDPゴシック" panose="020B0400000000000000" pitchFamily="50" charset="-128"/>
                <a:ea typeface="BIZ UDPゴシック" panose="020B0400000000000000" pitchFamily="50" charset="-128"/>
              </a:rPr>
              <a:t>次ページ参考資料あり</a:t>
            </a:r>
            <a:r>
              <a:rPr kumimoji="1" lang="en-US" altLang="ja-JP" dirty="0">
                <a:solidFill>
                  <a:srgbClr val="FF0000"/>
                </a:solidFill>
                <a:latin typeface="BIZ UDPゴシック" panose="020B0400000000000000" pitchFamily="50" charset="-128"/>
                <a:ea typeface="BIZ UDPゴシック" panose="020B0400000000000000" pitchFamily="50" charset="-128"/>
              </a:rPr>
              <a:t>(</a:t>
            </a:r>
            <a:r>
              <a:rPr kumimoji="1" lang="ja-JP" altLang="en-US" dirty="0">
                <a:solidFill>
                  <a:srgbClr val="FF0000"/>
                </a:solidFill>
                <a:latin typeface="BIZ UDPゴシック" panose="020B0400000000000000" pitchFamily="50" charset="-128"/>
                <a:ea typeface="BIZ UDPゴシック" panose="020B0400000000000000" pitchFamily="50" charset="-128"/>
              </a:rPr>
              <a:t>「緑園学園」での説明資料</a:t>
            </a:r>
            <a:r>
              <a:rPr lang="en-US" altLang="ja-JP" dirty="0">
                <a:solidFill>
                  <a:srgbClr val="FF0000"/>
                </a:solidFill>
                <a:latin typeface="BIZ UDPゴシック" panose="020B0400000000000000" pitchFamily="50" charset="-128"/>
                <a:ea typeface="BIZ UDPゴシック" panose="020B0400000000000000" pitchFamily="50" charset="-128"/>
              </a:rPr>
              <a:t>)</a:t>
            </a:r>
            <a:endParaRPr kumimoji="1" lang="en-US" altLang="ja-JP" dirty="0">
              <a:solidFill>
                <a:srgbClr val="FF0000"/>
              </a:solidFill>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各区⇒本部⇒横浜市にどのような情報を伝えたいのか？</a:t>
            </a:r>
            <a:endParaRPr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発災時に、横浜市が本部に期待することは何か？　</a:t>
            </a:r>
            <a:r>
              <a:rPr lang="ja-JP" altLang="en-US" dirty="0">
                <a:solidFill>
                  <a:srgbClr val="FF0000"/>
                </a:solidFill>
                <a:latin typeface="BIZ UDPゴシック" panose="020B0400000000000000" pitchFamily="50" charset="-128"/>
                <a:ea typeface="BIZ UDPゴシック" panose="020B0400000000000000" pitchFamily="50" charset="-128"/>
              </a:rPr>
              <a:t>⇒　次回の横浜市との打ち合わせで問題提起★</a:t>
            </a:r>
            <a:endParaRPr lang="en-US" altLang="ja-JP" dirty="0">
              <a:solidFill>
                <a:srgbClr val="FF0000"/>
              </a:solidFill>
              <a:latin typeface="BIZ UDPゴシック" panose="020B0400000000000000" pitchFamily="50" charset="-128"/>
              <a:ea typeface="BIZ UDPゴシック" panose="020B0400000000000000" pitchFamily="50" charset="-128"/>
            </a:endParaRPr>
          </a:p>
          <a:p>
            <a:pPr lvl="1"/>
            <a:endParaRPr lang="en-US" altLang="ja-JP" dirty="0">
              <a:solidFill>
                <a:srgbClr val="FF0000"/>
              </a:solidFill>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注意情報</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南海トラフ地震注意情報等</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の取り扱い</a:t>
            </a:r>
            <a:endParaRPr lang="en-US" altLang="ja-JP" dirty="0">
              <a:latin typeface="BIZ UDPゴシック" panose="020B0400000000000000" pitchFamily="50" charset="-128"/>
              <a:ea typeface="BIZ UDPゴシック" panose="020B0400000000000000" pitchFamily="50" charset="-128"/>
            </a:endParaRPr>
          </a:p>
          <a:p>
            <a:pPr lvl="1"/>
            <a:r>
              <a:rPr kumimoji="1" lang="ja-JP" altLang="en-US" dirty="0">
                <a:latin typeface="BIZ UDPゴシック" panose="020B0400000000000000" pitchFamily="50" charset="-128"/>
                <a:ea typeface="BIZ UDPゴシック" panose="020B0400000000000000" pitchFamily="50" charset="-128"/>
              </a:rPr>
              <a:t>横浜市⇒本部への連絡は無い。もし必要ならどのような手段で行う？</a:t>
            </a:r>
            <a:r>
              <a:rPr kumimoji="1" lang="ja-JP" altLang="en-US" dirty="0">
                <a:solidFill>
                  <a:srgbClr val="FF0000"/>
                </a:solidFill>
                <a:latin typeface="BIZ UDPゴシック" panose="020B0400000000000000" pitchFamily="50" charset="-128"/>
                <a:ea typeface="BIZ UDPゴシック" panose="020B0400000000000000" pitchFamily="50" charset="-128"/>
              </a:rPr>
              <a:t>→　横浜市に提供を要請する必要あり★</a:t>
            </a:r>
            <a:endParaRPr kumimoji="1" lang="en-US" altLang="ja-JP" dirty="0">
              <a:solidFill>
                <a:srgbClr val="FF0000"/>
              </a:solidFill>
              <a:latin typeface="BIZ UDPゴシック" panose="020B0400000000000000" pitchFamily="50" charset="-128"/>
              <a:ea typeface="BIZ UDPゴシック" panose="020B0400000000000000" pitchFamily="50" charset="-128"/>
            </a:endParaRPr>
          </a:p>
          <a:p>
            <a:pPr lvl="1"/>
            <a:r>
              <a:rPr kumimoji="1" lang="ja-JP" altLang="en-US" dirty="0">
                <a:solidFill>
                  <a:srgbClr val="FF0000"/>
                </a:solidFill>
                <a:latin typeface="BIZ UDPゴシック" panose="020B0400000000000000" pitchFamily="50" charset="-128"/>
                <a:ea typeface="BIZ UDPゴシック" panose="020B0400000000000000" pitchFamily="50" charset="-128"/>
              </a:rPr>
              <a:t>警報発生時にも、対応が必要な場合、、本部に連絡が必要では？</a:t>
            </a:r>
            <a:br>
              <a:rPr kumimoji="1" lang="en-US" altLang="ja-JP" dirty="0">
                <a:solidFill>
                  <a:srgbClr val="FF0000"/>
                </a:solidFill>
                <a:latin typeface="BIZ UDPゴシック" panose="020B0400000000000000" pitchFamily="50" charset="-128"/>
                <a:ea typeface="BIZ UDPゴシック" panose="020B0400000000000000" pitchFamily="50" charset="-128"/>
              </a:rPr>
            </a:br>
            <a:endParaRPr kumimoji="1" lang="en-US" altLang="ja-JP" dirty="0">
              <a:solidFill>
                <a:srgbClr val="FF0000"/>
              </a:solidFill>
              <a:latin typeface="BIZ UDPゴシック" panose="020B0400000000000000" pitchFamily="50" charset="-128"/>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11</a:t>
            </a:r>
            <a:r>
              <a:rPr lang="ja-JP" altLang="en-US" dirty="0">
                <a:latin typeface="BIZ UDPゴシック" panose="020B0400000000000000" pitchFamily="50" charset="-128"/>
                <a:ea typeface="BIZ UDPゴシック" panose="020B0400000000000000" pitchFamily="50" charset="-128"/>
              </a:rPr>
              <a:t>月実施の通信テストの取り扱いについて</a:t>
            </a:r>
            <a:endParaRPr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通信テストだけでなく、シナリオに基づいた、通信訓練も実施したらどうか？</a:t>
            </a:r>
            <a:endParaRPr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新庁舎に移転した今年度までは「通信テスト」だが次年度以降は「通信訓練」の呼び名に戻すのはどうか？</a:t>
            </a:r>
            <a:endParaRPr lang="en-US" altLang="ja-JP" dirty="0">
              <a:latin typeface="BIZ UDPゴシック" panose="020B0400000000000000" pitchFamily="50" charset="-128"/>
              <a:ea typeface="BIZ UDPゴシック" panose="020B0400000000000000" pitchFamily="50" charset="-128"/>
            </a:endParaRPr>
          </a:p>
          <a:p>
            <a:pPr lvl="1"/>
            <a:endParaRPr kumimoji="1"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平時のアマチュア無線活動</a:t>
            </a:r>
            <a:endParaRPr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現在、市役所と区役所間での通信テストのみ。もう少し活発にできないか。</a:t>
            </a:r>
            <a:r>
              <a:rPr lang="ja-JP" altLang="en-US" dirty="0">
                <a:solidFill>
                  <a:srgbClr val="FF0000"/>
                </a:solidFill>
                <a:latin typeface="BIZ UDPゴシック" panose="020B0400000000000000" pitchFamily="50" charset="-128"/>
                <a:ea typeface="BIZ UDPゴシック" panose="020B0400000000000000" pitchFamily="50" charset="-128"/>
              </a:rPr>
              <a:t>→　何か良いアイデアはありませんか。</a:t>
            </a:r>
            <a:endParaRPr lang="en-US" altLang="ja-JP" dirty="0">
              <a:solidFill>
                <a:srgbClr val="FF0000"/>
              </a:solidFill>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市役所と、非常通信協力会メンバ自宅との間の通信テストも実施したらどうか？</a:t>
            </a:r>
            <a:r>
              <a:rPr lang="ja-JP" altLang="en-US" dirty="0">
                <a:solidFill>
                  <a:srgbClr val="FF0000"/>
                </a:solidFill>
                <a:latin typeface="BIZ UDPゴシック" panose="020B0400000000000000" pitchFamily="50" charset="-128"/>
                <a:ea typeface="BIZ UDPゴシック" panose="020B0400000000000000" pitchFamily="50" charset="-128"/>
              </a:rPr>
              <a:t>→　本当に必要なのか？、必要なら実施する</a:t>
            </a:r>
            <a:endParaRPr lang="en-US" altLang="ja-JP" dirty="0">
              <a:solidFill>
                <a:srgbClr val="FF0000"/>
              </a:solidFill>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地震発生時の安否確認情報</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複数支部で実施済み</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の有効活用はできないか？　</a:t>
            </a:r>
            <a:endParaRPr lang="en-US" altLang="ja-JP" dirty="0">
              <a:latin typeface="BIZ UDPゴシック" panose="020B0400000000000000" pitchFamily="50" charset="-128"/>
              <a:ea typeface="BIZ UDPゴシック" panose="020B0400000000000000" pitchFamily="50" charset="-128"/>
            </a:endParaRPr>
          </a:p>
          <a:p>
            <a:pPr lvl="1"/>
            <a:endParaRPr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横浜市総合防災訓練、防災フェアの展示予算</a:t>
            </a:r>
            <a:endParaRPr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各区支部にて工夫しながら、パネル等を各支部の予算を持ち出して、作成、展示している。予算化は可能か？</a:t>
            </a:r>
            <a:endParaRPr lang="en-US" altLang="ja-JP" dirty="0">
              <a:latin typeface="BIZ UDPゴシック" panose="020B0400000000000000" pitchFamily="50" charset="-128"/>
              <a:ea typeface="BIZ UDPゴシック" panose="020B0400000000000000" pitchFamily="50" charset="-128"/>
            </a:endParaRPr>
          </a:p>
          <a:p>
            <a:pPr marL="457200" lvl="1" indent="0">
              <a:buNone/>
            </a:pPr>
            <a:r>
              <a:rPr lang="ja-JP" altLang="en-US" dirty="0">
                <a:solidFill>
                  <a:srgbClr val="FF0000"/>
                </a:solidFill>
                <a:latin typeface="BIZ UDPゴシック" panose="020B0400000000000000" pitchFamily="50" charset="-128"/>
                <a:ea typeface="BIZ UDPゴシック" panose="020B0400000000000000" pitchFamily="50" charset="-128"/>
              </a:rPr>
              <a:t>　　　⇒　今年度、市に提案して、来年度の予算化に際して市に打診する★</a:t>
            </a:r>
            <a:endParaRPr kumimoji="1" lang="en-US" altLang="ja-JP" dirty="0">
              <a:solidFill>
                <a:srgbClr val="FF0000"/>
              </a:solidFill>
              <a:latin typeface="BIZ UDPゴシック" panose="020B0400000000000000" pitchFamily="50" charset="-128"/>
              <a:ea typeface="BIZ UDPゴシック" panose="020B0400000000000000" pitchFamily="50" charset="-128"/>
            </a:endParaRP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5304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67152-B38D-8925-980F-0A48B44AD8D4}"/>
              </a:ext>
            </a:extLst>
          </p:cNvPr>
          <p:cNvSpPr>
            <a:spLocks noGrp="1"/>
          </p:cNvSpPr>
          <p:nvPr>
            <p:ph type="ctrTitle"/>
          </p:nvPr>
        </p:nvSpPr>
        <p:spPr>
          <a:xfrm>
            <a:off x="865538" y="732916"/>
            <a:ext cx="8697269" cy="6414760"/>
          </a:xfrm>
        </p:spPr>
        <p:txBody>
          <a:bodyPr>
            <a:normAutofit fontScale="90000"/>
          </a:bodyPr>
          <a:lstStyle/>
          <a:p>
            <a:pPr algn="l"/>
            <a:br>
              <a:rPr lang="en-US" altLang="ja-JP" sz="3100" kern="0" dirty="0">
                <a:solidFill>
                  <a:srgbClr val="FF0000"/>
                </a:solidFill>
                <a:effectLst/>
                <a:latin typeface="游明朝" panose="02020400000000000000" pitchFamily="18" charset="-128"/>
                <a:ea typeface="ＭＳ Ｐゴシック" panose="020B0600070205080204" pitchFamily="50" charset="-128"/>
                <a:cs typeface="ＭＳ Ｐゴシック" panose="020B0600070205080204" pitchFamily="50" charset="-128"/>
              </a:rPr>
            </a:br>
            <a:r>
              <a:rPr lang="ja-JP" altLang="en-US" sz="3100" kern="0" dirty="0">
                <a:solidFill>
                  <a:srgbClr val="FF0000"/>
                </a:solidFill>
                <a:effectLst/>
                <a:latin typeface="游明朝" panose="02020400000000000000" pitchFamily="18" charset="-128"/>
                <a:ea typeface="ＭＳ Ｐゴシック" panose="020B0600070205080204" pitchFamily="50" charset="-128"/>
                <a:cs typeface="ＭＳ Ｐゴシック" panose="020B0600070205080204" pitchFamily="50" charset="-128"/>
              </a:rPr>
              <a:t>　　　　　　　　　　　　　　　　　　　　　　　　　　　　　　　</a:t>
            </a:r>
            <a:r>
              <a:rPr lang="ja-JP" altLang="en-US" sz="16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２０２４．４．１</a:t>
            </a:r>
            <a:br>
              <a:rPr lang="en-US" altLang="ja-JP" sz="16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br>
            <a:r>
              <a:rPr lang="ja-JP" altLang="en-US" sz="16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　　　　　　　　　　　　　　　　　　　　　　　　　　　　　　　　　　　　　　　　　　　　　　　　　　　緑園学園地域防災拠点 五木田</a:t>
            </a:r>
            <a:br>
              <a:rPr lang="en-US" altLang="ja-JP" sz="3100" kern="0" dirty="0">
                <a:solidFill>
                  <a:srgbClr val="FF0000"/>
                </a:solidFill>
                <a:effectLst/>
                <a:latin typeface="游明朝" panose="02020400000000000000" pitchFamily="18" charset="-128"/>
                <a:ea typeface="ＭＳ Ｐゴシック" panose="020B0600070205080204" pitchFamily="50" charset="-128"/>
                <a:cs typeface="ＭＳ Ｐゴシック" panose="020B0600070205080204" pitchFamily="50" charset="-128"/>
              </a:rPr>
            </a:br>
            <a:r>
              <a:rPr lang="ja-JP" altLang="en-US" sz="3100" kern="0" dirty="0">
                <a:solidFill>
                  <a:srgbClr val="FF0000"/>
                </a:solidFill>
                <a:effectLst/>
                <a:latin typeface="游明朝" panose="02020400000000000000" pitchFamily="18" charset="-128"/>
                <a:ea typeface="ＭＳ Ｐゴシック" panose="020B0600070205080204" pitchFamily="50" charset="-128"/>
                <a:cs typeface="ＭＳ Ｐゴシック" panose="020B0600070205080204" pitchFamily="50" charset="-128"/>
              </a:rPr>
              <a:t>　　　　　　</a:t>
            </a:r>
            <a:r>
              <a:rPr lang="ja-JP" altLang="ja-JP" sz="3100" b="1" u="sng" kern="0" dirty="0">
                <a:solidFill>
                  <a:srgbClr val="FF0000"/>
                </a:solidFill>
                <a:effectLst/>
                <a:latin typeface="游明朝" panose="02020400000000000000" pitchFamily="18" charset="-128"/>
                <a:ea typeface="ＭＳ Ｐゴシック" panose="020B0600070205080204" pitchFamily="50" charset="-128"/>
                <a:cs typeface="ＭＳ Ｐゴシック" panose="020B0600070205080204" pitchFamily="50" charset="-128"/>
              </a:rPr>
              <a:t>非常時に市役所が必要とする情報</a:t>
            </a:r>
            <a:b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br>
            <a:r>
              <a:rPr lang="en-US" altLang="ja-JP" sz="1800" kern="0" dirty="0">
                <a:effectLst/>
                <a:latin typeface="ＭＳ Ｐゴシック" panose="020B0600070205080204" pitchFamily="50" charset="-128"/>
                <a:ea typeface="游明朝" panose="02020400000000000000" pitchFamily="18" charset="-128"/>
                <a:cs typeface="ＭＳ Ｐゴシック" panose="020B0600070205080204" pitchFamily="50" charset="-128"/>
              </a:rPr>
              <a:t> </a:t>
            </a:r>
            <a:b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br>
            <a:b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2400" b="1" kern="100" dirty="0">
                <a:latin typeface="游明朝" panose="02020400000000000000" pitchFamily="18" charset="-128"/>
                <a:ea typeface="游明朝" panose="02020400000000000000" pitchFamily="18" charset="-128"/>
                <a:cs typeface="Times New Roman" panose="02020603050405020304" pitchFamily="18" charset="0"/>
              </a:rPr>
              <a:t>１</a:t>
            </a:r>
            <a:r>
              <a:rPr lang="ja-JP" altLang="en-US" sz="1800" b="1"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被害状況：建物の倒壊、火災、洪水などの被害の程度や範囲。</a:t>
            </a:r>
            <a:b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2400" b="1"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避難所の状況：避難所の開設状況、収容人数、必要な物資の状況。</a:t>
            </a:r>
            <a:b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2400" b="1" kern="100" dirty="0">
                <a:effectLst/>
                <a:latin typeface="游明朝" panose="02020400000000000000" pitchFamily="18" charset="-128"/>
                <a:ea typeface="游明朝" panose="02020400000000000000" pitchFamily="18" charset="-128"/>
                <a:cs typeface="Times New Roman" panose="02020603050405020304" pitchFamily="18" charset="0"/>
              </a:rPr>
              <a:t>３．</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ライフラインの状況：電気、水道、ガス、通信などのインフラの被害</a:t>
            </a:r>
            <a:br>
              <a:rPr lang="en-US"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br>
            <a:r>
              <a:rPr lang="ja-JP" altLang="en-US"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　　　</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状況と復旧見込み。</a:t>
            </a:r>
            <a:b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2400" b="1" kern="100" dirty="0">
                <a:effectLst/>
                <a:latin typeface="游明朝" panose="02020400000000000000" pitchFamily="18" charset="-128"/>
                <a:ea typeface="游明朝" panose="02020400000000000000" pitchFamily="18" charset="-128"/>
                <a:cs typeface="Times New Roman" panose="02020603050405020304" pitchFamily="18" charset="0"/>
              </a:rPr>
              <a:t>４．</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交通情報：道路の通行止めや公共交通機関の運行状況。</a:t>
            </a:r>
            <a:b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2400" b="1" kern="100" dirty="0">
                <a:effectLst/>
                <a:latin typeface="游明朝" panose="02020400000000000000" pitchFamily="18" charset="-128"/>
                <a:ea typeface="游明朝" panose="02020400000000000000" pitchFamily="18" charset="-128"/>
                <a:cs typeface="Times New Roman" panose="02020603050405020304" pitchFamily="18" charset="0"/>
              </a:rPr>
              <a:t>５．</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医療情報：病院や診療所の稼働状況、負傷者の数や治療の必要性。</a:t>
            </a:r>
            <a:b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2400" b="1" kern="100" dirty="0">
                <a:effectLst/>
                <a:latin typeface="游明朝" panose="02020400000000000000" pitchFamily="18" charset="-128"/>
                <a:ea typeface="游明朝" panose="02020400000000000000" pitchFamily="18" charset="-128"/>
                <a:cs typeface="Times New Roman" panose="02020603050405020304" pitchFamily="18" charset="0"/>
              </a:rPr>
              <a:t>６．</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救援活動の進捗：救助隊の活動状況や支援物資の配布状況。</a:t>
            </a:r>
            <a:b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en-US" sz="2400" b="1" kern="100" dirty="0">
                <a:effectLst/>
                <a:latin typeface="游明朝" panose="02020400000000000000" pitchFamily="18" charset="-128"/>
                <a:ea typeface="游明朝" panose="02020400000000000000" pitchFamily="18" charset="-128"/>
                <a:cs typeface="Times New Roman" panose="02020603050405020304" pitchFamily="18" charset="0"/>
              </a:rPr>
              <a:t>７．</a:t>
            </a:r>
            <a:r>
              <a:rPr lang="ja-JP"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気象情報：今後の天候予測や二次災害の可能性。</a:t>
            </a:r>
            <a:br>
              <a:rPr lang="en-US" altLang="ja-JP" sz="2400" b="1"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br>
            <a:b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2400"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これらの情報は、市民の安全を確保し、迅速かつ効果的な対応を行う</a:t>
            </a:r>
            <a:r>
              <a:rPr lang="ja-JP" altLang="en-US" sz="2400"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為</a:t>
            </a:r>
            <a:r>
              <a:rPr lang="ja-JP" altLang="ja-JP" sz="2400" kern="0" dirty="0">
                <a:effectLst/>
                <a:latin typeface="游明朝" panose="02020400000000000000" pitchFamily="18" charset="-128"/>
                <a:ea typeface="ＭＳ Ｐゴシック" panose="020B0600070205080204" pitchFamily="50" charset="-128"/>
                <a:cs typeface="ＭＳ Ｐゴシック" panose="020B0600070205080204" pitchFamily="50" charset="-128"/>
              </a:rPr>
              <a:t>に不可欠です。横浜市では、防災アプリや市のウェブサイトを通じて、これらの情報をリアルタイムで提供しています。</a:t>
            </a:r>
            <a:b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br>
            <a:b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br>
            <a:b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br>
            <a:endParaRPr kumimoji="1" lang="ja-JP" altLang="en-US" dirty="0"/>
          </a:p>
        </p:txBody>
      </p:sp>
    </p:spTree>
    <p:extLst>
      <p:ext uri="{BB962C8B-B14F-4D97-AF65-F5344CB8AC3E}">
        <p14:creationId xmlns:p14="http://schemas.microsoft.com/office/powerpoint/2010/main" val="42112874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721</Words>
  <Application>Microsoft Office PowerPoint</Application>
  <PresentationFormat>ワイド画面</PresentationFormat>
  <Paragraphs>54</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BIZ UDPゴシック</vt:lpstr>
      <vt:lpstr>ＭＳ Ｐゴシック</vt:lpstr>
      <vt:lpstr>游ゴシック</vt:lpstr>
      <vt:lpstr>游ゴシック Light</vt:lpstr>
      <vt:lpstr>游明朝</vt:lpstr>
      <vt:lpstr>Arial</vt:lpstr>
      <vt:lpstr>Office テーマ</vt:lpstr>
      <vt:lpstr>2024年度本部の活動方針について</vt:lpstr>
      <vt:lpstr>横浜市/本部/支部の役割整理(現時点)</vt:lpstr>
      <vt:lpstr>横浜市(危機管理室)との関係整理</vt:lpstr>
      <vt:lpstr> 　　　　　　　　　　　　　　　　　　　　　　　　　　　　　　　２０２４．４．１ 　　　　　　　　　　　　　　　　　　　　　　　　　　　　　　　　　　　　　　　　　　　　　　　　　　　緑園学園地域防災拠点 五木田 　　　　　　非常時に市役所が必要とする情報    １．被害状況：建物の倒壊、火災、洪水などの被害の程度や範囲。 ２．避難所の状況：避難所の開設状況、収容人数、必要な物資の状況。 ３．ライフラインの状況：電気、水道、ガス、通信などのインフラの被害 　　　状況と復旧見込み。 ４．交通情報：道路の通行止めや公共交通機関の運行状況。 ５．医療情報：病院や診療所の稼働状況、負傷者の数や治療の必要性。 ６．救援活動の進捗：救助隊の活動状況や支援物資の配布状況。 ７．気象情報：今後の天候予測や二次災害の可能性。  これらの情報は、市民の安全を確保し、迅速かつ効果的な対応を行う為に不可欠です。横浜市では、防災アプリや市のウェブサイトを通じて、これらの情報をリアルタイムで提供しています。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均 陸川</dc:creator>
  <cp:lastModifiedBy>均 陸川</cp:lastModifiedBy>
  <cp:revision>3</cp:revision>
  <dcterms:created xsi:type="dcterms:W3CDTF">2024-07-20T06:24:15Z</dcterms:created>
  <dcterms:modified xsi:type="dcterms:W3CDTF">2024-11-17T00:32:35Z</dcterms:modified>
</cp:coreProperties>
</file>