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9924D-D25D-41FF-9A92-45B0129222C0}" v="1" dt="2024-11-16T01:54:09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均 陸川" userId="a1af9ff340514b6e" providerId="LiveId" clId="{2A99924D-D25D-41FF-9A92-45B0129222C0}"/>
    <pc:docChg chg="custSel delSld modSld">
      <pc:chgData name="均 陸川" userId="a1af9ff340514b6e" providerId="LiveId" clId="{2A99924D-D25D-41FF-9A92-45B0129222C0}" dt="2024-11-22T22:51:42.210" v="322" actId="20577"/>
      <pc:docMkLst>
        <pc:docMk/>
      </pc:docMkLst>
      <pc:sldChg chg="modSp mod">
        <pc:chgData name="均 陸川" userId="a1af9ff340514b6e" providerId="LiveId" clId="{2A99924D-D25D-41FF-9A92-45B0129222C0}" dt="2024-11-16T01:40:38.153" v="32" actId="20577"/>
        <pc:sldMkLst>
          <pc:docMk/>
          <pc:sldMk cId="3440397517" sldId="256"/>
        </pc:sldMkLst>
        <pc:spChg chg="mod">
          <ac:chgData name="均 陸川" userId="a1af9ff340514b6e" providerId="LiveId" clId="{2A99924D-D25D-41FF-9A92-45B0129222C0}" dt="2024-11-16T01:40:14.139" v="5" actId="27636"/>
          <ac:spMkLst>
            <pc:docMk/>
            <pc:sldMk cId="3440397517" sldId="256"/>
            <ac:spMk id="2" creationId="{D795F1D5-48E7-9401-1E26-56C022E8709A}"/>
          </ac:spMkLst>
        </pc:spChg>
        <pc:spChg chg="mod">
          <ac:chgData name="均 陸川" userId="a1af9ff340514b6e" providerId="LiveId" clId="{2A99924D-D25D-41FF-9A92-45B0129222C0}" dt="2024-11-16T01:40:38.153" v="32" actId="20577"/>
          <ac:spMkLst>
            <pc:docMk/>
            <pc:sldMk cId="3440397517" sldId="256"/>
            <ac:spMk id="3" creationId="{7E1BC7BB-68B9-3399-860C-CC2B3D8B5D48}"/>
          </ac:spMkLst>
        </pc:spChg>
      </pc:sldChg>
      <pc:sldChg chg="addSp modSp mod">
        <pc:chgData name="均 陸川" userId="a1af9ff340514b6e" providerId="LiveId" clId="{2A99924D-D25D-41FF-9A92-45B0129222C0}" dt="2024-11-22T22:51:42.210" v="322" actId="20577"/>
        <pc:sldMkLst>
          <pc:docMk/>
          <pc:sldMk cId="3733456297" sldId="257"/>
        </pc:sldMkLst>
        <pc:spChg chg="mod">
          <ac:chgData name="均 陸川" userId="a1af9ff340514b6e" providerId="LiveId" clId="{2A99924D-D25D-41FF-9A92-45B0129222C0}" dt="2024-11-16T01:53:48.222" v="293" actId="20577"/>
          <ac:spMkLst>
            <pc:docMk/>
            <pc:sldMk cId="3733456297" sldId="257"/>
            <ac:spMk id="3" creationId="{CEE6FDDD-70D0-D82E-97BB-2CD98860F0E6}"/>
          </ac:spMkLst>
        </pc:spChg>
        <pc:spChg chg="add mod">
          <ac:chgData name="均 陸川" userId="a1af9ff340514b6e" providerId="LiveId" clId="{2A99924D-D25D-41FF-9A92-45B0129222C0}" dt="2024-11-22T22:51:42.210" v="322" actId="20577"/>
          <ac:spMkLst>
            <pc:docMk/>
            <pc:sldMk cId="3733456297" sldId="257"/>
            <ac:spMk id="4" creationId="{8E65D1B5-07C5-5F50-A217-6A07A051FBAB}"/>
          </ac:spMkLst>
        </pc:spChg>
      </pc:sldChg>
      <pc:sldChg chg="modSp del mod">
        <pc:chgData name="均 陸川" userId="a1af9ff340514b6e" providerId="LiveId" clId="{2A99924D-D25D-41FF-9A92-45B0129222C0}" dt="2024-11-16T01:45:53.278" v="251" actId="47"/>
        <pc:sldMkLst>
          <pc:docMk/>
          <pc:sldMk cId="724487039" sldId="258"/>
        </pc:sldMkLst>
        <pc:spChg chg="mod">
          <ac:chgData name="均 陸川" userId="a1af9ff340514b6e" providerId="LiveId" clId="{2A99924D-D25D-41FF-9A92-45B0129222C0}" dt="2024-11-16T01:44:32.786" v="246" actId="20577"/>
          <ac:spMkLst>
            <pc:docMk/>
            <pc:sldMk cId="724487039" sldId="258"/>
            <ac:spMk id="3" creationId="{CEE6FDDD-70D0-D82E-97BB-2CD98860F0E6}"/>
          </ac:spMkLst>
        </pc:spChg>
      </pc:sldChg>
      <pc:sldChg chg="modSp del mod">
        <pc:chgData name="均 陸川" userId="a1af9ff340514b6e" providerId="LiveId" clId="{2A99924D-D25D-41FF-9A92-45B0129222C0}" dt="2024-11-16T01:47:11.043" v="279" actId="47"/>
        <pc:sldMkLst>
          <pc:docMk/>
          <pc:sldMk cId="4270608386" sldId="259"/>
        </pc:sldMkLst>
        <pc:spChg chg="mod">
          <ac:chgData name="均 陸川" userId="a1af9ff340514b6e" providerId="LiveId" clId="{2A99924D-D25D-41FF-9A92-45B0129222C0}" dt="2024-11-16T01:46:45.179" v="278" actId="20577"/>
          <ac:spMkLst>
            <pc:docMk/>
            <pc:sldMk cId="4270608386" sldId="259"/>
            <ac:spMk id="3" creationId="{CEE6FDDD-70D0-D82E-97BB-2CD98860F0E6}"/>
          </ac:spMkLst>
        </pc:spChg>
      </pc:sldChg>
      <pc:sldChg chg="modSp del mod">
        <pc:chgData name="均 陸川" userId="a1af9ff340514b6e" providerId="LiveId" clId="{2A99924D-D25D-41FF-9A92-45B0129222C0}" dt="2024-11-16T01:54:25.952" v="302" actId="47"/>
        <pc:sldMkLst>
          <pc:docMk/>
          <pc:sldMk cId="3216218212" sldId="260"/>
        </pc:sldMkLst>
        <pc:spChg chg="mod">
          <ac:chgData name="均 陸川" userId="a1af9ff340514b6e" providerId="LiveId" clId="{2A99924D-D25D-41FF-9A92-45B0129222C0}" dt="2024-11-16T01:54:01.825" v="297" actId="14100"/>
          <ac:spMkLst>
            <pc:docMk/>
            <pc:sldMk cId="3216218212" sldId="260"/>
            <ac:spMk id="3" creationId="{CEE6FDDD-70D0-D82E-97BB-2CD98860F0E6}"/>
          </ac:spMkLst>
        </pc:spChg>
      </pc:sldChg>
    </pc:docChg>
  </pc:docChgLst>
  <pc:docChgLst>
    <pc:chgData name="均 陸川" userId="a1af9ff340514b6e" providerId="LiveId" clId="{66C58555-8B7C-4901-B9DB-9BCBF2A5F760}"/>
    <pc:docChg chg="custSel addSld modSld">
      <pc:chgData name="均 陸川" userId="a1af9ff340514b6e" providerId="LiveId" clId="{66C58555-8B7C-4901-B9DB-9BCBF2A5F760}" dt="2024-08-09T06:46:17.801" v="554" actId="113"/>
      <pc:docMkLst>
        <pc:docMk/>
      </pc:docMkLst>
      <pc:sldChg chg="modSp mod">
        <pc:chgData name="均 陸川" userId="a1af9ff340514b6e" providerId="LiveId" clId="{66C58555-8B7C-4901-B9DB-9BCBF2A5F760}" dt="2024-08-09T06:45:13.245" v="508" actId="113"/>
        <pc:sldMkLst>
          <pc:docMk/>
          <pc:sldMk cId="3440397517" sldId="256"/>
        </pc:sldMkLst>
        <pc:spChg chg="mod">
          <ac:chgData name="均 陸川" userId="a1af9ff340514b6e" providerId="LiveId" clId="{66C58555-8B7C-4901-B9DB-9BCBF2A5F760}" dt="2024-08-09T06:45:13.245" v="508" actId="113"/>
          <ac:spMkLst>
            <pc:docMk/>
            <pc:sldMk cId="3440397517" sldId="256"/>
            <ac:spMk id="2" creationId="{D795F1D5-48E7-9401-1E26-56C022E8709A}"/>
          </ac:spMkLst>
        </pc:spChg>
      </pc:sldChg>
      <pc:sldChg chg="modSp mod">
        <pc:chgData name="均 陸川" userId="a1af9ff340514b6e" providerId="LiveId" clId="{66C58555-8B7C-4901-B9DB-9BCBF2A5F760}" dt="2024-08-09T06:45:39.629" v="509" actId="113"/>
        <pc:sldMkLst>
          <pc:docMk/>
          <pc:sldMk cId="3733456297" sldId="257"/>
        </pc:sldMkLst>
        <pc:spChg chg="mod">
          <ac:chgData name="均 陸川" userId="a1af9ff340514b6e" providerId="LiveId" clId="{66C58555-8B7C-4901-B9DB-9BCBF2A5F760}" dt="2024-08-09T06:45:39.629" v="509" actId="113"/>
          <ac:spMkLst>
            <pc:docMk/>
            <pc:sldMk cId="3733456297" sldId="257"/>
            <ac:spMk id="2" creationId="{63E9C035-4904-5158-C76A-8BA70C4E23CF}"/>
          </ac:spMkLst>
        </pc:spChg>
        <pc:spChg chg="mod">
          <ac:chgData name="均 陸川" userId="a1af9ff340514b6e" providerId="LiveId" clId="{66C58555-8B7C-4901-B9DB-9BCBF2A5F760}" dt="2024-08-09T06:44:00.393" v="502" actId="403"/>
          <ac:spMkLst>
            <pc:docMk/>
            <pc:sldMk cId="3733456297" sldId="257"/>
            <ac:spMk id="3" creationId="{CEE6FDDD-70D0-D82E-97BB-2CD98860F0E6}"/>
          </ac:spMkLst>
        </pc:spChg>
      </pc:sldChg>
      <pc:sldChg chg="modSp add mod">
        <pc:chgData name="均 陸川" userId="a1af9ff340514b6e" providerId="LiveId" clId="{66C58555-8B7C-4901-B9DB-9BCBF2A5F760}" dt="2024-08-09T06:46:00.408" v="537" actId="1036"/>
        <pc:sldMkLst>
          <pc:docMk/>
          <pc:sldMk cId="724487039" sldId="258"/>
        </pc:sldMkLst>
        <pc:spChg chg="mod">
          <ac:chgData name="均 陸川" userId="a1af9ff340514b6e" providerId="LiveId" clId="{66C58555-8B7C-4901-B9DB-9BCBF2A5F760}" dt="2024-08-09T06:45:46.044" v="510" actId="113"/>
          <ac:spMkLst>
            <pc:docMk/>
            <pc:sldMk cId="724487039" sldId="258"/>
            <ac:spMk id="2" creationId="{63E9C035-4904-5158-C76A-8BA70C4E23CF}"/>
          </ac:spMkLst>
        </pc:spChg>
        <pc:spChg chg="mod">
          <ac:chgData name="均 陸川" userId="a1af9ff340514b6e" providerId="LiveId" clId="{66C58555-8B7C-4901-B9DB-9BCBF2A5F760}" dt="2024-08-09T06:46:00.408" v="537" actId="1036"/>
          <ac:spMkLst>
            <pc:docMk/>
            <pc:sldMk cId="724487039" sldId="258"/>
            <ac:spMk id="3" creationId="{CEE6FDDD-70D0-D82E-97BB-2CD98860F0E6}"/>
          </ac:spMkLst>
        </pc:spChg>
      </pc:sldChg>
      <pc:sldChg chg="modSp add mod">
        <pc:chgData name="均 陸川" userId="a1af9ff340514b6e" providerId="LiveId" clId="{66C58555-8B7C-4901-B9DB-9BCBF2A5F760}" dt="2024-08-09T06:46:05.235" v="538" actId="113"/>
        <pc:sldMkLst>
          <pc:docMk/>
          <pc:sldMk cId="4270608386" sldId="259"/>
        </pc:sldMkLst>
        <pc:spChg chg="mod">
          <ac:chgData name="均 陸川" userId="a1af9ff340514b6e" providerId="LiveId" clId="{66C58555-8B7C-4901-B9DB-9BCBF2A5F760}" dt="2024-08-09T06:46:05.235" v="538" actId="113"/>
          <ac:spMkLst>
            <pc:docMk/>
            <pc:sldMk cId="4270608386" sldId="259"/>
            <ac:spMk id="2" creationId="{63E9C035-4904-5158-C76A-8BA70C4E23CF}"/>
          </ac:spMkLst>
        </pc:spChg>
        <pc:spChg chg="mod">
          <ac:chgData name="均 陸川" userId="a1af9ff340514b6e" providerId="LiveId" clId="{66C58555-8B7C-4901-B9DB-9BCBF2A5F760}" dt="2024-08-09T06:45:54.330" v="523" actId="1036"/>
          <ac:spMkLst>
            <pc:docMk/>
            <pc:sldMk cId="4270608386" sldId="259"/>
            <ac:spMk id="3" creationId="{CEE6FDDD-70D0-D82E-97BB-2CD98860F0E6}"/>
          </ac:spMkLst>
        </pc:spChg>
      </pc:sldChg>
      <pc:sldChg chg="modSp add mod">
        <pc:chgData name="均 陸川" userId="a1af9ff340514b6e" providerId="LiveId" clId="{66C58555-8B7C-4901-B9DB-9BCBF2A5F760}" dt="2024-08-09T06:46:17.801" v="554" actId="113"/>
        <pc:sldMkLst>
          <pc:docMk/>
          <pc:sldMk cId="3216218212" sldId="260"/>
        </pc:sldMkLst>
        <pc:spChg chg="mod">
          <ac:chgData name="均 陸川" userId="a1af9ff340514b6e" providerId="LiveId" clId="{66C58555-8B7C-4901-B9DB-9BCBF2A5F760}" dt="2024-08-09T06:46:17.801" v="554" actId="113"/>
          <ac:spMkLst>
            <pc:docMk/>
            <pc:sldMk cId="3216218212" sldId="260"/>
            <ac:spMk id="2" creationId="{63E9C035-4904-5158-C76A-8BA70C4E23CF}"/>
          </ac:spMkLst>
        </pc:spChg>
        <pc:spChg chg="mod">
          <ac:chgData name="均 陸川" userId="a1af9ff340514b6e" providerId="LiveId" clId="{66C58555-8B7C-4901-B9DB-9BCBF2A5F760}" dt="2024-08-09T06:46:11.270" v="553" actId="1036"/>
          <ac:spMkLst>
            <pc:docMk/>
            <pc:sldMk cId="3216218212" sldId="260"/>
            <ac:spMk id="3" creationId="{CEE6FDDD-70D0-D82E-97BB-2CD98860F0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1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6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7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0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6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82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26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8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0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50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3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324E-7B65-4619-A346-6A27DEC2D439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4E0049-CE9E-4A8D-B9EE-27D65A003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7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5F1D5-48E7-9401-1E26-56C022E87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年度</a:t>
            </a:r>
            <a:br>
              <a:rPr lang="en-US" altLang="ja-JP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b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回支部長会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1BC7BB-68B9-3399-860C-CC2B3D8B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027055"/>
            <a:ext cx="9613487" cy="195810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kumimoji="1"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r>
              <a:rPr kumimoji="1" lang="en-US" altLang="ja-JP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11</a:t>
            </a:r>
            <a:r>
              <a:rPr kumimoji="1"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r>
              <a:rPr lang="en-US" altLang="ja-JP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23</a:t>
            </a:r>
            <a:r>
              <a:rPr kumimoji="1"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</a:t>
            </a:r>
            <a:r>
              <a:rPr kumimoji="1" lang="en-US" altLang="ja-JP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土</a:t>
            </a:r>
            <a:r>
              <a:rPr kumimoji="1" lang="en-US" altLang="ja-JP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)15</a:t>
            </a:r>
            <a:r>
              <a:rPr kumimoji="1"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時～</a:t>
            </a:r>
            <a:r>
              <a:rPr kumimoji="1" lang="en-US" altLang="ja-JP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16</a:t>
            </a:r>
            <a:r>
              <a:rPr kumimoji="1"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</a:t>
            </a:r>
            <a:r>
              <a:rPr kumimoji="1" lang="en-US" altLang="ja-JP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30</a:t>
            </a:r>
            <a:r>
              <a:rPr kumimoji="1"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</a:t>
            </a:r>
            <a:endParaRPr kumimoji="1" lang="en-US" altLang="ja-JP" sz="4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横浜市民防災センター　</a:t>
            </a:r>
            <a:r>
              <a:rPr lang="en-US" altLang="ja-JP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4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階研修室</a:t>
            </a:r>
            <a:endParaRPr lang="en-US" altLang="ja-JP" sz="4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5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横浜市アマチュア無線非常通信協力会</a:t>
            </a:r>
          </a:p>
        </p:txBody>
      </p:sp>
    </p:spTree>
    <p:extLst>
      <p:ext uri="{BB962C8B-B14F-4D97-AF65-F5344CB8AC3E}">
        <p14:creationId xmlns:p14="http://schemas.microsoft.com/office/powerpoint/2010/main" val="344039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9C035-4904-5158-C76A-8BA70C4E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本日の支部長会の議題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6FDDD-70D0-D82E-97BB-2CD98860F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2618"/>
            <a:ext cx="9603275" cy="40085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支部からの報告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港南区支部</a:t>
            </a:r>
            <a:endParaRPr lang="en-US" altLang="ja-JP" sz="19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本部</a:t>
            </a:r>
            <a:r>
              <a:rPr kumimoji="1" lang="en-US" altLang="ja-JP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支部からの報告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横浜市総合防災訓練報告</a:t>
            </a:r>
            <a:r>
              <a:rPr lang="en-US" altLang="ja-JP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(9/29)</a:t>
            </a:r>
            <a:r>
              <a:rPr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緑区支部</a:t>
            </a:r>
            <a:endParaRPr lang="en-US" altLang="ja-JP" sz="19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横浜</a:t>
            </a:r>
            <a:r>
              <a:rPr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防災フェア</a:t>
            </a:r>
            <a:r>
              <a:rPr kumimoji="1" lang="en-US" altLang="ja-JP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(9/7</a:t>
            </a:r>
            <a:r>
              <a:rPr kumimoji="1"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kumimoji="1" lang="en-US" altLang="ja-JP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8)</a:t>
            </a:r>
            <a:r>
              <a:rPr kumimoji="1"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港北区支部</a:t>
            </a:r>
            <a:endParaRPr kumimoji="1" lang="en-US" altLang="ja-JP" sz="19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栄区内通信テスト報告　栄区支部長</a:t>
            </a:r>
            <a:endParaRPr lang="en-US" altLang="ja-JP" sz="19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kumimoji="1"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本部の取り組み方針について　本部より</a:t>
            </a:r>
            <a:endParaRPr lang="en-US" altLang="ja-JP" sz="19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その他</a:t>
            </a:r>
            <a:endParaRPr kumimoji="1" lang="en-US" altLang="ja-JP" sz="2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r>
              <a:rPr lang="ja-JP" altLang="en-US" sz="1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支部の現状についてフリートーク</a:t>
            </a:r>
            <a:endParaRPr kumimoji="1" lang="en-US" altLang="ja-JP" sz="19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E65D1B5-07C5-5F50-A217-6A07A051FBAB}"/>
              </a:ext>
            </a:extLst>
          </p:cNvPr>
          <p:cNvSpPr txBox="1">
            <a:spLocks/>
          </p:cNvSpPr>
          <p:nvPr/>
        </p:nvSpPr>
        <p:spPr>
          <a:xfrm>
            <a:off x="1334378" y="5663128"/>
            <a:ext cx="10039175" cy="647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第</a:t>
            </a:r>
            <a:r>
              <a:rPr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回支部長会は、</a:t>
            </a:r>
            <a:r>
              <a:rPr lang="en-US" altLang="ja-JP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2/8(</a:t>
            </a: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土</a:t>
            </a:r>
            <a:r>
              <a:rPr lang="en-US" altLang="ja-JP" sz="2400" b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)13</a:t>
            </a:r>
            <a:r>
              <a:rPr lang="ja-JP" altLang="en-US" sz="2400" b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</a:t>
            </a:r>
            <a:r>
              <a:rPr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より、市民防災センターで開催予定。</a:t>
            </a:r>
            <a:endParaRPr lang="en-US" altLang="ja-JP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45629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</TotalTime>
  <Words>116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BIZ UDPゴシック</vt:lpstr>
      <vt:lpstr>Arial</vt:lpstr>
      <vt:lpstr>Century Gothic</vt:lpstr>
      <vt:lpstr>ギャラリー</vt:lpstr>
      <vt:lpstr>2024年度  第2回支部長会</vt:lpstr>
      <vt:lpstr>本日の支部長会の議題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均 陸川</dc:creator>
  <cp:lastModifiedBy>均 陸川</cp:lastModifiedBy>
  <cp:revision>3</cp:revision>
  <dcterms:created xsi:type="dcterms:W3CDTF">2024-08-09T06:16:47Z</dcterms:created>
  <dcterms:modified xsi:type="dcterms:W3CDTF">2024-11-22T22:51:47Z</dcterms:modified>
</cp:coreProperties>
</file>