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71" r:id="rId13"/>
    <p:sldId id="272" r:id="rId14"/>
    <p:sldId id="273"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8/11/2017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support/bugreports/1439741" TargetMode="External"/><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err="1"/>
              <a:t>LightNet</a:t>
            </a:r>
            <a:r>
              <a:rPr lang="en-US"/>
              <a:t> Developers</a:t>
            </a:r>
            <a:endParaRPr lang="en-US" dirty="0"/>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pPr lvl="2"/>
            <a:r>
              <a:rPr lang="en-US"/>
              <a:t>Policy Network</a:t>
            </a:r>
            <a:endParaRPr lang="en-US" dirty="0"/>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For the mathematical details, ref to “</a:t>
            </a:r>
            <a:r>
              <a:rPr lang="en-US" dirty="0" err="1"/>
              <a:t>LightNet</a:t>
            </a:r>
            <a:r>
              <a:rPr lang="en-US" dirty="0"/>
              <a:t>- Supplementary Materials”</a:t>
            </a:r>
          </a:p>
        </p:txBody>
      </p:sp>
      <p:pic>
        <p:nvPicPr>
          <p:cNvPr id="4" name="Picture 3"/>
          <p:cNvPicPr>
            <a:picLocks noChangeAspect="1"/>
          </p:cNvPicPr>
          <p:nvPr/>
        </p:nvPicPr>
        <p:blipFill>
          <a:blip r:embed="rId2"/>
          <a:stretch>
            <a:fillRect/>
          </a:stretch>
        </p:blipFill>
        <p:spPr>
          <a:xfrm>
            <a:off x="1000124" y="2667000"/>
            <a:ext cx="9322890" cy="3770092"/>
          </a:xfrm>
          <a:prstGeom prst="rect">
            <a:avLst/>
          </a:prstGeom>
        </p:spPr>
      </p:pic>
    </p:spTree>
    <p:extLst>
      <p:ext uri="{BB962C8B-B14F-4D97-AF65-F5344CB8AC3E}">
        <p14:creationId xmlns:p14="http://schemas.microsoft.com/office/powerpoint/2010/main" val="155139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6349" y="1499037"/>
            <a:ext cx="9248775" cy="4677926"/>
          </a:xfrm>
          <a:prstGeom prst="rect">
            <a:avLst/>
          </a:prstGeom>
        </p:spPr>
      </p:pic>
    </p:spTree>
    <p:extLst>
      <p:ext uri="{BB962C8B-B14F-4D97-AF65-F5344CB8AC3E}">
        <p14:creationId xmlns:p14="http://schemas.microsoft.com/office/powerpoint/2010/main" val="393701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3053" y="1930400"/>
            <a:ext cx="10190747" cy="2794000"/>
          </a:xfrm>
          <a:prstGeom prst="rect">
            <a:avLst/>
          </a:prstGeom>
        </p:spPr>
      </p:pic>
    </p:spTree>
    <p:extLst>
      <p:ext uri="{BB962C8B-B14F-4D97-AF65-F5344CB8AC3E}">
        <p14:creationId xmlns:p14="http://schemas.microsoft.com/office/powerpoint/2010/main" val="12660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941895" y="1896913"/>
            <a:ext cx="10308210" cy="4754325"/>
          </a:xfrm>
          <a:prstGeom prst="rect">
            <a:avLst/>
          </a:prstGeom>
        </p:spPr>
      </p:pic>
    </p:spTree>
    <p:extLst>
      <p:ext uri="{BB962C8B-B14F-4D97-AF65-F5344CB8AC3E}">
        <p14:creationId xmlns:p14="http://schemas.microsoft.com/office/powerpoint/2010/main" val="381944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850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a:t>sgd2.m</a:t>
            </a:r>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a:t>Install </a:t>
            </a:r>
            <a:r>
              <a:rPr lang="en-US" dirty="0" err="1"/>
              <a:t>Matlab</a:t>
            </a:r>
            <a:r>
              <a:rPr lang="en-US" dirty="0"/>
              <a:t> R2017a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2"/>
            <a:r>
              <a:rPr lang="en-US" dirty="0"/>
              <a:t>For </a:t>
            </a:r>
            <a:r>
              <a:rPr lang="en-US" dirty="0" err="1"/>
              <a:t>Matlab</a:t>
            </a:r>
            <a:r>
              <a:rPr lang="en-US" dirty="0"/>
              <a:t> R2016a/b users you will need to apply the following fix from </a:t>
            </a:r>
            <a:r>
              <a:rPr lang="en-US" dirty="0" err="1"/>
              <a:t>Mathworks</a:t>
            </a:r>
            <a:r>
              <a:rPr lang="en-US" dirty="0"/>
              <a:t> to get the toolbox running.</a:t>
            </a:r>
          </a:p>
          <a:p>
            <a:pPr lvl="2"/>
            <a:r>
              <a:rPr lang="en-US" dirty="0">
                <a:hlinkClick r:id="rId3"/>
              </a:rPr>
              <a:t>https://www.mathworks.com/support/bugreports/1439741</a:t>
            </a:r>
            <a:endParaRPr lang="en-US" dirty="0"/>
          </a:p>
          <a:p>
            <a:pPr lvl="2"/>
            <a:r>
              <a:rPr lang="en-US" dirty="0"/>
              <a:t>If you are using Linux, after apply the patch you may also need to do the following (through private communication with </a:t>
            </a:r>
            <a:r>
              <a:rPr lang="en-US" dirty="0" err="1"/>
              <a:t>Mathworks</a:t>
            </a:r>
            <a:r>
              <a:rPr lang="en-US" dirty="0"/>
              <a:t>):</a:t>
            </a:r>
          </a:p>
          <a:p>
            <a:pPr lvl="3"/>
            <a:r>
              <a:rPr lang="en-US" dirty="0"/>
              <a:t>Find the following files in your </a:t>
            </a:r>
            <a:r>
              <a:rPr lang="en-US" dirty="0" err="1"/>
              <a:t>matlab</a:t>
            </a:r>
            <a:r>
              <a:rPr lang="en-US" dirty="0"/>
              <a:t> directory, backup them and creating the linked libraries manually by typing:</a:t>
            </a:r>
            <a:br>
              <a:rPr lang="en-US" dirty="0"/>
            </a:br>
            <a:r>
              <a:rPr lang="en-US" dirty="0">
                <a:solidFill>
                  <a:srgbClr val="0070C0"/>
                </a:solidFill>
              </a:rPr>
              <a:t>ln -s -f libcudnn.so.4.0.8 libcudnn.so.4</a:t>
            </a:r>
          </a:p>
          <a:p>
            <a:pPr marL="0" indent="0">
              <a:buNone/>
            </a:pPr>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contains.</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Perceptron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1174</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PowerPoint Presentation</vt:lpstr>
      <vt:lpstr>PowerPoint Presentation</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180</cp:revision>
  <dcterms:created xsi:type="dcterms:W3CDTF">2017-02-20T04:18:17Z</dcterms:created>
  <dcterms:modified xsi:type="dcterms:W3CDTF">2017-08-11T03:21:16Z</dcterms:modified>
</cp:coreProperties>
</file>