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F9D79FC-C8EB-479E-B537-CF827F92D6A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F3A95-42EF-307C-DC98-0874147D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290B1A-A969-2054-E470-FD3A4A5FD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FDE07-2F83-E051-1EEE-7A2C9422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0C01C7-879A-0D19-812B-30241CCF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A8BFEB-B7A2-E028-D37C-F527555E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50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2BC0B-0C89-7494-73F8-42179D99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4D4F96-3745-05BD-3AA4-AFBFCE6E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2B6F8-3DA8-C97E-0DCC-6336CC73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14BA6D-4F86-1518-75A0-DC109293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6F48B8-EABC-6D87-4C9A-ED6C4787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80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137C00-CFE7-60CD-0385-65DB1CDC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CAF9F-9B27-E6C6-DB95-A5328985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F0EC6-1E18-F823-4924-0F70D108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581A0-B00A-47EE-6F7A-97968A6C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FF17F-E2F2-BBB2-9E0A-80348E1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69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6141A-E870-8BC8-4FA8-878021B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54917-1233-1270-4D47-E2ACB386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E1B3D6-ED6A-F84D-88BC-91707C63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AEFE31-5EE2-C8AE-90E6-F842E75B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37E5F4-7B41-18C8-5BA6-CA7E9017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1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7A7940-8BC4-88E4-C1C4-9D9AF68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F535-911B-AB39-C52B-29A070F0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825D4D-19AD-145B-1513-6D4CC43B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1A6F6-7D96-684B-3DA2-9109FAF3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B1505-6D88-AC1D-D2BF-28A1B09F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7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E4CD8-D711-C0DC-C769-292FCF29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78367E-E5A5-BAAD-53BB-08B62B943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D43E5-7E51-6C15-872D-051D0FC1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691B42-05C9-26CF-A6CF-52004BBB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0A2E30-CD4B-EB9F-2683-42ADA6FE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8D21A3-3FC4-D8A1-7EF2-9826BBBE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0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67562-C30C-782B-CFD7-707C320F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923E4A-044B-933B-B466-EA014AA8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F04A0D-7934-70AA-62C0-54FEABE69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509FF4-FDAC-47DC-BBCA-0700F902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40CD3E-E881-B212-A80F-6E812E354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2726D3-F90A-612D-4C50-0130263C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DA5148-8E46-F654-F1D2-5D5BE9BC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9AEC5D-7D24-DE79-6AE2-EC97EEB3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3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F5A8-4657-40B7-CDCB-0AE7729E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0CA35B-6895-7D7E-E254-97161228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E86569-AB2F-93A6-7111-65EA031F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4D46B-3A6E-B826-7BB6-8AC695E0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2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B7FACFB-8065-A94A-B9D5-C4E8FF6C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D00C07-F4AD-0810-3C84-20B1136E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9AE9BA-E1F6-FD30-3671-12ED041E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0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A0F0D-6D5F-B97E-5B47-95464585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AC7AD-A703-3215-9992-783186BC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6FF797-E906-3921-4F87-6B186A59B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177DAC-D3AD-C10A-E527-EC94834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F4E438-1F77-0D4F-99BE-51663A7C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04F11-D617-26BB-706E-909A4DED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44B26-3626-EC5A-335C-A77D3C54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A89725-EC85-DE09-B55B-CB603D5B6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50660A-E907-79E3-04B5-9E344CC5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2E5D8D-B226-C28A-149D-045D761F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D667C-D51D-2AA4-6531-5D0D8783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2EA737-12DC-285B-224D-E76EFCBC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8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719E10-33B9-B0DC-ECCA-D6881D1A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3404C2-B394-906A-2215-A9D54046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C8227-1A3F-1E5F-FE32-F858FAF98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7ECD5-3C28-4B49-8ED8-CD8BCF094423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45AC2-96E1-7AB1-02B6-03CD40FD3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84156E-862E-893A-A5D2-8DB21A48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83E34-3C18-4EFD-B229-9F8C77097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3133D5-8F6E-0A39-36FF-0FD55829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endParaRPr lang="zh-TW" altLang="en-US" sz="280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A2D46-C11B-E008-E388-F4B40ED4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zh-TW" altLang="en-US" sz="1400"/>
              <a:t>如果</a:t>
            </a:r>
            <a:r>
              <a:rPr lang="en-US" altLang="zh-TW" sz="1400"/>
              <a:t>account=miner</a:t>
            </a:r>
            <a:r>
              <a:rPr lang="zh-TW" altLang="en-US" sz="1400"/>
              <a:t>的話</a:t>
            </a:r>
            <a:endParaRPr lang="en-US" altLang="zh-TW" sz="1400"/>
          </a:p>
          <a:p>
            <a:pPr marL="0" indent="0">
              <a:buNone/>
            </a:pPr>
            <a:r>
              <a:rPr lang="en-US" altLang="zh-TW" sz="1400"/>
              <a:t>miner</a:t>
            </a:r>
            <a:r>
              <a:rPr lang="zh-TW" altLang="en-US" sz="1400"/>
              <a:t>可以得到</a:t>
            </a:r>
            <a:r>
              <a:rPr lang="en-US" altLang="zh-TW" sz="1400"/>
              <a:t>reward</a:t>
            </a:r>
            <a:r>
              <a:rPr lang="zh-TW" altLang="en-US" sz="1400"/>
              <a:t>且該筆交易的手續費也會給</a:t>
            </a:r>
            <a:r>
              <a:rPr lang="en-US" altLang="zh-TW" sz="1400"/>
              <a:t>miner</a:t>
            </a:r>
          </a:p>
          <a:p>
            <a:pPr marL="0" indent="0">
              <a:buNone/>
            </a:pPr>
            <a:r>
              <a:rPr lang="zh-TW" altLang="en-US" sz="1400"/>
              <a:t>如果</a:t>
            </a:r>
            <a:r>
              <a:rPr lang="en-US" altLang="zh-TW" sz="1400"/>
              <a:t>account=sender</a:t>
            </a:r>
            <a:r>
              <a:rPr lang="zh-TW" altLang="en-US" sz="1400"/>
              <a:t>的話</a:t>
            </a:r>
            <a:endParaRPr lang="en-US" altLang="zh-TW" sz="1400"/>
          </a:p>
          <a:p>
            <a:pPr marL="0" indent="0">
              <a:buNone/>
            </a:pPr>
            <a:r>
              <a:rPr lang="zh-TW" altLang="en-US" sz="1400"/>
              <a:t>代表</a:t>
            </a:r>
            <a:r>
              <a:rPr lang="en-US" altLang="zh-TW" sz="1400"/>
              <a:t>sender</a:t>
            </a:r>
            <a:r>
              <a:rPr lang="zh-TW" altLang="en-US" sz="1400"/>
              <a:t>發起交易請求 會把它自己的錢給別人</a:t>
            </a:r>
            <a:br>
              <a:rPr lang="en-US" altLang="zh-TW" sz="1400"/>
            </a:br>
            <a:r>
              <a:rPr lang="zh-TW" altLang="en-US" sz="1400"/>
              <a:t>所以</a:t>
            </a:r>
            <a:r>
              <a:rPr lang="en-US" altLang="zh-TW" sz="1400"/>
              <a:t>balance</a:t>
            </a:r>
            <a:r>
              <a:rPr lang="zh-TW" altLang="en-US" sz="1400"/>
              <a:t>要扣掉交易裡面記載的</a:t>
            </a:r>
            <a:r>
              <a:rPr lang="en-US" altLang="zh-TW" sz="1400"/>
              <a:t>amount+</a:t>
            </a:r>
            <a:r>
              <a:rPr lang="zh-TW" altLang="en-US" sz="1400"/>
              <a:t>手續費</a:t>
            </a:r>
            <a:endParaRPr lang="en-US" altLang="zh-TW" sz="1400"/>
          </a:p>
          <a:p>
            <a:pPr marL="0" indent="0">
              <a:buNone/>
            </a:pPr>
            <a:r>
              <a:rPr lang="zh-TW" altLang="en-US" sz="1400"/>
              <a:t>如果</a:t>
            </a:r>
            <a:r>
              <a:rPr lang="en-US" altLang="zh-TW" sz="1400"/>
              <a:t>account=receiver</a:t>
            </a:r>
            <a:r>
              <a:rPr lang="zh-TW" altLang="en-US" sz="1400"/>
              <a:t>的話</a:t>
            </a:r>
            <a:endParaRPr lang="en-US" altLang="zh-TW" sz="1400"/>
          </a:p>
          <a:p>
            <a:pPr marL="0" indent="0">
              <a:buNone/>
            </a:pPr>
            <a:r>
              <a:rPr lang="zh-TW" altLang="en-US" sz="1400"/>
              <a:t>代表</a:t>
            </a:r>
            <a:r>
              <a:rPr lang="en-US" altLang="zh-TW" sz="1400"/>
              <a:t>receiver</a:t>
            </a:r>
            <a:r>
              <a:rPr lang="zh-TW" altLang="en-US" sz="1400"/>
              <a:t>收到錢</a:t>
            </a:r>
            <a:endParaRPr lang="en-US" altLang="zh-TW" sz="1400"/>
          </a:p>
          <a:p>
            <a:pPr marL="0" indent="0">
              <a:buNone/>
            </a:pPr>
            <a:r>
              <a:rPr lang="zh-TW" altLang="en-US" sz="1400"/>
              <a:t>所以</a:t>
            </a:r>
            <a:r>
              <a:rPr lang="en-US" altLang="zh-TW" sz="1400"/>
              <a:t>balance</a:t>
            </a:r>
            <a:r>
              <a:rPr lang="zh-TW" altLang="en-US" sz="1400"/>
              <a:t>要</a:t>
            </a:r>
            <a:r>
              <a:rPr lang="en-US" altLang="zh-TW" sz="1400"/>
              <a:t>+</a:t>
            </a:r>
            <a:r>
              <a:rPr lang="zh-TW" altLang="en-US" sz="1400"/>
              <a:t>上交易裡面的</a:t>
            </a:r>
            <a:r>
              <a:rPr lang="en-US" altLang="zh-TW" sz="1400"/>
              <a:t>amount</a:t>
            </a:r>
          </a:p>
          <a:p>
            <a:pPr marL="0" indent="0">
              <a:buNone/>
            </a:pP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3DD195-3440-580F-3A42-C4AAC109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48929"/>
            <a:ext cx="6922008" cy="5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71624-E65B-3FA8-2E0E-E2CA37E7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7.customer1</a:t>
            </a:r>
            <a:r>
              <a:rPr lang="zh-TW" altLang="en-US" dirty="0"/>
              <a:t>把</a:t>
            </a:r>
            <a:r>
              <a:rPr lang="en-US" altLang="zh-TW" dirty="0"/>
              <a:t>16$</a:t>
            </a:r>
            <a:r>
              <a:rPr lang="zh-TW" altLang="en-US" dirty="0"/>
              <a:t>給</a:t>
            </a:r>
            <a:r>
              <a:rPr lang="en-US" altLang="zh-TW" dirty="0"/>
              <a:t>customer2</a:t>
            </a:r>
            <a:endParaRPr lang="zh-TW" altLang="en-US" dirty="0"/>
          </a:p>
        </p:txBody>
      </p:sp>
      <p:pic>
        <p:nvPicPr>
          <p:cNvPr id="5" name="內容版面配置區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4BB97EB4-3AAA-FF54-24C5-3B88053F4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3277293"/>
            <a:ext cx="8583223" cy="1448002"/>
          </a:xfrm>
        </p:spPr>
      </p:pic>
    </p:spTree>
    <p:extLst>
      <p:ext uri="{BB962C8B-B14F-4D97-AF65-F5344CB8AC3E}">
        <p14:creationId xmlns:p14="http://schemas.microsoft.com/office/powerpoint/2010/main" val="274660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9E7E7-1834-4BD6-9124-1F9858D8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8.customer2</a:t>
            </a:r>
            <a:r>
              <a:rPr lang="zh-TW" altLang="en-US" dirty="0"/>
              <a:t>獲得</a:t>
            </a:r>
            <a:r>
              <a:rPr lang="en-US" altLang="zh-TW" dirty="0"/>
              <a:t>16$-50$</a:t>
            </a:r>
            <a:endParaRPr lang="zh-TW" altLang="en-US" dirty="0"/>
          </a:p>
        </p:txBody>
      </p:sp>
      <p:pic>
        <p:nvPicPr>
          <p:cNvPr id="5" name="內容版面配置區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6BB9B2BA-D0D9-2B89-84BE-85C9DA08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3034371"/>
            <a:ext cx="8383170" cy="1933845"/>
          </a:xfrm>
        </p:spPr>
      </p:pic>
    </p:spTree>
    <p:extLst>
      <p:ext uri="{BB962C8B-B14F-4D97-AF65-F5344CB8AC3E}">
        <p14:creationId xmlns:p14="http://schemas.microsoft.com/office/powerpoint/2010/main" val="2278262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947C0-004C-AC5F-D9A2-CFAFEDB1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9.customer2</a:t>
            </a:r>
            <a:r>
              <a:rPr lang="zh-TW" altLang="en-US" dirty="0"/>
              <a:t>退出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641C027-99F6-F1BD-5E2E-4544CD1D3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3739320"/>
            <a:ext cx="9993120" cy="523948"/>
          </a:xfrm>
        </p:spPr>
      </p:pic>
    </p:spTree>
    <p:extLst>
      <p:ext uri="{BB962C8B-B14F-4D97-AF65-F5344CB8AC3E}">
        <p14:creationId xmlns:p14="http://schemas.microsoft.com/office/powerpoint/2010/main" val="405764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2C260-4B79-77D6-E2C5-11B47B85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B2AF6-3789-6D83-13A3-0BB06B75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經過此次的練習對於區塊鏈的觀念有更進一步的了解</a:t>
            </a:r>
            <a:endParaRPr lang="en-US" altLang="zh-TW" dirty="0"/>
          </a:p>
          <a:p>
            <a:r>
              <a:rPr lang="zh-TW" altLang="en-US" dirty="0"/>
              <a:t>但要我手刻一個區塊鏈系統出來還是有點難度</a:t>
            </a:r>
            <a:endParaRPr lang="en-US" altLang="zh-TW" dirty="0"/>
          </a:p>
          <a:p>
            <a:r>
              <a:rPr lang="zh-TW" altLang="en-US"/>
              <a:t>對於連線的部分有看沒有懂</a:t>
            </a:r>
          </a:p>
        </p:txBody>
      </p:sp>
    </p:spTree>
    <p:extLst>
      <p:ext uri="{BB962C8B-B14F-4D97-AF65-F5344CB8AC3E}">
        <p14:creationId xmlns:p14="http://schemas.microsoft.com/office/powerpoint/2010/main" val="39212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C0793BB-F0CB-4155-4C56-137BFF20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endParaRPr lang="zh-TW" alt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F3CFE-B191-3D1A-D37B-BADB06FB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700"/>
              <a:t>Miner</a:t>
            </a:r>
            <a:r>
              <a:rPr lang="zh-TW" altLang="en-US" sz="1700"/>
              <a:t>裡面的</a:t>
            </a:r>
            <a:r>
              <a:rPr lang="en-US" altLang="zh-TW" sz="1700"/>
              <a:t>initialize_transaction</a:t>
            </a:r>
          </a:p>
          <a:p>
            <a:pPr marL="0" indent="0">
              <a:buNone/>
            </a:pPr>
            <a:r>
              <a:rPr lang="en-US" altLang="zh-TW" sz="1700"/>
              <a:t>sender</a:t>
            </a:r>
            <a:r>
              <a:rPr lang="zh-TW" altLang="en-US" sz="1700"/>
              <a:t>要發起交易首先要查看自己帳戶內的錢夠不夠</a:t>
            </a:r>
            <a:endParaRPr lang="en-US" altLang="zh-TW" sz="1700"/>
          </a:p>
          <a:p>
            <a:pPr marL="0" indent="0">
              <a:buNone/>
            </a:pPr>
            <a:r>
              <a:rPr lang="zh-TW" altLang="en-US" sz="1700"/>
              <a:t>如果你要交易的金額</a:t>
            </a:r>
            <a:r>
              <a:rPr lang="en-US" altLang="zh-TW" sz="1700"/>
              <a:t>&lt;</a:t>
            </a:r>
            <a:r>
              <a:rPr lang="zh-TW" altLang="en-US" sz="1700"/>
              <a:t>自己的餘額</a:t>
            </a:r>
            <a:r>
              <a:rPr lang="en-US" altLang="zh-TW" sz="1700"/>
              <a:t>+</a:t>
            </a:r>
            <a:r>
              <a:rPr lang="zh-TW" altLang="en-US" sz="1700"/>
              <a:t>手續費 那交易無法進行</a:t>
            </a:r>
            <a:endParaRPr lang="en-US" altLang="zh-TW" sz="1700"/>
          </a:p>
          <a:p>
            <a:pPr marL="0" indent="0">
              <a:buNone/>
            </a:pPr>
            <a:r>
              <a:rPr lang="zh-TW" altLang="en-US" sz="1700"/>
              <a:t>餘額夠的話就建立一筆新的交易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4E7796-DBB0-7787-87B9-8A7E304B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2306891"/>
            <a:ext cx="6921940" cy="23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7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CC8C17-9C7C-F759-C9A1-D3C76145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endParaRPr lang="zh-TW" altLang="en-US" sz="48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B170E3-6F1B-1A32-C257-B51D9654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200"/>
              <a:t>Customer</a:t>
            </a:r>
            <a:r>
              <a:rPr lang="zh-TW" altLang="en-US" sz="2200"/>
              <a:t>的</a:t>
            </a:r>
            <a:r>
              <a:rPr lang="en-US" altLang="zh-TW" sz="2200"/>
              <a:t>initialize_transaction</a:t>
            </a:r>
          </a:p>
          <a:p>
            <a:pPr marL="0" indent="0">
              <a:buNone/>
            </a:pPr>
            <a:r>
              <a:rPr lang="zh-TW" altLang="en-US" sz="2200"/>
              <a:t>收錢的並不需要去檢查餘額搆不構</a:t>
            </a:r>
            <a:endParaRPr lang="en-US" altLang="zh-TW" sz="2200"/>
          </a:p>
          <a:p>
            <a:pPr marL="0" indent="0">
              <a:buNone/>
            </a:pPr>
            <a:r>
              <a:rPr lang="zh-TW" altLang="en-US" sz="2200"/>
              <a:t>直接建立一筆新的交易就好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BA3159D-C749-54C3-24EE-63D56655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24228"/>
            <a:ext cx="10917936" cy="22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BD65A-2891-0BBA-EA1B-3680287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1.miner</a:t>
            </a:r>
            <a:r>
              <a:rPr lang="zh-TW" altLang="en-US" dirty="0"/>
              <a:t>剛開始啟動</a:t>
            </a:r>
          </a:p>
        </p:txBody>
      </p:sp>
      <p:pic>
        <p:nvPicPr>
          <p:cNvPr id="5" name="內容版面配置區 4" descr="一張含有 文字, 字型, 軟體, 螢幕擷取畫面 的圖片&#10;&#10;自動產生的描述">
            <a:extLst>
              <a:ext uri="{FF2B5EF4-FFF2-40B4-BE49-F238E27FC236}">
                <a16:creationId xmlns:a16="http://schemas.microsoft.com/office/drawing/2014/main" id="{56E708DC-FF09-B0DB-1A0F-7268E346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7795"/>
            <a:ext cx="10515600" cy="1766997"/>
          </a:xfrm>
        </p:spPr>
      </p:pic>
    </p:spTree>
    <p:extLst>
      <p:ext uri="{BB962C8B-B14F-4D97-AF65-F5344CB8AC3E}">
        <p14:creationId xmlns:p14="http://schemas.microsoft.com/office/powerpoint/2010/main" val="87319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09C86-9C63-96ED-5206-56C8681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2.customer1</a:t>
            </a:r>
            <a:r>
              <a:rPr lang="zh-TW" altLang="en-US" dirty="0"/>
              <a:t>建立</a:t>
            </a:r>
            <a:r>
              <a:rPr lang="en-US" altLang="zh-TW" dirty="0"/>
              <a:t>address</a:t>
            </a:r>
            <a:endParaRPr lang="zh-TW" altLang="en-US" dirty="0"/>
          </a:p>
        </p:txBody>
      </p:sp>
      <p:pic>
        <p:nvPicPr>
          <p:cNvPr id="7" name="內容版面配置區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60E1506-B703-11B6-B612-2C23B9B66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4942"/>
            <a:ext cx="10515600" cy="2232704"/>
          </a:xfrm>
        </p:spPr>
      </p:pic>
    </p:spTree>
    <p:extLst>
      <p:ext uri="{BB962C8B-B14F-4D97-AF65-F5344CB8AC3E}">
        <p14:creationId xmlns:p14="http://schemas.microsoft.com/office/powerpoint/2010/main" val="399511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2CE4CA-E9BA-D7B8-EC17-05B5948C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3.customer1</a:t>
            </a:r>
            <a:r>
              <a:rPr lang="zh-TW" altLang="en-US" dirty="0"/>
              <a:t>獲取</a:t>
            </a:r>
            <a:r>
              <a:rPr lang="en-US" altLang="zh-TW" dirty="0"/>
              <a:t>balance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70920E5A-DC3B-FA6F-7B8E-F913E5C1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3253477"/>
            <a:ext cx="9154803" cy="1495634"/>
          </a:xfrm>
        </p:spPr>
      </p:pic>
    </p:spTree>
    <p:extLst>
      <p:ext uri="{BB962C8B-B14F-4D97-AF65-F5344CB8AC3E}">
        <p14:creationId xmlns:p14="http://schemas.microsoft.com/office/powerpoint/2010/main" val="411616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9A5A-1EF4-46CA-9077-985E587A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4.customer1 test 66$</a:t>
            </a:r>
            <a:endParaRPr lang="zh-TW" altLang="en-US" dirty="0"/>
          </a:p>
        </p:txBody>
      </p:sp>
      <p:pic>
        <p:nvPicPr>
          <p:cNvPr id="7" name="內容版面配置區 6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5BE20351-AA45-3999-C36B-F4A1D5D9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3263003"/>
            <a:ext cx="7754432" cy="1476581"/>
          </a:xfrm>
        </p:spPr>
      </p:pic>
    </p:spTree>
    <p:extLst>
      <p:ext uri="{BB962C8B-B14F-4D97-AF65-F5344CB8AC3E}">
        <p14:creationId xmlns:p14="http://schemas.microsoft.com/office/powerpoint/2010/main" val="372987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15F87-AADC-ED0A-B046-9EC308A9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5.customer1 </a:t>
            </a:r>
            <a:r>
              <a:rPr lang="zh-TW" altLang="en-US" dirty="0"/>
              <a:t>確實拿到</a:t>
            </a:r>
            <a:r>
              <a:rPr lang="en-US" altLang="zh-TW" dirty="0"/>
              <a:t>66$</a:t>
            </a:r>
            <a:endParaRPr lang="zh-TW" altLang="en-US" dirty="0"/>
          </a:p>
        </p:txBody>
      </p:sp>
      <p:pic>
        <p:nvPicPr>
          <p:cNvPr id="5" name="內容版面配置區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D2FDF0B1-05CE-3355-1B05-B494469E5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3253477"/>
            <a:ext cx="8364117" cy="1495634"/>
          </a:xfrm>
        </p:spPr>
      </p:pic>
    </p:spTree>
    <p:extLst>
      <p:ext uri="{BB962C8B-B14F-4D97-AF65-F5344CB8AC3E}">
        <p14:creationId xmlns:p14="http://schemas.microsoft.com/office/powerpoint/2010/main" val="220094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FE57F-4A3D-8992-BDFE-501E17A4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customer1</a:t>
            </a:r>
            <a:r>
              <a:rPr lang="zh-TW" altLang="en-US" dirty="0"/>
              <a:t>交易給</a:t>
            </a:r>
            <a:r>
              <a:rPr lang="en-US" altLang="zh-TW" dirty="0"/>
              <a:t>customer2 16$</a:t>
            </a:r>
            <a:endParaRPr lang="zh-TW" altLang="en-US" dirty="0"/>
          </a:p>
        </p:txBody>
      </p:sp>
      <p:pic>
        <p:nvPicPr>
          <p:cNvPr id="5" name="內容版面配置區 4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AA8E35AF-6CCB-3D2D-29E2-4E66E9206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5080"/>
            <a:ext cx="10515600" cy="2092428"/>
          </a:xfrm>
        </p:spPr>
      </p:pic>
    </p:spTree>
    <p:extLst>
      <p:ext uri="{BB962C8B-B14F-4D97-AF65-F5344CB8AC3E}">
        <p14:creationId xmlns:p14="http://schemas.microsoft.com/office/powerpoint/2010/main" val="48944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233</Words>
  <Application>Microsoft Office PowerPoint</Application>
  <PresentationFormat>寬螢幕</PresentationFormat>
  <Paragraphs>26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1.miner剛開始啟動</vt:lpstr>
      <vt:lpstr>2.customer1建立address</vt:lpstr>
      <vt:lpstr>3.customer1獲取balance</vt:lpstr>
      <vt:lpstr>4.customer1 test 66$</vt:lpstr>
      <vt:lpstr>5.customer1 確實拿到66$</vt:lpstr>
      <vt:lpstr>6. customer1交易給customer2 16$</vt:lpstr>
      <vt:lpstr>7.customer1把16$給customer2</vt:lpstr>
      <vt:lpstr>8.customer2獲得16$-50$</vt:lpstr>
      <vt:lpstr>9.customer2退出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0701phantom@gmail.com</dc:creator>
  <cp:lastModifiedBy>0701phantom@gmail.com</cp:lastModifiedBy>
  <cp:revision>1</cp:revision>
  <dcterms:created xsi:type="dcterms:W3CDTF">2024-04-14T05:46:46Z</dcterms:created>
  <dcterms:modified xsi:type="dcterms:W3CDTF">2024-04-14T06:14:48Z</dcterms:modified>
</cp:coreProperties>
</file>