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27.06.2018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908" y="1556792"/>
            <a:ext cx="8458200" cy="134644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Отчет </a:t>
            </a:r>
          </a:p>
          <a:p>
            <a:pPr algn="ctr"/>
            <a:r>
              <a:rPr lang="ru-RU" sz="3600" dirty="0" smtClean="0"/>
              <a:t>по летней практике СЕГРИС</a:t>
            </a:r>
          </a:p>
          <a:p>
            <a:pPr algn="ctr"/>
            <a:r>
              <a:rPr lang="ru-RU" sz="4800" dirty="0" smtClean="0"/>
              <a:t>На тему: «Фитнес калькулятор»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448767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Выполнил:  </a:t>
            </a:r>
            <a:r>
              <a:rPr lang="ru-RU" dirty="0" err="1" smtClean="0"/>
              <a:t>М.А.Соколов</a:t>
            </a:r>
            <a:endParaRPr lang="ru-RU" dirty="0" smtClean="0"/>
          </a:p>
          <a:p>
            <a:r>
              <a:rPr lang="ru-RU" dirty="0" smtClean="0"/>
              <a:t>	Преподаватель: В.А. </a:t>
            </a:r>
            <a:r>
              <a:rPr lang="ru-RU" dirty="0" smtClean="0"/>
              <a:t>Шутов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6146" name="Picture 2" descr="C:\Users\Sokolov\Desktop\Миша Курсы\анк 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348880"/>
            <a:ext cx="640380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7170" name="Picture 2" descr="C:\Users\Sokolov\Desktop\Миша Курсы\анк 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2204864"/>
            <a:ext cx="6896771" cy="29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8194" name="Picture 2" descr="C:\Users\Sokolov\Desktop\Миша Курсы\анк 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64" y="1554163"/>
            <a:ext cx="453287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9218" name="Picture 2" descr="C:\Users\Sokolov\Desktop\Миша Курсы\анк 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4176464" cy="518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Решены следующие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сформулированы цель и задачи;</a:t>
            </a:r>
          </a:p>
          <a:p>
            <a:r>
              <a:rPr lang="ru-RU" dirty="0" smtClean="0"/>
              <a:t> </a:t>
            </a:r>
            <a:r>
              <a:rPr lang="ru-RU" dirty="0"/>
              <a:t>изучена предметная область;</a:t>
            </a:r>
          </a:p>
          <a:p>
            <a:r>
              <a:rPr lang="ru-RU" dirty="0" smtClean="0"/>
              <a:t> </a:t>
            </a:r>
            <a:r>
              <a:rPr lang="ru-RU" dirty="0"/>
              <a:t>рассмотрены аналогичные проекты;</a:t>
            </a:r>
          </a:p>
          <a:p>
            <a:r>
              <a:rPr lang="ru-RU" dirty="0" smtClean="0"/>
              <a:t> </a:t>
            </a:r>
            <a:r>
              <a:rPr lang="ru-RU" dirty="0"/>
              <a:t>проведено обоснование выбора </a:t>
            </a:r>
            <a:r>
              <a:rPr lang="ru-RU" dirty="0" smtClean="0"/>
              <a:t>технологий 	и </a:t>
            </a:r>
            <a:r>
              <a:rPr lang="ru-RU" dirty="0"/>
              <a:t>средств разработки;</a:t>
            </a:r>
          </a:p>
          <a:p>
            <a:r>
              <a:rPr lang="ru-RU" dirty="0" smtClean="0"/>
              <a:t> </a:t>
            </a:r>
            <a:r>
              <a:rPr lang="ru-RU" dirty="0"/>
              <a:t>разработан программный продукт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ЦЕЛЬ ДОСТИГНУТА 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8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44824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 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060848"/>
            <a:ext cx="8686800" cy="4019277"/>
          </a:xfrm>
        </p:spPr>
        <p:txBody>
          <a:bodyPr/>
          <a:lstStyle/>
          <a:p>
            <a:pPr algn="ctr"/>
            <a:r>
              <a:rPr lang="ru-RU" dirty="0" smtClean="0"/>
              <a:t>разработать </a:t>
            </a:r>
            <a:r>
              <a:rPr lang="ru-RU" dirty="0"/>
              <a:t>и представить приложение «Фитнес калькулятор».</a:t>
            </a:r>
          </a:p>
        </p:txBody>
      </p:sp>
    </p:spTree>
    <p:extLst>
      <p:ext uri="{BB962C8B-B14F-4D97-AF65-F5344CB8AC3E}">
        <p14:creationId xmlns:p14="http://schemas.microsoft.com/office/powerpoint/2010/main" val="26132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708919"/>
            <a:ext cx="8686800" cy="3384377"/>
          </a:xfrm>
        </p:spPr>
        <p:txBody>
          <a:bodyPr/>
          <a:lstStyle/>
          <a:p>
            <a:r>
              <a:rPr lang="ru-RU" dirty="0" smtClean="0"/>
              <a:t>вводит: рост, вес, возраст</a:t>
            </a:r>
          </a:p>
          <a:p>
            <a:r>
              <a:rPr lang="ru-RU" dirty="0" smtClean="0"/>
              <a:t>выбирает пол</a:t>
            </a:r>
          </a:p>
          <a:p>
            <a:r>
              <a:rPr lang="ru-RU" dirty="0"/>
              <a:t>п</a:t>
            </a:r>
            <a:r>
              <a:rPr lang="ru-RU" dirty="0" smtClean="0"/>
              <a:t>олучает рекомендации по правильному питанию и тренировкам.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программе «Фитнес калькулятор</a:t>
            </a:r>
            <a:r>
              <a:rPr lang="ru-RU" sz="3200" dirty="0" smtClean="0"/>
              <a:t>» пользователь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558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программы использованы:</a:t>
            </a:r>
          </a:p>
          <a:p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язык </a:t>
            </a:r>
            <a:r>
              <a:rPr lang="ru-RU" dirty="0"/>
              <a:t>гипертекстовой разметки </a:t>
            </a:r>
            <a:r>
              <a:rPr lang="en-US" dirty="0" smtClean="0"/>
              <a:t>HTML</a:t>
            </a:r>
            <a:r>
              <a:rPr lang="ru-RU" dirty="0" smtClean="0"/>
              <a:t> </a:t>
            </a:r>
            <a:r>
              <a:rPr lang="ru-RU" sz="2400" dirty="0" smtClean="0"/>
              <a:t>(заголовок, картинки, таблица)</a:t>
            </a:r>
          </a:p>
          <a:p>
            <a:pPr marL="514350" indent="-514350">
              <a:buAutoNum type="arabicParenR"/>
            </a:pPr>
            <a:r>
              <a:rPr lang="en-US" dirty="0" smtClean="0"/>
              <a:t>CSS </a:t>
            </a:r>
            <a:r>
              <a:rPr lang="en-US" sz="2400" dirty="0"/>
              <a:t>(</a:t>
            </a:r>
            <a:r>
              <a:rPr lang="ru-RU" sz="2400" dirty="0"/>
              <a:t>каскадные таблицы стилей</a:t>
            </a:r>
            <a:r>
              <a:rPr lang="ru-RU" sz="2400" dirty="0" smtClean="0"/>
              <a:t>)</a:t>
            </a:r>
          </a:p>
          <a:p>
            <a:pPr marL="514350" indent="-514350">
              <a:buAutoNum type="arabicParenR"/>
            </a:pPr>
            <a:r>
              <a:rPr lang="en-US" dirty="0" smtClean="0"/>
              <a:t>JavaScript</a:t>
            </a:r>
            <a:r>
              <a:rPr lang="ru-RU" dirty="0"/>
              <a:t> </a:t>
            </a:r>
            <a:r>
              <a:rPr lang="ru-RU" sz="2400" dirty="0" smtClean="0"/>
              <a:t>(для </a:t>
            </a:r>
            <a:r>
              <a:rPr lang="ru-RU" sz="2400" dirty="0"/>
              <a:t>выполнения </a:t>
            </a:r>
            <a:r>
              <a:rPr lang="ru-RU" sz="2400" dirty="0" smtClean="0"/>
              <a:t>алгоритмов)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9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1026" name="Picture 2" descr="C:\Users\Sokolov\Desktop\Миша Курсы\анкета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80860"/>
            <a:ext cx="6336704" cy="290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2050" name="Picture 2" descr="C:\Users\Sokolov\Desktop\Миша Курсы\анкета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731294"/>
            <a:ext cx="6172200" cy="28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357" y="170080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Вводим данные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78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3074" name="Picture 2" descr="C:\Users\Sokolov\Desktop\Миша Курсы\анк 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44825"/>
            <a:ext cx="6934200" cy="32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Выбираем пол и получаем информацию </a:t>
            </a:r>
            <a:endParaRPr lang="ru-RU" sz="2400" dirty="0"/>
          </a:p>
        </p:txBody>
      </p:sp>
      <p:pic>
        <p:nvPicPr>
          <p:cNvPr id="4098" name="Picture 2" descr="C:\Users\Sokolov\Desktop\Миша Курсы\анк 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18457"/>
            <a:ext cx="5400600" cy="443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5123" name="Picture 3" descr="C:\Users\Sokolov\Desktop\Миша Курсы\анк 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94" y="1554163"/>
            <a:ext cx="549581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101</TotalTime>
  <Words>132</Words>
  <Application>Microsoft Office PowerPoint</Application>
  <PresentationFormat>Экран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Трек</vt:lpstr>
      <vt:lpstr>Презентация PowerPoint</vt:lpstr>
      <vt:lpstr>Цель проекта</vt:lpstr>
      <vt:lpstr>Предметная область</vt:lpstr>
      <vt:lpstr>Проектирование разработки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Реализация проекта</vt:lpstr>
      <vt:lpstr>Решены следующие задачи:</vt:lpstr>
      <vt:lpstr>Спасибо за внимание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Sokolov</dc:creator>
  <cp:lastModifiedBy>RePack by Diakov</cp:lastModifiedBy>
  <cp:revision>16</cp:revision>
  <dcterms:created xsi:type="dcterms:W3CDTF">2018-06-26T19:32:48Z</dcterms:created>
  <dcterms:modified xsi:type="dcterms:W3CDTF">2018-06-26T21:26:32Z</dcterms:modified>
</cp:coreProperties>
</file>