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83"/>
  </p:notesMasterIdLst>
  <p:sldIdLst>
    <p:sldId id="256" r:id="rId2"/>
    <p:sldId id="408" r:id="rId3"/>
    <p:sldId id="411" r:id="rId4"/>
    <p:sldId id="490" r:id="rId5"/>
    <p:sldId id="410" r:id="rId6"/>
    <p:sldId id="415" r:id="rId7"/>
    <p:sldId id="416" r:id="rId8"/>
    <p:sldId id="502" r:id="rId9"/>
    <p:sldId id="417" r:id="rId10"/>
    <p:sldId id="503" r:id="rId11"/>
    <p:sldId id="509" r:id="rId12"/>
    <p:sldId id="505" r:id="rId13"/>
    <p:sldId id="508" r:id="rId14"/>
    <p:sldId id="418" r:id="rId15"/>
    <p:sldId id="419" r:id="rId16"/>
    <p:sldId id="420" r:id="rId17"/>
    <p:sldId id="421" r:id="rId18"/>
    <p:sldId id="422" r:id="rId19"/>
    <p:sldId id="424" r:id="rId20"/>
    <p:sldId id="425" r:id="rId21"/>
    <p:sldId id="426" r:id="rId22"/>
    <p:sldId id="429" r:id="rId23"/>
    <p:sldId id="430" r:id="rId24"/>
    <p:sldId id="431" r:id="rId25"/>
    <p:sldId id="432" r:id="rId26"/>
    <p:sldId id="433" r:id="rId27"/>
    <p:sldId id="492" r:id="rId28"/>
    <p:sldId id="434" r:id="rId29"/>
    <p:sldId id="435" r:id="rId30"/>
    <p:sldId id="436" r:id="rId31"/>
    <p:sldId id="437" r:id="rId32"/>
    <p:sldId id="438" r:id="rId33"/>
    <p:sldId id="439" r:id="rId34"/>
    <p:sldId id="413" r:id="rId35"/>
    <p:sldId id="440" r:id="rId36"/>
    <p:sldId id="441" r:id="rId37"/>
    <p:sldId id="442" r:id="rId38"/>
    <p:sldId id="444" r:id="rId39"/>
    <p:sldId id="445" r:id="rId40"/>
    <p:sldId id="443" r:id="rId41"/>
    <p:sldId id="507" r:id="rId42"/>
    <p:sldId id="506" r:id="rId43"/>
    <p:sldId id="493" r:id="rId44"/>
    <p:sldId id="479" r:id="rId45"/>
    <p:sldId id="494" r:id="rId46"/>
    <p:sldId id="448" r:id="rId47"/>
    <p:sldId id="495" r:id="rId48"/>
    <p:sldId id="480" r:id="rId49"/>
    <p:sldId id="449" r:id="rId50"/>
    <p:sldId id="450" r:id="rId51"/>
    <p:sldId id="453" r:id="rId52"/>
    <p:sldId id="451" r:id="rId53"/>
    <p:sldId id="496" r:id="rId54"/>
    <p:sldId id="452" r:id="rId55"/>
    <p:sldId id="481" r:id="rId56"/>
    <p:sldId id="454" r:id="rId57"/>
    <p:sldId id="497" r:id="rId58"/>
    <p:sldId id="455" r:id="rId59"/>
    <p:sldId id="482" r:id="rId60"/>
    <p:sldId id="510" r:id="rId61"/>
    <p:sldId id="483" r:id="rId62"/>
    <p:sldId id="484" r:id="rId63"/>
    <p:sldId id="498" r:id="rId64"/>
    <p:sldId id="456" r:id="rId65"/>
    <p:sldId id="457" r:id="rId66"/>
    <p:sldId id="486" r:id="rId67"/>
    <p:sldId id="485" r:id="rId68"/>
    <p:sldId id="458" r:id="rId69"/>
    <p:sldId id="487" r:id="rId70"/>
    <p:sldId id="499" r:id="rId71"/>
    <p:sldId id="459" r:id="rId72"/>
    <p:sldId id="500" r:id="rId73"/>
    <p:sldId id="488" r:id="rId74"/>
    <p:sldId id="501" r:id="rId75"/>
    <p:sldId id="460" r:id="rId76"/>
    <p:sldId id="461" r:id="rId77"/>
    <p:sldId id="489" r:id="rId78"/>
    <p:sldId id="462" r:id="rId79"/>
    <p:sldId id="477" r:id="rId80"/>
    <p:sldId id="478" r:id="rId81"/>
    <p:sldId id="284"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CC0A3-3E26-40F6-A956-9A7E217EE0DD}"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BB4D42BF-1F80-422C-945B-D329E940166F}">
      <dgm:prSet phldrT="[Text]" custT="1"/>
      <dgm:spPr/>
      <dgm:t>
        <a:bodyPr/>
        <a:lstStyle/>
        <a:p>
          <a:r>
            <a:rPr lang="en-US" sz="1800" dirty="0" smtClean="0">
              <a:latin typeface="+mn-lt"/>
            </a:rPr>
            <a:t>X</a:t>
          </a:r>
          <a:endParaRPr lang="en-US" sz="1800" dirty="0">
            <a:latin typeface="+mn-lt"/>
          </a:endParaRPr>
        </a:p>
      </dgm:t>
    </dgm:pt>
    <dgm:pt modelId="{9AC0D79A-77AB-40CD-B802-BC4D327BE942}" type="parTrans" cxnId="{3EADD71E-A7A4-44FE-A469-CBFDB127BDEE}">
      <dgm:prSet/>
      <dgm:spPr/>
      <dgm:t>
        <a:bodyPr/>
        <a:lstStyle/>
        <a:p>
          <a:endParaRPr lang="en-US" sz="1800">
            <a:latin typeface="+mn-lt"/>
          </a:endParaRPr>
        </a:p>
      </dgm:t>
    </dgm:pt>
    <dgm:pt modelId="{9E7466E9-0003-41F8-9A4E-D6EC6A35AACF}" type="sibTrans" cxnId="{3EADD71E-A7A4-44FE-A469-CBFDB127BDEE}">
      <dgm:prSet/>
      <dgm:spPr/>
      <dgm:t>
        <a:bodyPr/>
        <a:lstStyle/>
        <a:p>
          <a:endParaRPr lang="en-US" sz="1800">
            <a:latin typeface="+mn-lt"/>
          </a:endParaRPr>
        </a:p>
      </dgm:t>
    </dgm:pt>
    <dgm:pt modelId="{89725388-FF40-42B3-B78E-E2A8A82894BA}">
      <dgm:prSet phldrT="[Text]" custT="1"/>
      <dgm:spPr/>
      <dgm:t>
        <a:bodyPr/>
        <a:lstStyle/>
        <a:p>
          <a:r>
            <a:rPr lang="en-US" sz="1800" dirty="0" smtClean="0">
              <a:latin typeface="+mn-lt"/>
            </a:rPr>
            <a:t>x</a:t>
          </a:r>
          <a:r>
            <a:rPr lang="en-US" sz="1800" baseline="-25000" dirty="0" smtClean="0">
              <a:latin typeface="+mn-lt"/>
            </a:rPr>
            <a:t>1</a:t>
          </a:r>
        </a:p>
      </dgm:t>
    </dgm:pt>
    <dgm:pt modelId="{B16BC364-96A7-420F-BC31-DFA966A90F6A}" type="parTrans" cxnId="{1229481E-4CE8-406A-9A54-ECB7CA07AB62}">
      <dgm:prSet custT="1"/>
      <dgm:spPr/>
      <dgm:t>
        <a:bodyPr/>
        <a:lstStyle/>
        <a:p>
          <a:endParaRPr lang="en-US" sz="1800">
            <a:latin typeface="+mn-lt"/>
          </a:endParaRPr>
        </a:p>
      </dgm:t>
    </dgm:pt>
    <dgm:pt modelId="{F52D9CD8-DB03-4815-9F99-99F5D2874DBC}" type="sibTrans" cxnId="{1229481E-4CE8-406A-9A54-ECB7CA07AB62}">
      <dgm:prSet/>
      <dgm:spPr/>
      <dgm:t>
        <a:bodyPr/>
        <a:lstStyle/>
        <a:p>
          <a:endParaRPr lang="en-US" sz="1800">
            <a:latin typeface="+mn-lt"/>
          </a:endParaRPr>
        </a:p>
      </dgm:t>
    </dgm:pt>
    <dgm:pt modelId="{90005073-B91B-4BA1-8456-65F6D8ECAAE6}">
      <dgm:prSet phldrT="[Text]" custT="1"/>
      <dgm:spPr/>
      <dgm:t>
        <a:bodyPr/>
        <a:lstStyle/>
        <a:p>
          <a:r>
            <a:rPr lang="en-US" sz="1800" dirty="0" smtClean="0">
              <a:latin typeface="+mn-lt"/>
            </a:rPr>
            <a:t>x</a:t>
          </a:r>
          <a:r>
            <a:rPr lang="en-US" sz="1800" baseline="-25000" dirty="0" smtClean="0">
              <a:latin typeface="+mn-lt"/>
            </a:rPr>
            <a:t>11</a:t>
          </a:r>
          <a:endParaRPr lang="en-US" sz="1800" dirty="0">
            <a:latin typeface="+mn-lt"/>
          </a:endParaRPr>
        </a:p>
      </dgm:t>
    </dgm:pt>
    <dgm:pt modelId="{A876765B-19BB-4C3F-B622-9F4EF9118CCB}" type="parTrans" cxnId="{F2F9F510-F035-4FED-A4AC-358321F5C271}">
      <dgm:prSet custT="1"/>
      <dgm:spPr/>
      <dgm:t>
        <a:bodyPr/>
        <a:lstStyle/>
        <a:p>
          <a:endParaRPr lang="en-US" sz="1800">
            <a:latin typeface="+mn-lt"/>
          </a:endParaRPr>
        </a:p>
      </dgm:t>
    </dgm:pt>
    <dgm:pt modelId="{544A2DDB-DEFB-4C9E-AF05-C07CD45A6CFF}" type="sibTrans" cxnId="{F2F9F510-F035-4FED-A4AC-358321F5C271}">
      <dgm:prSet/>
      <dgm:spPr/>
      <dgm:t>
        <a:bodyPr/>
        <a:lstStyle/>
        <a:p>
          <a:endParaRPr lang="en-US" sz="1800">
            <a:latin typeface="+mn-lt"/>
          </a:endParaRPr>
        </a:p>
      </dgm:t>
    </dgm:pt>
    <dgm:pt modelId="{5ADBC884-AF20-400F-8B6D-2F3CB333DC1B}">
      <dgm:prSet phldrT="[Text]" custT="1"/>
      <dgm:spPr/>
      <dgm:t>
        <a:bodyPr/>
        <a:lstStyle/>
        <a:p>
          <a:r>
            <a:rPr lang="en-US" sz="1800" dirty="0" smtClean="0">
              <a:latin typeface="+mn-lt"/>
            </a:rPr>
            <a:t>x</a:t>
          </a:r>
          <a:r>
            <a:rPr lang="en-US" sz="1800" baseline="-25000" dirty="0" smtClean="0">
              <a:latin typeface="+mn-lt"/>
            </a:rPr>
            <a:t>12</a:t>
          </a:r>
          <a:endParaRPr lang="en-US" sz="1800" dirty="0">
            <a:latin typeface="+mn-lt"/>
          </a:endParaRPr>
        </a:p>
      </dgm:t>
    </dgm:pt>
    <dgm:pt modelId="{9D027289-969E-4CB6-A17D-C34D95500BAE}" type="parTrans" cxnId="{E0720B4F-7563-442F-832F-4C3B771D1713}">
      <dgm:prSet custT="1"/>
      <dgm:spPr/>
      <dgm:t>
        <a:bodyPr/>
        <a:lstStyle/>
        <a:p>
          <a:endParaRPr lang="en-US" sz="1800">
            <a:latin typeface="+mn-lt"/>
          </a:endParaRPr>
        </a:p>
      </dgm:t>
    </dgm:pt>
    <dgm:pt modelId="{1B03AD2F-4A02-4E7A-A463-04892A5CED02}" type="sibTrans" cxnId="{E0720B4F-7563-442F-832F-4C3B771D1713}">
      <dgm:prSet/>
      <dgm:spPr/>
      <dgm:t>
        <a:bodyPr/>
        <a:lstStyle/>
        <a:p>
          <a:endParaRPr lang="en-US" sz="1800">
            <a:latin typeface="+mn-lt"/>
          </a:endParaRPr>
        </a:p>
      </dgm:t>
    </dgm:pt>
    <dgm:pt modelId="{22DDA812-8E49-4FF0-814A-936A6D098187}">
      <dgm:prSet phldrT="[Text]" custT="1"/>
      <dgm:spPr/>
      <dgm:t>
        <a:bodyPr/>
        <a:lstStyle/>
        <a:p>
          <a:r>
            <a:rPr lang="en-US" sz="1800" dirty="0" smtClean="0">
              <a:latin typeface="+mn-lt"/>
            </a:rPr>
            <a:t>x</a:t>
          </a:r>
          <a:r>
            <a:rPr lang="en-US" sz="1800" baseline="-25000" dirty="0" smtClean="0">
              <a:latin typeface="+mn-lt"/>
            </a:rPr>
            <a:t>2</a:t>
          </a:r>
          <a:endParaRPr lang="en-US" sz="1800" baseline="-25000" dirty="0">
            <a:latin typeface="+mn-lt"/>
          </a:endParaRPr>
        </a:p>
      </dgm:t>
    </dgm:pt>
    <dgm:pt modelId="{F88ED5A0-2168-4A81-A2E0-71AF7DEA801A}" type="parTrans" cxnId="{BA89BD6F-12F4-49A8-B05E-02955B4FD240}">
      <dgm:prSet custT="1"/>
      <dgm:spPr/>
      <dgm:t>
        <a:bodyPr/>
        <a:lstStyle/>
        <a:p>
          <a:endParaRPr lang="en-US" sz="1800">
            <a:latin typeface="+mn-lt"/>
          </a:endParaRPr>
        </a:p>
      </dgm:t>
    </dgm:pt>
    <dgm:pt modelId="{A83D16DE-5E80-4B22-849E-76FBC26EC78F}" type="sibTrans" cxnId="{BA89BD6F-12F4-49A8-B05E-02955B4FD240}">
      <dgm:prSet/>
      <dgm:spPr/>
      <dgm:t>
        <a:bodyPr/>
        <a:lstStyle/>
        <a:p>
          <a:endParaRPr lang="en-US" sz="1800">
            <a:latin typeface="+mn-lt"/>
          </a:endParaRPr>
        </a:p>
      </dgm:t>
    </dgm:pt>
    <dgm:pt modelId="{BCB4602E-1F8F-4216-9242-9BC7276536F9}">
      <dgm:prSet phldrT="[Text]" custT="1"/>
      <dgm:spPr/>
      <dgm:t>
        <a:bodyPr/>
        <a:lstStyle/>
        <a:p>
          <a:r>
            <a:rPr lang="en-US" sz="1800" dirty="0" smtClean="0">
              <a:latin typeface="+mn-lt"/>
            </a:rPr>
            <a:t>x</a:t>
          </a:r>
          <a:r>
            <a:rPr lang="en-US" sz="1800" baseline="-25000" dirty="0" smtClean="0">
              <a:latin typeface="+mn-lt"/>
            </a:rPr>
            <a:t>21</a:t>
          </a:r>
          <a:endParaRPr lang="en-US" sz="1800" dirty="0">
            <a:latin typeface="+mn-lt"/>
          </a:endParaRPr>
        </a:p>
      </dgm:t>
    </dgm:pt>
    <dgm:pt modelId="{B653973B-A6FE-4C87-9DC5-9C7626BB232B}" type="parTrans" cxnId="{39166A11-9D2C-46EA-B340-1861353A08D7}">
      <dgm:prSet custT="1"/>
      <dgm:spPr/>
      <dgm:t>
        <a:bodyPr/>
        <a:lstStyle/>
        <a:p>
          <a:endParaRPr lang="en-US" sz="1800">
            <a:latin typeface="+mn-lt"/>
          </a:endParaRPr>
        </a:p>
      </dgm:t>
    </dgm:pt>
    <dgm:pt modelId="{416721ED-65F0-45A6-AA73-AD87DBC5A9F2}" type="sibTrans" cxnId="{39166A11-9D2C-46EA-B340-1861353A08D7}">
      <dgm:prSet/>
      <dgm:spPr/>
      <dgm:t>
        <a:bodyPr/>
        <a:lstStyle/>
        <a:p>
          <a:endParaRPr lang="en-US" sz="1800">
            <a:latin typeface="+mn-lt"/>
          </a:endParaRPr>
        </a:p>
      </dgm:t>
    </dgm:pt>
    <dgm:pt modelId="{20AEB6B4-647D-4024-979B-AF688FBA1ABA}">
      <dgm:prSet phldrT="[Text]" custT="1"/>
      <dgm:spPr/>
      <dgm:t>
        <a:bodyPr/>
        <a:lstStyle/>
        <a:p>
          <a:r>
            <a:rPr lang="en-US" sz="1800" baseline="-25000" dirty="0" smtClean="0">
              <a:latin typeface="+mn-lt"/>
            </a:rPr>
            <a:t>x3</a:t>
          </a:r>
          <a:endParaRPr lang="en-US" sz="1800" dirty="0">
            <a:latin typeface="+mn-lt"/>
          </a:endParaRPr>
        </a:p>
      </dgm:t>
    </dgm:pt>
    <dgm:pt modelId="{0FA3AACD-FB3B-41A7-A727-F816FB7D878B}" type="parTrans" cxnId="{6344F4F7-7A0B-4C20-97FE-F23CDC30173B}">
      <dgm:prSet custT="1"/>
      <dgm:spPr/>
      <dgm:t>
        <a:bodyPr/>
        <a:lstStyle/>
        <a:p>
          <a:endParaRPr lang="en-US" sz="1800">
            <a:latin typeface="+mn-lt"/>
          </a:endParaRPr>
        </a:p>
      </dgm:t>
    </dgm:pt>
    <dgm:pt modelId="{A9429AC2-2041-4D92-B01A-00E916960BFC}" type="sibTrans" cxnId="{6344F4F7-7A0B-4C20-97FE-F23CDC30173B}">
      <dgm:prSet/>
      <dgm:spPr/>
      <dgm:t>
        <a:bodyPr/>
        <a:lstStyle/>
        <a:p>
          <a:endParaRPr lang="en-US" sz="1800">
            <a:latin typeface="+mn-lt"/>
          </a:endParaRPr>
        </a:p>
      </dgm:t>
    </dgm:pt>
    <dgm:pt modelId="{D37AF008-08C3-44D5-B5CD-EA71A906E365}">
      <dgm:prSet phldrT="[Text]" custT="1"/>
      <dgm:spPr/>
      <dgm:t>
        <a:bodyPr/>
        <a:lstStyle/>
        <a:p>
          <a:r>
            <a:rPr lang="en-US" sz="1800" baseline="-25000" dirty="0" smtClean="0">
              <a:latin typeface="+mn-lt"/>
            </a:rPr>
            <a:t>x4</a:t>
          </a:r>
          <a:endParaRPr lang="en-US" sz="1800" dirty="0">
            <a:latin typeface="+mn-lt"/>
          </a:endParaRPr>
        </a:p>
      </dgm:t>
    </dgm:pt>
    <dgm:pt modelId="{A6B4BA12-68A9-4236-A553-252260D8BB23}" type="parTrans" cxnId="{E7FBBF4B-D466-433F-B2F7-8B0D044F1293}">
      <dgm:prSet custT="1"/>
      <dgm:spPr/>
      <dgm:t>
        <a:bodyPr/>
        <a:lstStyle/>
        <a:p>
          <a:endParaRPr lang="en-US" sz="1800">
            <a:latin typeface="+mn-lt"/>
          </a:endParaRPr>
        </a:p>
      </dgm:t>
    </dgm:pt>
    <dgm:pt modelId="{5C25D5B8-AAB2-4435-B699-47A2EDD6487C}" type="sibTrans" cxnId="{E7FBBF4B-D466-433F-B2F7-8B0D044F1293}">
      <dgm:prSet/>
      <dgm:spPr/>
      <dgm:t>
        <a:bodyPr/>
        <a:lstStyle/>
        <a:p>
          <a:endParaRPr lang="en-US" sz="1800">
            <a:latin typeface="+mn-lt"/>
          </a:endParaRPr>
        </a:p>
      </dgm:t>
    </dgm:pt>
    <dgm:pt modelId="{4F323F4B-BBD0-436D-8DB4-54B23BEB5DE3}">
      <dgm:prSet phldrT="[Text]" custT="1"/>
      <dgm:spPr/>
      <dgm:t>
        <a:bodyPr/>
        <a:lstStyle/>
        <a:p>
          <a:r>
            <a:rPr lang="en-US" sz="1800" baseline="-25000" dirty="0" smtClean="0">
              <a:latin typeface="+mn-lt"/>
            </a:rPr>
            <a:t>x5</a:t>
          </a:r>
          <a:endParaRPr lang="en-US" sz="1800" dirty="0">
            <a:latin typeface="+mn-lt"/>
          </a:endParaRPr>
        </a:p>
      </dgm:t>
    </dgm:pt>
    <dgm:pt modelId="{B6BF204A-3972-4486-88A3-B7B7DDE25E54}" type="parTrans" cxnId="{2C8E693D-AE5A-43F0-AA27-71260F7F94E4}">
      <dgm:prSet custT="1"/>
      <dgm:spPr/>
      <dgm:t>
        <a:bodyPr/>
        <a:lstStyle/>
        <a:p>
          <a:endParaRPr lang="en-US" sz="1800">
            <a:latin typeface="+mn-lt"/>
          </a:endParaRPr>
        </a:p>
      </dgm:t>
    </dgm:pt>
    <dgm:pt modelId="{21CC4885-C74B-4375-A17F-75581F072182}" type="sibTrans" cxnId="{2C8E693D-AE5A-43F0-AA27-71260F7F94E4}">
      <dgm:prSet/>
      <dgm:spPr/>
      <dgm:t>
        <a:bodyPr/>
        <a:lstStyle/>
        <a:p>
          <a:endParaRPr lang="en-US" sz="1800">
            <a:latin typeface="+mn-lt"/>
          </a:endParaRPr>
        </a:p>
      </dgm:t>
    </dgm:pt>
    <dgm:pt modelId="{12B4A01A-213D-470F-904C-BE2F5EECC7F3}">
      <dgm:prSet phldrT="[Text]" custT="1"/>
      <dgm:spPr/>
      <dgm:t>
        <a:bodyPr/>
        <a:lstStyle/>
        <a:p>
          <a:r>
            <a:rPr lang="en-US" sz="1800" baseline="-25000" dirty="0" smtClean="0">
              <a:latin typeface="+mn-lt"/>
            </a:rPr>
            <a:t>x33</a:t>
          </a:r>
          <a:endParaRPr lang="en-US" sz="1800" dirty="0">
            <a:latin typeface="+mn-lt"/>
          </a:endParaRPr>
        </a:p>
      </dgm:t>
    </dgm:pt>
    <dgm:pt modelId="{F89DC020-DD1C-428A-A213-8163F259D122}" type="parTrans" cxnId="{6F2B1413-A3C6-49D3-B5E0-33FC270AE1F5}">
      <dgm:prSet custT="1"/>
      <dgm:spPr/>
      <dgm:t>
        <a:bodyPr/>
        <a:lstStyle/>
        <a:p>
          <a:endParaRPr lang="en-US" sz="1800">
            <a:latin typeface="+mn-lt"/>
          </a:endParaRPr>
        </a:p>
      </dgm:t>
    </dgm:pt>
    <dgm:pt modelId="{FAE19357-1631-49DC-B311-E5AD4F802F4B}" type="sibTrans" cxnId="{6F2B1413-A3C6-49D3-B5E0-33FC270AE1F5}">
      <dgm:prSet/>
      <dgm:spPr/>
      <dgm:t>
        <a:bodyPr/>
        <a:lstStyle/>
        <a:p>
          <a:endParaRPr lang="en-US" sz="1800">
            <a:latin typeface="+mn-lt"/>
          </a:endParaRPr>
        </a:p>
      </dgm:t>
    </dgm:pt>
    <dgm:pt modelId="{60D26B46-B890-424F-A695-7F3228BD1F50}">
      <dgm:prSet phldrT="[Text]" custT="1"/>
      <dgm:spPr/>
      <dgm:t>
        <a:bodyPr/>
        <a:lstStyle/>
        <a:p>
          <a:r>
            <a:rPr lang="en-US" sz="1800" baseline="-25000" dirty="0" smtClean="0">
              <a:latin typeface="+mn-lt"/>
            </a:rPr>
            <a:t>x31</a:t>
          </a:r>
          <a:endParaRPr lang="en-US" sz="1800" dirty="0">
            <a:latin typeface="+mn-lt"/>
          </a:endParaRPr>
        </a:p>
      </dgm:t>
    </dgm:pt>
    <dgm:pt modelId="{86D33D57-1882-41B2-A08A-0AF876793029}" type="parTrans" cxnId="{50BD3F7D-4166-4718-AC75-EA025E65AB4A}">
      <dgm:prSet custT="1"/>
      <dgm:spPr/>
      <dgm:t>
        <a:bodyPr/>
        <a:lstStyle/>
        <a:p>
          <a:endParaRPr lang="en-US" sz="1800">
            <a:latin typeface="+mn-lt"/>
          </a:endParaRPr>
        </a:p>
      </dgm:t>
    </dgm:pt>
    <dgm:pt modelId="{9E63CF21-F3D4-477A-B516-B35A34931D70}" type="sibTrans" cxnId="{50BD3F7D-4166-4718-AC75-EA025E65AB4A}">
      <dgm:prSet/>
      <dgm:spPr/>
      <dgm:t>
        <a:bodyPr/>
        <a:lstStyle/>
        <a:p>
          <a:endParaRPr lang="en-US" sz="1800">
            <a:latin typeface="+mn-lt"/>
          </a:endParaRPr>
        </a:p>
      </dgm:t>
    </dgm:pt>
    <dgm:pt modelId="{2832D00E-35B1-4B8E-9E66-59CE22C66E17}">
      <dgm:prSet phldrT="[Text]" custT="1"/>
      <dgm:spPr/>
      <dgm:t>
        <a:bodyPr/>
        <a:lstStyle/>
        <a:p>
          <a:r>
            <a:rPr lang="en-US" sz="1800" baseline="-25000" dirty="0" smtClean="0">
              <a:latin typeface="+mn-lt"/>
            </a:rPr>
            <a:t>x32</a:t>
          </a:r>
          <a:endParaRPr lang="en-US" sz="1800" dirty="0">
            <a:latin typeface="+mn-lt"/>
          </a:endParaRPr>
        </a:p>
      </dgm:t>
    </dgm:pt>
    <dgm:pt modelId="{F0C7282A-C13D-45A8-A452-9D28918761E2}" type="parTrans" cxnId="{AD51BD99-BDFA-4118-B3CD-2EA40DDF8BFA}">
      <dgm:prSet custT="1"/>
      <dgm:spPr/>
      <dgm:t>
        <a:bodyPr/>
        <a:lstStyle/>
        <a:p>
          <a:endParaRPr lang="en-US" sz="1800" dirty="0">
            <a:latin typeface="+mn-lt"/>
          </a:endParaRPr>
        </a:p>
      </dgm:t>
    </dgm:pt>
    <dgm:pt modelId="{0EB29900-3A47-47E3-8F29-A157A7108DAA}" type="sibTrans" cxnId="{AD51BD99-BDFA-4118-B3CD-2EA40DDF8BFA}">
      <dgm:prSet/>
      <dgm:spPr/>
      <dgm:t>
        <a:bodyPr/>
        <a:lstStyle/>
        <a:p>
          <a:endParaRPr lang="en-US" sz="1800">
            <a:latin typeface="+mn-lt"/>
          </a:endParaRPr>
        </a:p>
      </dgm:t>
    </dgm:pt>
    <dgm:pt modelId="{5BD61473-56F3-4D1D-8D51-66BCBD2CE282}">
      <dgm:prSet phldrT="[Text]" custT="1"/>
      <dgm:spPr/>
      <dgm:t>
        <a:bodyPr/>
        <a:lstStyle/>
        <a:p>
          <a:r>
            <a:rPr lang="en-US" sz="1800" dirty="0" smtClean="0">
              <a:latin typeface="+mn-lt"/>
            </a:rPr>
            <a:t>x</a:t>
          </a:r>
          <a:r>
            <a:rPr lang="en-US" sz="1800" baseline="-25000" dirty="0" smtClean="0">
              <a:latin typeface="+mn-lt"/>
            </a:rPr>
            <a:t>22</a:t>
          </a:r>
          <a:endParaRPr lang="en-US" sz="1800" dirty="0">
            <a:latin typeface="+mn-lt"/>
          </a:endParaRPr>
        </a:p>
      </dgm:t>
    </dgm:pt>
    <dgm:pt modelId="{CF045B13-4B1E-4F97-8D2C-27A292504A1D}" type="parTrans" cxnId="{B70B59B2-9F53-4DDB-AAA8-D9FA09ADA4D7}">
      <dgm:prSet custT="1"/>
      <dgm:spPr/>
      <dgm:t>
        <a:bodyPr/>
        <a:lstStyle/>
        <a:p>
          <a:endParaRPr lang="en-US" sz="1800">
            <a:latin typeface="+mn-lt"/>
          </a:endParaRPr>
        </a:p>
      </dgm:t>
    </dgm:pt>
    <dgm:pt modelId="{97DFF7D0-B01E-41A4-AEB9-CAE58D2AA88B}" type="sibTrans" cxnId="{B70B59B2-9F53-4DDB-AAA8-D9FA09ADA4D7}">
      <dgm:prSet/>
      <dgm:spPr/>
      <dgm:t>
        <a:bodyPr/>
        <a:lstStyle/>
        <a:p>
          <a:endParaRPr lang="en-US" sz="1800">
            <a:latin typeface="+mn-lt"/>
          </a:endParaRPr>
        </a:p>
      </dgm:t>
    </dgm:pt>
    <dgm:pt modelId="{C2CC9565-0ABF-4582-94F1-B2824E6B0B44}">
      <dgm:prSet phldrT="[Text]" custT="1"/>
      <dgm:spPr/>
      <dgm:t>
        <a:bodyPr/>
        <a:lstStyle/>
        <a:p>
          <a:r>
            <a:rPr lang="en-US" sz="1800" baseline="-25000" dirty="0" smtClean="0">
              <a:latin typeface="+mn-lt"/>
            </a:rPr>
            <a:t>x41</a:t>
          </a:r>
          <a:endParaRPr lang="en-US" sz="1800" dirty="0">
            <a:latin typeface="+mn-lt"/>
          </a:endParaRPr>
        </a:p>
      </dgm:t>
    </dgm:pt>
    <dgm:pt modelId="{BB10E23E-B245-43E2-9A1A-EB4F24EBE3CC}" type="parTrans" cxnId="{36EA275C-034D-4E72-B7AD-8543CDA058B6}">
      <dgm:prSet custT="1"/>
      <dgm:spPr/>
      <dgm:t>
        <a:bodyPr/>
        <a:lstStyle/>
        <a:p>
          <a:endParaRPr lang="en-US" sz="1800">
            <a:latin typeface="+mn-lt"/>
          </a:endParaRPr>
        </a:p>
      </dgm:t>
    </dgm:pt>
    <dgm:pt modelId="{C54F1983-943C-4BEF-98E2-E9DE707F084E}" type="sibTrans" cxnId="{36EA275C-034D-4E72-B7AD-8543CDA058B6}">
      <dgm:prSet/>
      <dgm:spPr/>
      <dgm:t>
        <a:bodyPr/>
        <a:lstStyle/>
        <a:p>
          <a:endParaRPr lang="en-US" sz="1800">
            <a:latin typeface="+mn-lt"/>
          </a:endParaRPr>
        </a:p>
      </dgm:t>
    </dgm:pt>
    <dgm:pt modelId="{CF62DFD8-7D3D-41B3-9A38-41FAE6C82F90}">
      <dgm:prSet phldrT="[Text]" custT="1"/>
      <dgm:spPr/>
      <dgm:t>
        <a:bodyPr/>
        <a:lstStyle/>
        <a:p>
          <a:r>
            <a:rPr lang="en-US" sz="1800" baseline="-25000" dirty="0" smtClean="0">
              <a:latin typeface="+mn-lt"/>
            </a:rPr>
            <a:t>x42</a:t>
          </a:r>
          <a:endParaRPr lang="en-US" sz="1800" dirty="0">
            <a:latin typeface="+mn-lt"/>
          </a:endParaRPr>
        </a:p>
      </dgm:t>
    </dgm:pt>
    <dgm:pt modelId="{6E681AE4-4D17-456F-B2CD-AD7F32D77E22}" type="parTrans" cxnId="{7D63BAE1-B00D-4BAD-91B7-6CEB5B319E8F}">
      <dgm:prSet custT="1"/>
      <dgm:spPr/>
      <dgm:t>
        <a:bodyPr/>
        <a:lstStyle/>
        <a:p>
          <a:endParaRPr lang="en-US" sz="1800">
            <a:latin typeface="+mn-lt"/>
          </a:endParaRPr>
        </a:p>
      </dgm:t>
    </dgm:pt>
    <dgm:pt modelId="{788CEA7D-3DB2-45A4-AD0D-A8A9AFC57AC1}" type="sibTrans" cxnId="{7D63BAE1-B00D-4BAD-91B7-6CEB5B319E8F}">
      <dgm:prSet/>
      <dgm:spPr/>
      <dgm:t>
        <a:bodyPr/>
        <a:lstStyle/>
        <a:p>
          <a:endParaRPr lang="en-US" sz="1800">
            <a:latin typeface="+mn-lt"/>
          </a:endParaRPr>
        </a:p>
      </dgm:t>
    </dgm:pt>
    <dgm:pt modelId="{F268D8BE-3BF1-46ED-AD6A-D3267259A31C}">
      <dgm:prSet phldrT="[Text]" custT="1"/>
      <dgm:spPr/>
      <dgm:t>
        <a:bodyPr/>
        <a:lstStyle/>
        <a:p>
          <a:r>
            <a:rPr lang="en-US" sz="1800" baseline="-25000" dirty="0" smtClean="0">
              <a:latin typeface="+mn-lt"/>
            </a:rPr>
            <a:t>x53</a:t>
          </a:r>
          <a:endParaRPr lang="en-US" sz="1800" dirty="0">
            <a:latin typeface="+mn-lt"/>
          </a:endParaRPr>
        </a:p>
      </dgm:t>
    </dgm:pt>
    <dgm:pt modelId="{A7DF8C05-0335-456F-90AB-DAB135662A88}" type="parTrans" cxnId="{C05293B8-4E52-43FA-83D5-0FC46769A5B0}">
      <dgm:prSet custT="1"/>
      <dgm:spPr/>
      <dgm:t>
        <a:bodyPr/>
        <a:lstStyle/>
        <a:p>
          <a:endParaRPr lang="en-US" sz="1800">
            <a:latin typeface="+mn-lt"/>
          </a:endParaRPr>
        </a:p>
      </dgm:t>
    </dgm:pt>
    <dgm:pt modelId="{4DC8B51C-9904-4F92-ADEF-4CBF55552092}" type="sibTrans" cxnId="{C05293B8-4E52-43FA-83D5-0FC46769A5B0}">
      <dgm:prSet/>
      <dgm:spPr/>
      <dgm:t>
        <a:bodyPr/>
        <a:lstStyle/>
        <a:p>
          <a:endParaRPr lang="en-US" sz="1800">
            <a:latin typeface="+mn-lt"/>
          </a:endParaRPr>
        </a:p>
      </dgm:t>
    </dgm:pt>
    <dgm:pt modelId="{B3983A26-BEBE-4996-9FE0-B202317D4966}">
      <dgm:prSet phldrT="[Text]" custT="1"/>
      <dgm:spPr/>
      <dgm:t>
        <a:bodyPr/>
        <a:lstStyle/>
        <a:p>
          <a:r>
            <a:rPr lang="en-US" sz="1800" baseline="-25000" dirty="0" smtClean="0">
              <a:latin typeface="+mn-lt"/>
            </a:rPr>
            <a:t>x51</a:t>
          </a:r>
          <a:endParaRPr lang="en-US" sz="1800" dirty="0">
            <a:latin typeface="+mn-lt"/>
          </a:endParaRPr>
        </a:p>
      </dgm:t>
    </dgm:pt>
    <dgm:pt modelId="{3C8E1B98-8BDC-483A-89AC-18733F2FB77F}" type="parTrans" cxnId="{BA2665F0-DB71-49BB-9358-3562AD81F49B}">
      <dgm:prSet custT="1"/>
      <dgm:spPr/>
      <dgm:t>
        <a:bodyPr/>
        <a:lstStyle/>
        <a:p>
          <a:endParaRPr lang="en-US" sz="1800">
            <a:latin typeface="+mn-lt"/>
          </a:endParaRPr>
        </a:p>
      </dgm:t>
    </dgm:pt>
    <dgm:pt modelId="{BB49D1F1-A615-40D2-9595-9F9673438D3D}" type="sibTrans" cxnId="{BA2665F0-DB71-49BB-9358-3562AD81F49B}">
      <dgm:prSet/>
      <dgm:spPr/>
      <dgm:t>
        <a:bodyPr/>
        <a:lstStyle/>
        <a:p>
          <a:endParaRPr lang="en-US" sz="1800">
            <a:latin typeface="+mn-lt"/>
          </a:endParaRPr>
        </a:p>
      </dgm:t>
    </dgm:pt>
    <dgm:pt modelId="{0E33D91C-F5AA-440D-9AE5-9C88B056ED2A}">
      <dgm:prSet phldrT="[Text]" custT="1"/>
      <dgm:spPr/>
      <dgm:t>
        <a:bodyPr/>
        <a:lstStyle/>
        <a:p>
          <a:r>
            <a:rPr lang="en-US" sz="1800" baseline="-25000" dirty="0" smtClean="0">
              <a:latin typeface="+mn-lt"/>
            </a:rPr>
            <a:t>x52</a:t>
          </a:r>
          <a:endParaRPr lang="en-US" sz="1800" dirty="0">
            <a:latin typeface="+mn-lt"/>
          </a:endParaRPr>
        </a:p>
      </dgm:t>
    </dgm:pt>
    <dgm:pt modelId="{B00625D4-3EC3-4455-A123-69E946275583}" type="parTrans" cxnId="{AF2D4655-7F97-42CB-AA46-0033CDB2F06C}">
      <dgm:prSet custT="1"/>
      <dgm:spPr/>
      <dgm:t>
        <a:bodyPr/>
        <a:lstStyle/>
        <a:p>
          <a:endParaRPr lang="en-US" sz="1800">
            <a:latin typeface="+mn-lt"/>
          </a:endParaRPr>
        </a:p>
      </dgm:t>
    </dgm:pt>
    <dgm:pt modelId="{8E61BE8D-917D-46C1-8161-93830C2A10C2}" type="sibTrans" cxnId="{AF2D4655-7F97-42CB-AA46-0033CDB2F06C}">
      <dgm:prSet/>
      <dgm:spPr/>
      <dgm:t>
        <a:bodyPr/>
        <a:lstStyle/>
        <a:p>
          <a:endParaRPr lang="en-US" sz="1800">
            <a:latin typeface="+mn-lt"/>
          </a:endParaRPr>
        </a:p>
      </dgm:t>
    </dgm:pt>
    <dgm:pt modelId="{1D92FF1A-8E6C-4CDA-A99A-3E60532D566C}" type="pres">
      <dgm:prSet presAssocID="{A0ECC0A3-3E26-40F6-A956-9A7E217EE0DD}" presName="diagram" presStyleCnt="0">
        <dgm:presLayoutVars>
          <dgm:chPref val="1"/>
          <dgm:dir/>
          <dgm:animOne val="branch"/>
          <dgm:animLvl val="lvl"/>
          <dgm:resizeHandles val="exact"/>
        </dgm:presLayoutVars>
      </dgm:prSet>
      <dgm:spPr/>
      <dgm:t>
        <a:bodyPr/>
        <a:lstStyle/>
        <a:p>
          <a:endParaRPr lang="en-US"/>
        </a:p>
      </dgm:t>
    </dgm:pt>
    <dgm:pt modelId="{D1DB0AD0-40FC-4DF8-BBCD-1F18F65ECDD3}" type="pres">
      <dgm:prSet presAssocID="{BB4D42BF-1F80-422C-945B-D329E940166F}" presName="root1" presStyleCnt="0"/>
      <dgm:spPr/>
    </dgm:pt>
    <dgm:pt modelId="{306441A9-2704-477B-BAC1-ED39BBC89649}" type="pres">
      <dgm:prSet presAssocID="{BB4D42BF-1F80-422C-945B-D329E940166F}" presName="LevelOneTextNode" presStyleLbl="node0" presStyleIdx="0" presStyleCnt="1">
        <dgm:presLayoutVars>
          <dgm:chPref val="3"/>
        </dgm:presLayoutVars>
      </dgm:prSet>
      <dgm:spPr/>
      <dgm:t>
        <a:bodyPr/>
        <a:lstStyle/>
        <a:p>
          <a:endParaRPr lang="en-US"/>
        </a:p>
      </dgm:t>
    </dgm:pt>
    <dgm:pt modelId="{CF801CC1-174D-43AC-8A35-55E31C21B2C2}" type="pres">
      <dgm:prSet presAssocID="{BB4D42BF-1F80-422C-945B-D329E940166F}" presName="level2hierChild" presStyleCnt="0"/>
      <dgm:spPr/>
    </dgm:pt>
    <dgm:pt modelId="{D5A4F656-0032-4758-AB08-BA10D05BE1D9}" type="pres">
      <dgm:prSet presAssocID="{B16BC364-96A7-420F-BC31-DFA966A90F6A}" presName="conn2-1" presStyleLbl="parChTrans1D2" presStyleIdx="0" presStyleCnt="5"/>
      <dgm:spPr/>
      <dgm:t>
        <a:bodyPr/>
        <a:lstStyle/>
        <a:p>
          <a:endParaRPr lang="en-US"/>
        </a:p>
      </dgm:t>
    </dgm:pt>
    <dgm:pt modelId="{CF802E1D-7CD9-4541-A032-0342C659C42F}" type="pres">
      <dgm:prSet presAssocID="{B16BC364-96A7-420F-BC31-DFA966A90F6A}" presName="connTx" presStyleLbl="parChTrans1D2" presStyleIdx="0" presStyleCnt="5"/>
      <dgm:spPr/>
      <dgm:t>
        <a:bodyPr/>
        <a:lstStyle/>
        <a:p>
          <a:endParaRPr lang="en-US"/>
        </a:p>
      </dgm:t>
    </dgm:pt>
    <dgm:pt modelId="{D80D886C-AA80-40FB-8CA6-8319C24D6D61}" type="pres">
      <dgm:prSet presAssocID="{89725388-FF40-42B3-B78E-E2A8A82894BA}" presName="root2" presStyleCnt="0"/>
      <dgm:spPr/>
    </dgm:pt>
    <dgm:pt modelId="{2BC7A9DC-CAC3-40A2-9B6A-5B0B4B887E9A}" type="pres">
      <dgm:prSet presAssocID="{89725388-FF40-42B3-B78E-E2A8A82894BA}" presName="LevelTwoTextNode" presStyleLbl="node2" presStyleIdx="0" presStyleCnt="5">
        <dgm:presLayoutVars>
          <dgm:chPref val="3"/>
        </dgm:presLayoutVars>
      </dgm:prSet>
      <dgm:spPr/>
      <dgm:t>
        <a:bodyPr/>
        <a:lstStyle/>
        <a:p>
          <a:endParaRPr lang="en-US"/>
        </a:p>
      </dgm:t>
    </dgm:pt>
    <dgm:pt modelId="{E34F506D-77EF-43AC-944A-F65B34F6232B}" type="pres">
      <dgm:prSet presAssocID="{89725388-FF40-42B3-B78E-E2A8A82894BA}" presName="level3hierChild" presStyleCnt="0"/>
      <dgm:spPr/>
    </dgm:pt>
    <dgm:pt modelId="{274BD3D4-CEC7-4008-87CD-91C303376FC5}" type="pres">
      <dgm:prSet presAssocID="{A876765B-19BB-4C3F-B622-9F4EF9118CCB}" presName="conn2-1" presStyleLbl="parChTrans1D3" presStyleIdx="0" presStyleCnt="12"/>
      <dgm:spPr/>
      <dgm:t>
        <a:bodyPr/>
        <a:lstStyle/>
        <a:p>
          <a:endParaRPr lang="en-US"/>
        </a:p>
      </dgm:t>
    </dgm:pt>
    <dgm:pt modelId="{F463D94C-B2DA-4B07-9938-8AE9D181540A}" type="pres">
      <dgm:prSet presAssocID="{A876765B-19BB-4C3F-B622-9F4EF9118CCB}" presName="connTx" presStyleLbl="parChTrans1D3" presStyleIdx="0" presStyleCnt="12"/>
      <dgm:spPr/>
      <dgm:t>
        <a:bodyPr/>
        <a:lstStyle/>
        <a:p>
          <a:endParaRPr lang="en-US"/>
        </a:p>
      </dgm:t>
    </dgm:pt>
    <dgm:pt modelId="{2E733CF7-AD16-42B3-B484-D37816CAF29C}" type="pres">
      <dgm:prSet presAssocID="{90005073-B91B-4BA1-8456-65F6D8ECAAE6}" presName="root2" presStyleCnt="0"/>
      <dgm:spPr/>
    </dgm:pt>
    <dgm:pt modelId="{0643BD0A-9072-47E3-A8AA-E0B5D30F2003}" type="pres">
      <dgm:prSet presAssocID="{90005073-B91B-4BA1-8456-65F6D8ECAAE6}" presName="LevelTwoTextNode" presStyleLbl="node3" presStyleIdx="0" presStyleCnt="12">
        <dgm:presLayoutVars>
          <dgm:chPref val="3"/>
        </dgm:presLayoutVars>
      </dgm:prSet>
      <dgm:spPr/>
      <dgm:t>
        <a:bodyPr/>
        <a:lstStyle/>
        <a:p>
          <a:endParaRPr lang="en-US"/>
        </a:p>
      </dgm:t>
    </dgm:pt>
    <dgm:pt modelId="{C4D4B624-7EF1-4DA2-B68C-C7D3941924A8}" type="pres">
      <dgm:prSet presAssocID="{90005073-B91B-4BA1-8456-65F6D8ECAAE6}" presName="level3hierChild" presStyleCnt="0"/>
      <dgm:spPr/>
    </dgm:pt>
    <dgm:pt modelId="{12C57A31-E388-4541-BC99-59F3CD502495}" type="pres">
      <dgm:prSet presAssocID="{9D027289-969E-4CB6-A17D-C34D95500BAE}" presName="conn2-1" presStyleLbl="parChTrans1D3" presStyleIdx="1" presStyleCnt="12"/>
      <dgm:spPr/>
      <dgm:t>
        <a:bodyPr/>
        <a:lstStyle/>
        <a:p>
          <a:endParaRPr lang="en-US"/>
        </a:p>
      </dgm:t>
    </dgm:pt>
    <dgm:pt modelId="{FBF8DA64-A14D-4E84-A569-8458E8A50E78}" type="pres">
      <dgm:prSet presAssocID="{9D027289-969E-4CB6-A17D-C34D95500BAE}" presName="connTx" presStyleLbl="parChTrans1D3" presStyleIdx="1" presStyleCnt="12"/>
      <dgm:spPr/>
      <dgm:t>
        <a:bodyPr/>
        <a:lstStyle/>
        <a:p>
          <a:endParaRPr lang="en-US"/>
        </a:p>
      </dgm:t>
    </dgm:pt>
    <dgm:pt modelId="{645BEA40-67FD-4A68-ABED-6DA345C67490}" type="pres">
      <dgm:prSet presAssocID="{5ADBC884-AF20-400F-8B6D-2F3CB333DC1B}" presName="root2" presStyleCnt="0"/>
      <dgm:spPr/>
    </dgm:pt>
    <dgm:pt modelId="{E603D2A2-D612-43C0-96ED-7526397DBBDE}" type="pres">
      <dgm:prSet presAssocID="{5ADBC884-AF20-400F-8B6D-2F3CB333DC1B}" presName="LevelTwoTextNode" presStyleLbl="node3" presStyleIdx="1" presStyleCnt="12">
        <dgm:presLayoutVars>
          <dgm:chPref val="3"/>
        </dgm:presLayoutVars>
      </dgm:prSet>
      <dgm:spPr/>
      <dgm:t>
        <a:bodyPr/>
        <a:lstStyle/>
        <a:p>
          <a:endParaRPr lang="en-US"/>
        </a:p>
      </dgm:t>
    </dgm:pt>
    <dgm:pt modelId="{FE97F8B7-21B9-482E-A7EF-3D26D0D82A00}" type="pres">
      <dgm:prSet presAssocID="{5ADBC884-AF20-400F-8B6D-2F3CB333DC1B}" presName="level3hierChild" presStyleCnt="0"/>
      <dgm:spPr/>
    </dgm:pt>
    <dgm:pt modelId="{AD98E930-AB8E-448E-B25A-FEBBDC227F4F}" type="pres">
      <dgm:prSet presAssocID="{F88ED5A0-2168-4A81-A2E0-71AF7DEA801A}" presName="conn2-1" presStyleLbl="parChTrans1D2" presStyleIdx="1" presStyleCnt="5"/>
      <dgm:spPr/>
      <dgm:t>
        <a:bodyPr/>
        <a:lstStyle/>
        <a:p>
          <a:endParaRPr lang="en-US"/>
        </a:p>
      </dgm:t>
    </dgm:pt>
    <dgm:pt modelId="{00578A9F-762D-4434-A48E-0AE02563CDB5}" type="pres">
      <dgm:prSet presAssocID="{F88ED5A0-2168-4A81-A2E0-71AF7DEA801A}" presName="connTx" presStyleLbl="parChTrans1D2" presStyleIdx="1" presStyleCnt="5"/>
      <dgm:spPr/>
      <dgm:t>
        <a:bodyPr/>
        <a:lstStyle/>
        <a:p>
          <a:endParaRPr lang="en-US"/>
        </a:p>
      </dgm:t>
    </dgm:pt>
    <dgm:pt modelId="{CD928E77-A695-4187-9D0B-FD0B13731EE5}" type="pres">
      <dgm:prSet presAssocID="{22DDA812-8E49-4FF0-814A-936A6D098187}" presName="root2" presStyleCnt="0"/>
      <dgm:spPr/>
    </dgm:pt>
    <dgm:pt modelId="{3F7CDD97-4806-4E60-8454-8945238050FE}" type="pres">
      <dgm:prSet presAssocID="{22DDA812-8E49-4FF0-814A-936A6D098187}" presName="LevelTwoTextNode" presStyleLbl="node2" presStyleIdx="1" presStyleCnt="5">
        <dgm:presLayoutVars>
          <dgm:chPref val="3"/>
        </dgm:presLayoutVars>
      </dgm:prSet>
      <dgm:spPr/>
      <dgm:t>
        <a:bodyPr/>
        <a:lstStyle/>
        <a:p>
          <a:endParaRPr lang="en-US"/>
        </a:p>
      </dgm:t>
    </dgm:pt>
    <dgm:pt modelId="{D2D40C36-8F20-4994-B059-2D046810D381}" type="pres">
      <dgm:prSet presAssocID="{22DDA812-8E49-4FF0-814A-936A6D098187}" presName="level3hierChild" presStyleCnt="0"/>
      <dgm:spPr/>
    </dgm:pt>
    <dgm:pt modelId="{F563D426-F466-4966-B132-D9135461AE32}" type="pres">
      <dgm:prSet presAssocID="{B653973B-A6FE-4C87-9DC5-9C7626BB232B}" presName="conn2-1" presStyleLbl="parChTrans1D3" presStyleIdx="2" presStyleCnt="12"/>
      <dgm:spPr/>
      <dgm:t>
        <a:bodyPr/>
        <a:lstStyle/>
        <a:p>
          <a:endParaRPr lang="en-US"/>
        </a:p>
      </dgm:t>
    </dgm:pt>
    <dgm:pt modelId="{970EE71A-1C79-44DE-9595-339C04831045}" type="pres">
      <dgm:prSet presAssocID="{B653973B-A6FE-4C87-9DC5-9C7626BB232B}" presName="connTx" presStyleLbl="parChTrans1D3" presStyleIdx="2" presStyleCnt="12"/>
      <dgm:spPr/>
      <dgm:t>
        <a:bodyPr/>
        <a:lstStyle/>
        <a:p>
          <a:endParaRPr lang="en-US"/>
        </a:p>
      </dgm:t>
    </dgm:pt>
    <dgm:pt modelId="{5F8F2219-CBEC-4850-B888-517E624041C7}" type="pres">
      <dgm:prSet presAssocID="{BCB4602E-1F8F-4216-9242-9BC7276536F9}" presName="root2" presStyleCnt="0"/>
      <dgm:spPr/>
    </dgm:pt>
    <dgm:pt modelId="{E101D49C-B2D5-41A5-8F98-4962BEA0D538}" type="pres">
      <dgm:prSet presAssocID="{BCB4602E-1F8F-4216-9242-9BC7276536F9}" presName="LevelTwoTextNode" presStyleLbl="node3" presStyleIdx="2" presStyleCnt="12">
        <dgm:presLayoutVars>
          <dgm:chPref val="3"/>
        </dgm:presLayoutVars>
      </dgm:prSet>
      <dgm:spPr/>
      <dgm:t>
        <a:bodyPr/>
        <a:lstStyle/>
        <a:p>
          <a:endParaRPr lang="en-US"/>
        </a:p>
      </dgm:t>
    </dgm:pt>
    <dgm:pt modelId="{EE86D43A-589F-4D81-BA1D-C4506BB57C4E}" type="pres">
      <dgm:prSet presAssocID="{BCB4602E-1F8F-4216-9242-9BC7276536F9}" presName="level3hierChild" presStyleCnt="0"/>
      <dgm:spPr/>
    </dgm:pt>
    <dgm:pt modelId="{7AD46A7D-BF5E-4AC1-9F50-46088429131C}" type="pres">
      <dgm:prSet presAssocID="{CF045B13-4B1E-4F97-8D2C-27A292504A1D}" presName="conn2-1" presStyleLbl="parChTrans1D3" presStyleIdx="3" presStyleCnt="12"/>
      <dgm:spPr/>
      <dgm:t>
        <a:bodyPr/>
        <a:lstStyle/>
        <a:p>
          <a:endParaRPr lang="en-US"/>
        </a:p>
      </dgm:t>
    </dgm:pt>
    <dgm:pt modelId="{6446D5B3-1ED7-4716-AAAA-B3CE660128F3}" type="pres">
      <dgm:prSet presAssocID="{CF045B13-4B1E-4F97-8D2C-27A292504A1D}" presName="connTx" presStyleLbl="parChTrans1D3" presStyleIdx="3" presStyleCnt="12"/>
      <dgm:spPr/>
      <dgm:t>
        <a:bodyPr/>
        <a:lstStyle/>
        <a:p>
          <a:endParaRPr lang="en-US"/>
        </a:p>
      </dgm:t>
    </dgm:pt>
    <dgm:pt modelId="{5DB0D101-4DAA-45BB-9817-2FB5A324A8FF}" type="pres">
      <dgm:prSet presAssocID="{5BD61473-56F3-4D1D-8D51-66BCBD2CE282}" presName="root2" presStyleCnt="0"/>
      <dgm:spPr/>
    </dgm:pt>
    <dgm:pt modelId="{E8E88FF5-F164-41FA-BE12-DB77CCD3B3B1}" type="pres">
      <dgm:prSet presAssocID="{5BD61473-56F3-4D1D-8D51-66BCBD2CE282}" presName="LevelTwoTextNode" presStyleLbl="node3" presStyleIdx="3" presStyleCnt="12">
        <dgm:presLayoutVars>
          <dgm:chPref val="3"/>
        </dgm:presLayoutVars>
      </dgm:prSet>
      <dgm:spPr/>
      <dgm:t>
        <a:bodyPr/>
        <a:lstStyle/>
        <a:p>
          <a:endParaRPr lang="en-US"/>
        </a:p>
      </dgm:t>
    </dgm:pt>
    <dgm:pt modelId="{1ACFAE26-B45A-4341-83D9-F3E786A35234}" type="pres">
      <dgm:prSet presAssocID="{5BD61473-56F3-4D1D-8D51-66BCBD2CE282}" presName="level3hierChild" presStyleCnt="0"/>
      <dgm:spPr/>
    </dgm:pt>
    <dgm:pt modelId="{FC3CBE57-BDC4-48A9-9844-6911371DDF68}" type="pres">
      <dgm:prSet presAssocID="{0FA3AACD-FB3B-41A7-A727-F816FB7D878B}" presName="conn2-1" presStyleLbl="parChTrans1D2" presStyleIdx="2" presStyleCnt="5"/>
      <dgm:spPr/>
      <dgm:t>
        <a:bodyPr/>
        <a:lstStyle/>
        <a:p>
          <a:endParaRPr lang="en-US"/>
        </a:p>
      </dgm:t>
    </dgm:pt>
    <dgm:pt modelId="{080D315A-6D2E-4ED7-B1BA-E7904672CB2A}" type="pres">
      <dgm:prSet presAssocID="{0FA3AACD-FB3B-41A7-A727-F816FB7D878B}" presName="connTx" presStyleLbl="parChTrans1D2" presStyleIdx="2" presStyleCnt="5"/>
      <dgm:spPr/>
      <dgm:t>
        <a:bodyPr/>
        <a:lstStyle/>
        <a:p>
          <a:endParaRPr lang="en-US"/>
        </a:p>
      </dgm:t>
    </dgm:pt>
    <dgm:pt modelId="{22622B0D-8163-4357-A853-E2404FB6BE2F}" type="pres">
      <dgm:prSet presAssocID="{20AEB6B4-647D-4024-979B-AF688FBA1ABA}" presName="root2" presStyleCnt="0"/>
      <dgm:spPr/>
    </dgm:pt>
    <dgm:pt modelId="{86DB748C-6290-4BF0-BD74-F1D096136C38}" type="pres">
      <dgm:prSet presAssocID="{20AEB6B4-647D-4024-979B-AF688FBA1ABA}" presName="LevelTwoTextNode" presStyleLbl="node2" presStyleIdx="2" presStyleCnt="5">
        <dgm:presLayoutVars>
          <dgm:chPref val="3"/>
        </dgm:presLayoutVars>
      </dgm:prSet>
      <dgm:spPr/>
      <dgm:t>
        <a:bodyPr/>
        <a:lstStyle/>
        <a:p>
          <a:endParaRPr lang="en-US"/>
        </a:p>
      </dgm:t>
    </dgm:pt>
    <dgm:pt modelId="{AC0F4779-8FB1-4177-B810-C6042F009C3B}" type="pres">
      <dgm:prSet presAssocID="{20AEB6B4-647D-4024-979B-AF688FBA1ABA}" presName="level3hierChild" presStyleCnt="0"/>
      <dgm:spPr/>
    </dgm:pt>
    <dgm:pt modelId="{A6AE8790-01F7-45E4-B11C-33E481081D64}" type="pres">
      <dgm:prSet presAssocID="{86D33D57-1882-41B2-A08A-0AF876793029}" presName="conn2-1" presStyleLbl="parChTrans1D3" presStyleIdx="4" presStyleCnt="12"/>
      <dgm:spPr/>
      <dgm:t>
        <a:bodyPr/>
        <a:lstStyle/>
        <a:p>
          <a:endParaRPr lang="en-US"/>
        </a:p>
      </dgm:t>
    </dgm:pt>
    <dgm:pt modelId="{A1225C96-526A-4086-8A1C-1ECC2BE407DE}" type="pres">
      <dgm:prSet presAssocID="{86D33D57-1882-41B2-A08A-0AF876793029}" presName="connTx" presStyleLbl="parChTrans1D3" presStyleIdx="4" presStyleCnt="12"/>
      <dgm:spPr/>
      <dgm:t>
        <a:bodyPr/>
        <a:lstStyle/>
        <a:p>
          <a:endParaRPr lang="en-US"/>
        </a:p>
      </dgm:t>
    </dgm:pt>
    <dgm:pt modelId="{5CA10E5C-9526-4020-AD0D-62326562A1C8}" type="pres">
      <dgm:prSet presAssocID="{60D26B46-B890-424F-A695-7F3228BD1F50}" presName="root2" presStyleCnt="0"/>
      <dgm:spPr/>
    </dgm:pt>
    <dgm:pt modelId="{CF8B92DB-1B41-4C58-BB38-C71D1B9D90A9}" type="pres">
      <dgm:prSet presAssocID="{60D26B46-B890-424F-A695-7F3228BD1F50}" presName="LevelTwoTextNode" presStyleLbl="node3" presStyleIdx="4" presStyleCnt="12">
        <dgm:presLayoutVars>
          <dgm:chPref val="3"/>
        </dgm:presLayoutVars>
      </dgm:prSet>
      <dgm:spPr/>
      <dgm:t>
        <a:bodyPr/>
        <a:lstStyle/>
        <a:p>
          <a:endParaRPr lang="en-US"/>
        </a:p>
      </dgm:t>
    </dgm:pt>
    <dgm:pt modelId="{26A5D15E-D620-476F-A62C-C508FC2EB886}" type="pres">
      <dgm:prSet presAssocID="{60D26B46-B890-424F-A695-7F3228BD1F50}" presName="level3hierChild" presStyleCnt="0"/>
      <dgm:spPr/>
    </dgm:pt>
    <dgm:pt modelId="{2D837403-7555-49A9-87E7-112C007E5195}" type="pres">
      <dgm:prSet presAssocID="{F0C7282A-C13D-45A8-A452-9D28918761E2}" presName="conn2-1" presStyleLbl="parChTrans1D3" presStyleIdx="5" presStyleCnt="12"/>
      <dgm:spPr/>
      <dgm:t>
        <a:bodyPr/>
        <a:lstStyle/>
        <a:p>
          <a:endParaRPr lang="en-US"/>
        </a:p>
      </dgm:t>
    </dgm:pt>
    <dgm:pt modelId="{39FD27BF-0B90-4E83-B298-0FC46E2CEA53}" type="pres">
      <dgm:prSet presAssocID="{F0C7282A-C13D-45A8-A452-9D28918761E2}" presName="connTx" presStyleLbl="parChTrans1D3" presStyleIdx="5" presStyleCnt="12"/>
      <dgm:spPr/>
      <dgm:t>
        <a:bodyPr/>
        <a:lstStyle/>
        <a:p>
          <a:endParaRPr lang="en-US"/>
        </a:p>
      </dgm:t>
    </dgm:pt>
    <dgm:pt modelId="{59C6F22A-967F-4848-B7AE-72308B7652B7}" type="pres">
      <dgm:prSet presAssocID="{2832D00E-35B1-4B8E-9E66-59CE22C66E17}" presName="root2" presStyleCnt="0"/>
      <dgm:spPr/>
    </dgm:pt>
    <dgm:pt modelId="{F634E413-AF35-4265-A45E-F948DF453BD3}" type="pres">
      <dgm:prSet presAssocID="{2832D00E-35B1-4B8E-9E66-59CE22C66E17}" presName="LevelTwoTextNode" presStyleLbl="node3" presStyleIdx="5" presStyleCnt="12">
        <dgm:presLayoutVars>
          <dgm:chPref val="3"/>
        </dgm:presLayoutVars>
      </dgm:prSet>
      <dgm:spPr/>
      <dgm:t>
        <a:bodyPr/>
        <a:lstStyle/>
        <a:p>
          <a:endParaRPr lang="en-US"/>
        </a:p>
      </dgm:t>
    </dgm:pt>
    <dgm:pt modelId="{B4C6C72E-AB39-439E-86F5-61E3BF07DDA5}" type="pres">
      <dgm:prSet presAssocID="{2832D00E-35B1-4B8E-9E66-59CE22C66E17}" presName="level3hierChild" presStyleCnt="0"/>
      <dgm:spPr/>
    </dgm:pt>
    <dgm:pt modelId="{CB87E3AF-24D7-40FE-9EE8-3003A5D65A22}" type="pres">
      <dgm:prSet presAssocID="{F89DC020-DD1C-428A-A213-8163F259D122}" presName="conn2-1" presStyleLbl="parChTrans1D3" presStyleIdx="6" presStyleCnt="12"/>
      <dgm:spPr/>
      <dgm:t>
        <a:bodyPr/>
        <a:lstStyle/>
        <a:p>
          <a:endParaRPr lang="en-US"/>
        </a:p>
      </dgm:t>
    </dgm:pt>
    <dgm:pt modelId="{BB4A4673-7CAC-4A3E-9DA6-638FEC5CC5CF}" type="pres">
      <dgm:prSet presAssocID="{F89DC020-DD1C-428A-A213-8163F259D122}" presName="connTx" presStyleLbl="parChTrans1D3" presStyleIdx="6" presStyleCnt="12"/>
      <dgm:spPr/>
      <dgm:t>
        <a:bodyPr/>
        <a:lstStyle/>
        <a:p>
          <a:endParaRPr lang="en-US"/>
        </a:p>
      </dgm:t>
    </dgm:pt>
    <dgm:pt modelId="{35797889-75AC-42FF-9710-5490802D59A1}" type="pres">
      <dgm:prSet presAssocID="{12B4A01A-213D-470F-904C-BE2F5EECC7F3}" presName="root2" presStyleCnt="0"/>
      <dgm:spPr/>
    </dgm:pt>
    <dgm:pt modelId="{154A7328-46EA-43C0-8D9B-A4D6E956E566}" type="pres">
      <dgm:prSet presAssocID="{12B4A01A-213D-470F-904C-BE2F5EECC7F3}" presName="LevelTwoTextNode" presStyleLbl="node3" presStyleIdx="6" presStyleCnt="12">
        <dgm:presLayoutVars>
          <dgm:chPref val="3"/>
        </dgm:presLayoutVars>
      </dgm:prSet>
      <dgm:spPr/>
      <dgm:t>
        <a:bodyPr/>
        <a:lstStyle/>
        <a:p>
          <a:endParaRPr lang="en-US"/>
        </a:p>
      </dgm:t>
    </dgm:pt>
    <dgm:pt modelId="{C18A906F-F7FD-4BF7-B040-7AF8A4F1A2D6}" type="pres">
      <dgm:prSet presAssocID="{12B4A01A-213D-470F-904C-BE2F5EECC7F3}" presName="level3hierChild" presStyleCnt="0"/>
      <dgm:spPr/>
    </dgm:pt>
    <dgm:pt modelId="{AA1EC603-E8D0-4087-B6B1-082C246FD78A}" type="pres">
      <dgm:prSet presAssocID="{A6B4BA12-68A9-4236-A553-252260D8BB23}" presName="conn2-1" presStyleLbl="parChTrans1D2" presStyleIdx="3" presStyleCnt="5"/>
      <dgm:spPr/>
      <dgm:t>
        <a:bodyPr/>
        <a:lstStyle/>
        <a:p>
          <a:endParaRPr lang="en-US"/>
        </a:p>
      </dgm:t>
    </dgm:pt>
    <dgm:pt modelId="{78B6636C-D5EE-4F76-AD76-E49FB3B559CD}" type="pres">
      <dgm:prSet presAssocID="{A6B4BA12-68A9-4236-A553-252260D8BB23}" presName="connTx" presStyleLbl="parChTrans1D2" presStyleIdx="3" presStyleCnt="5"/>
      <dgm:spPr/>
      <dgm:t>
        <a:bodyPr/>
        <a:lstStyle/>
        <a:p>
          <a:endParaRPr lang="en-US"/>
        </a:p>
      </dgm:t>
    </dgm:pt>
    <dgm:pt modelId="{050EC3CE-27E0-4B18-9606-A2FEBD4806C3}" type="pres">
      <dgm:prSet presAssocID="{D37AF008-08C3-44D5-B5CD-EA71A906E365}" presName="root2" presStyleCnt="0"/>
      <dgm:spPr/>
    </dgm:pt>
    <dgm:pt modelId="{8F721D6D-7BA7-4BC7-B10D-33D754D5C2E8}" type="pres">
      <dgm:prSet presAssocID="{D37AF008-08C3-44D5-B5CD-EA71A906E365}" presName="LevelTwoTextNode" presStyleLbl="node2" presStyleIdx="3" presStyleCnt="5">
        <dgm:presLayoutVars>
          <dgm:chPref val="3"/>
        </dgm:presLayoutVars>
      </dgm:prSet>
      <dgm:spPr/>
      <dgm:t>
        <a:bodyPr/>
        <a:lstStyle/>
        <a:p>
          <a:endParaRPr lang="en-US"/>
        </a:p>
      </dgm:t>
    </dgm:pt>
    <dgm:pt modelId="{1D7F085C-3968-41DE-A704-FDBEA0AC6FCE}" type="pres">
      <dgm:prSet presAssocID="{D37AF008-08C3-44D5-B5CD-EA71A906E365}" presName="level3hierChild" presStyleCnt="0"/>
      <dgm:spPr/>
    </dgm:pt>
    <dgm:pt modelId="{C33F1841-9416-4B96-AB90-F2BE88E3DF9E}" type="pres">
      <dgm:prSet presAssocID="{BB10E23E-B245-43E2-9A1A-EB4F24EBE3CC}" presName="conn2-1" presStyleLbl="parChTrans1D3" presStyleIdx="7" presStyleCnt="12"/>
      <dgm:spPr/>
      <dgm:t>
        <a:bodyPr/>
        <a:lstStyle/>
        <a:p>
          <a:endParaRPr lang="en-US"/>
        </a:p>
      </dgm:t>
    </dgm:pt>
    <dgm:pt modelId="{BD88BBE4-A7FA-4C2E-96FD-502EA5F55FF7}" type="pres">
      <dgm:prSet presAssocID="{BB10E23E-B245-43E2-9A1A-EB4F24EBE3CC}" presName="connTx" presStyleLbl="parChTrans1D3" presStyleIdx="7" presStyleCnt="12"/>
      <dgm:spPr/>
      <dgm:t>
        <a:bodyPr/>
        <a:lstStyle/>
        <a:p>
          <a:endParaRPr lang="en-US"/>
        </a:p>
      </dgm:t>
    </dgm:pt>
    <dgm:pt modelId="{96408322-96E9-496D-AF84-B151D3983736}" type="pres">
      <dgm:prSet presAssocID="{C2CC9565-0ABF-4582-94F1-B2824E6B0B44}" presName="root2" presStyleCnt="0"/>
      <dgm:spPr/>
    </dgm:pt>
    <dgm:pt modelId="{87E6BD69-A898-487E-A838-2A7D107AAE25}" type="pres">
      <dgm:prSet presAssocID="{C2CC9565-0ABF-4582-94F1-B2824E6B0B44}" presName="LevelTwoTextNode" presStyleLbl="node3" presStyleIdx="7" presStyleCnt="12">
        <dgm:presLayoutVars>
          <dgm:chPref val="3"/>
        </dgm:presLayoutVars>
      </dgm:prSet>
      <dgm:spPr/>
      <dgm:t>
        <a:bodyPr/>
        <a:lstStyle/>
        <a:p>
          <a:endParaRPr lang="en-US"/>
        </a:p>
      </dgm:t>
    </dgm:pt>
    <dgm:pt modelId="{716FBC4C-BA43-4DC7-8ED3-1AD106118D61}" type="pres">
      <dgm:prSet presAssocID="{C2CC9565-0ABF-4582-94F1-B2824E6B0B44}" presName="level3hierChild" presStyleCnt="0"/>
      <dgm:spPr/>
    </dgm:pt>
    <dgm:pt modelId="{AD6C9EAE-D6CF-40E1-B4B2-E8059C6913B7}" type="pres">
      <dgm:prSet presAssocID="{6E681AE4-4D17-456F-B2CD-AD7F32D77E22}" presName="conn2-1" presStyleLbl="parChTrans1D3" presStyleIdx="8" presStyleCnt="12"/>
      <dgm:spPr/>
      <dgm:t>
        <a:bodyPr/>
        <a:lstStyle/>
        <a:p>
          <a:endParaRPr lang="en-US"/>
        </a:p>
      </dgm:t>
    </dgm:pt>
    <dgm:pt modelId="{CE5C00BF-5308-4DD4-89DD-96CB0A0B9A91}" type="pres">
      <dgm:prSet presAssocID="{6E681AE4-4D17-456F-B2CD-AD7F32D77E22}" presName="connTx" presStyleLbl="parChTrans1D3" presStyleIdx="8" presStyleCnt="12"/>
      <dgm:spPr/>
      <dgm:t>
        <a:bodyPr/>
        <a:lstStyle/>
        <a:p>
          <a:endParaRPr lang="en-US"/>
        </a:p>
      </dgm:t>
    </dgm:pt>
    <dgm:pt modelId="{7C4FDC3F-39E0-44FB-8FC1-028991BD1D7A}" type="pres">
      <dgm:prSet presAssocID="{CF62DFD8-7D3D-41B3-9A38-41FAE6C82F90}" presName="root2" presStyleCnt="0"/>
      <dgm:spPr/>
    </dgm:pt>
    <dgm:pt modelId="{B6ED84C1-DD54-4AFB-B43D-50681ED39EF1}" type="pres">
      <dgm:prSet presAssocID="{CF62DFD8-7D3D-41B3-9A38-41FAE6C82F90}" presName="LevelTwoTextNode" presStyleLbl="node3" presStyleIdx="8" presStyleCnt="12">
        <dgm:presLayoutVars>
          <dgm:chPref val="3"/>
        </dgm:presLayoutVars>
      </dgm:prSet>
      <dgm:spPr/>
      <dgm:t>
        <a:bodyPr/>
        <a:lstStyle/>
        <a:p>
          <a:endParaRPr lang="en-US"/>
        </a:p>
      </dgm:t>
    </dgm:pt>
    <dgm:pt modelId="{821191DF-E3CF-4140-9E4D-A1DA3F39D1FD}" type="pres">
      <dgm:prSet presAssocID="{CF62DFD8-7D3D-41B3-9A38-41FAE6C82F90}" presName="level3hierChild" presStyleCnt="0"/>
      <dgm:spPr/>
    </dgm:pt>
    <dgm:pt modelId="{C6CB32F4-CEB8-4F35-9C09-B88437D784E3}" type="pres">
      <dgm:prSet presAssocID="{B6BF204A-3972-4486-88A3-B7B7DDE25E54}" presName="conn2-1" presStyleLbl="parChTrans1D2" presStyleIdx="4" presStyleCnt="5"/>
      <dgm:spPr/>
      <dgm:t>
        <a:bodyPr/>
        <a:lstStyle/>
        <a:p>
          <a:endParaRPr lang="en-US"/>
        </a:p>
      </dgm:t>
    </dgm:pt>
    <dgm:pt modelId="{6F52C6A2-36FA-49F0-9579-6384B6433DFC}" type="pres">
      <dgm:prSet presAssocID="{B6BF204A-3972-4486-88A3-B7B7DDE25E54}" presName="connTx" presStyleLbl="parChTrans1D2" presStyleIdx="4" presStyleCnt="5"/>
      <dgm:spPr/>
      <dgm:t>
        <a:bodyPr/>
        <a:lstStyle/>
        <a:p>
          <a:endParaRPr lang="en-US"/>
        </a:p>
      </dgm:t>
    </dgm:pt>
    <dgm:pt modelId="{6280BFE0-44F4-45FA-BADE-508403131C9F}" type="pres">
      <dgm:prSet presAssocID="{4F323F4B-BBD0-436D-8DB4-54B23BEB5DE3}" presName="root2" presStyleCnt="0"/>
      <dgm:spPr/>
    </dgm:pt>
    <dgm:pt modelId="{522F21F4-E28E-4A62-92A4-49852A1CBDBD}" type="pres">
      <dgm:prSet presAssocID="{4F323F4B-BBD0-436D-8DB4-54B23BEB5DE3}" presName="LevelTwoTextNode" presStyleLbl="node2" presStyleIdx="4" presStyleCnt="5">
        <dgm:presLayoutVars>
          <dgm:chPref val="3"/>
        </dgm:presLayoutVars>
      </dgm:prSet>
      <dgm:spPr/>
      <dgm:t>
        <a:bodyPr/>
        <a:lstStyle/>
        <a:p>
          <a:endParaRPr lang="en-US"/>
        </a:p>
      </dgm:t>
    </dgm:pt>
    <dgm:pt modelId="{77242F04-AA4D-4570-BFC2-B63DA138F5C0}" type="pres">
      <dgm:prSet presAssocID="{4F323F4B-BBD0-436D-8DB4-54B23BEB5DE3}" presName="level3hierChild" presStyleCnt="0"/>
      <dgm:spPr/>
    </dgm:pt>
    <dgm:pt modelId="{E9D2ADAB-0113-4F0B-BA6B-B50EC0C4865A}" type="pres">
      <dgm:prSet presAssocID="{3C8E1B98-8BDC-483A-89AC-18733F2FB77F}" presName="conn2-1" presStyleLbl="parChTrans1D3" presStyleIdx="9" presStyleCnt="12"/>
      <dgm:spPr/>
      <dgm:t>
        <a:bodyPr/>
        <a:lstStyle/>
        <a:p>
          <a:endParaRPr lang="en-US"/>
        </a:p>
      </dgm:t>
    </dgm:pt>
    <dgm:pt modelId="{075B7277-201F-449C-B3F3-5A1D816119B9}" type="pres">
      <dgm:prSet presAssocID="{3C8E1B98-8BDC-483A-89AC-18733F2FB77F}" presName="connTx" presStyleLbl="parChTrans1D3" presStyleIdx="9" presStyleCnt="12"/>
      <dgm:spPr/>
      <dgm:t>
        <a:bodyPr/>
        <a:lstStyle/>
        <a:p>
          <a:endParaRPr lang="en-US"/>
        </a:p>
      </dgm:t>
    </dgm:pt>
    <dgm:pt modelId="{F2DA6910-74CD-4C4D-8D57-2D7A29BA7881}" type="pres">
      <dgm:prSet presAssocID="{B3983A26-BEBE-4996-9FE0-B202317D4966}" presName="root2" presStyleCnt="0"/>
      <dgm:spPr/>
    </dgm:pt>
    <dgm:pt modelId="{4C132FAD-A26B-496D-B018-2203DB1CEE74}" type="pres">
      <dgm:prSet presAssocID="{B3983A26-BEBE-4996-9FE0-B202317D4966}" presName="LevelTwoTextNode" presStyleLbl="node3" presStyleIdx="9" presStyleCnt="12">
        <dgm:presLayoutVars>
          <dgm:chPref val="3"/>
        </dgm:presLayoutVars>
      </dgm:prSet>
      <dgm:spPr/>
      <dgm:t>
        <a:bodyPr/>
        <a:lstStyle/>
        <a:p>
          <a:endParaRPr lang="en-US"/>
        </a:p>
      </dgm:t>
    </dgm:pt>
    <dgm:pt modelId="{BA5B58C4-37DB-4037-8585-A048B1F37C1A}" type="pres">
      <dgm:prSet presAssocID="{B3983A26-BEBE-4996-9FE0-B202317D4966}" presName="level3hierChild" presStyleCnt="0"/>
      <dgm:spPr/>
    </dgm:pt>
    <dgm:pt modelId="{62131F72-32B9-4872-8FC3-318A36834F09}" type="pres">
      <dgm:prSet presAssocID="{B00625D4-3EC3-4455-A123-69E946275583}" presName="conn2-1" presStyleLbl="parChTrans1D3" presStyleIdx="10" presStyleCnt="12"/>
      <dgm:spPr/>
      <dgm:t>
        <a:bodyPr/>
        <a:lstStyle/>
        <a:p>
          <a:endParaRPr lang="en-US"/>
        </a:p>
      </dgm:t>
    </dgm:pt>
    <dgm:pt modelId="{85096115-DAEB-41BB-83C1-AE0BC5DA16FD}" type="pres">
      <dgm:prSet presAssocID="{B00625D4-3EC3-4455-A123-69E946275583}" presName="connTx" presStyleLbl="parChTrans1D3" presStyleIdx="10" presStyleCnt="12"/>
      <dgm:spPr/>
      <dgm:t>
        <a:bodyPr/>
        <a:lstStyle/>
        <a:p>
          <a:endParaRPr lang="en-US"/>
        </a:p>
      </dgm:t>
    </dgm:pt>
    <dgm:pt modelId="{2C82D753-5E50-444B-8216-C00702AC32FA}" type="pres">
      <dgm:prSet presAssocID="{0E33D91C-F5AA-440D-9AE5-9C88B056ED2A}" presName="root2" presStyleCnt="0"/>
      <dgm:spPr/>
    </dgm:pt>
    <dgm:pt modelId="{A5F8313B-45C6-4BA9-836A-E503DD523CCE}" type="pres">
      <dgm:prSet presAssocID="{0E33D91C-F5AA-440D-9AE5-9C88B056ED2A}" presName="LevelTwoTextNode" presStyleLbl="node3" presStyleIdx="10" presStyleCnt="12">
        <dgm:presLayoutVars>
          <dgm:chPref val="3"/>
        </dgm:presLayoutVars>
      </dgm:prSet>
      <dgm:spPr/>
      <dgm:t>
        <a:bodyPr/>
        <a:lstStyle/>
        <a:p>
          <a:endParaRPr lang="en-US"/>
        </a:p>
      </dgm:t>
    </dgm:pt>
    <dgm:pt modelId="{8B5D6D0E-966B-4E9F-ABB6-BCF7A087ED93}" type="pres">
      <dgm:prSet presAssocID="{0E33D91C-F5AA-440D-9AE5-9C88B056ED2A}" presName="level3hierChild" presStyleCnt="0"/>
      <dgm:spPr/>
    </dgm:pt>
    <dgm:pt modelId="{A7B8BDBD-604D-4B33-ABD4-2ABED6B664D7}" type="pres">
      <dgm:prSet presAssocID="{A7DF8C05-0335-456F-90AB-DAB135662A88}" presName="conn2-1" presStyleLbl="parChTrans1D3" presStyleIdx="11" presStyleCnt="12"/>
      <dgm:spPr/>
      <dgm:t>
        <a:bodyPr/>
        <a:lstStyle/>
        <a:p>
          <a:endParaRPr lang="en-US"/>
        </a:p>
      </dgm:t>
    </dgm:pt>
    <dgm:pt modelId="{9AE31C70-301B-4673-986A-1BC85940A58F}" type="pres">
      <dgm:prSet presAssocID="{A7DF8C05-0335-456F-90AB-DAB135662A88}" presName="connTx" presStyleLbl="parChTrans1D3" presStyleIdx="11" presStyleCnt="12"/>
      <dgm:spPr/>
      <dgm:t>
        <a:bodyPr/>
        <a:lstStyle/>
        <a:p>
          <a:endParaRPr lang="en-US"/>
        </a:p>
      </dgm:t>
    </dgm:pt>
    <dgm:pt modelId="{27C26062-CD85-4872-B108-15D01BE1AEDF}" type="pres">
      <dgm:prSet presAssocID="{F268D8BE-3BF1-46ED-AD6A-D3267259A31C}" presName="root2" presStyleCnt="0"/>
      <dgm:spPr/>
    </dgm:pt>
    <dgm:pt modelId="{0F197E80-159C-4CBD-8884-30226E32769C}" type="pres">
      <dgm:prSet presAssocID="{F268D8BE-3BF1-46ED-AD6A-D3267259A31C}" presName="LevelTwoTextNode" presStyleLbl="node3" presStyleIdx="11" presStyleCnt="12">
        <dgm:presLayoutVars>
          <dgm:chPref val="3"/>
        </dgm:presLayoutVars>
      </dgm:prSet>
      <dgm:spPr/>
      <dgm:t>
        <a:bodyPr/>
        <a:lstStyle/>
        <a:p>
          <a:endParaRPr lang="en-US"/>
        </a:p>
      </dgm:t>
    </dgm:pt>
    <dgm:pt modelId="{05D5D6D6-301F-4017-AE03-2843BF0E50DF}" type="pres">
      <dgm:prSet presAssocID="{F268D8BE-3BF1-46ED-AD6A-D3267259A31C}" presName="level3hierChild" presStyleCnt="0"/>
      <dgm:spPr/>
    </dgm:pt>
  </dgm:ptLst>
  <dgm:cxnLst>
    <dgm:cxn modelId="{A1EC098F-259A-46B0-ABC8-15451A838B9D}" type="presOf" srcId="{A6B4BA12-68A9-4236-A553-252260D8BB23}" destId="{78B6636C-D5EE-4F76-AD76-E49FB3B559CD}" srcOrd="1" destOrd="0" presId="urn:microsoft.com/office/officeart/2005/8/layout/hierarchy2"/>
    <dgm:cxn modelId="{08FB96C2-E7A5-4B19-815F-BBCA9F388047}" type="presOf" srcId="{B653973B-A6FE-4C87-9DC5-9C7626BB232B}" destId="{F563D426-F466-4966-B132-D9135461AE32}" srcOrd="0" destOrd="0" presId="urn:microsoft.com/office/officeart/2005/8/layout/hierarchy2"/>
    <dgm:cxn modelId="{134E8F0E-DA2A-493E-BF6A-A2159A4EF971}" type="presOf" srcId="{F268D8BE-3BF1-46ED-AD6A-D3267259A31C}" destId="{0F197E80-159C-4CBD-8884-30226E32769C}" srcOrd="0" destOrd="0" presId="urn:microsoft.com/office/officeart/2005/8/layout/hierarchy2"/>
    <dgm:cxn modelId="{375FE936-D000-4B5D-AD85-4800C6D95403}" type="presOf" srcId="{BB10E23E-B245-43E2-9A1A-EB4F24EBE3CC}" destId="{C33F1841-9416-4B96-AB90-F2BE88E3DF9E}" srcOrd="0" destOrd="0" presId="urn:microsoft.com/office/officeart/2005/8/layout/hierarchy2"/>
    <dgm:cxn modelId="{D2C832D1-E163-4CB6-B167-73A06D382B0E}" type="presOf" srcId="{60D26B46-B890-424F-A695-7F3228BD1F50}" destId="{CF8B92DB-1B41-4C58-BB38-C71D1B9D90A9}" srcOrd="0" destOrd="0" presId="urn:microsoft.com/office/officeart/2005/8/layout/hierarchy2"/>
    <dgm:cxn modelId="{50BD3F7D-4166-4718-AC75-EA025E65AB4A}" srcId="{20AEB6B4-647D-4024-979B-AF688FBA1ABA}" destId="{60D26B46-B890-424F-A695-7F3228BD1F50}" srcOrd="0" destOrd="0" parTransId="{86D33D57-1882-41B2-A08A-0AF876793029}" sibTransId="{9E63CF21-F3D4-477A-B516-B35A34931D70}"/>
    <dgm:cxn modelId="{7D63BAE1-B00D-4BAD-91B7-6CEB5B319E8F}" srcId="{D37AF008-08C3-44D5-B5CD-EA71A906E365}" destId="{CF62DFD8-7D3D-41B3-9A38-41FAE6C82F90}" srcOrd="1" destOrd="0" parTransId="{6E681AE4-4D17-456F-B2CD-AD7F32D77E22}" sibTransId="{788CEA7D-3DB2-45A4-AD0D-A8A9AFC57AC1}"/>
    <dgm:cxn modelId="{C3DD118C-496F-48A2-9F0D-D8F73E1F6DEE}" type="presOf" srcId="{86D33D57-1882-41B2-A08A-0AF876793029}" destId="{A6AE8790-01F7-45E4-B11C-33E481081D64}" srcOrd="0" destOrd="0" presId="urn:microsoft.com/office/officeart/2005/8/layout/hierarchy2"/>
    <dgm:cxn modelId="{5B6A8CC7-4820-4702-95EC-2C24400B498F}" type="presOf" srcId="{20AEB6B4-647D-4024-979B-AF688FBA1ABA}" destId="{86DB748C-6290-4BF0-BD74-F1D096136C38}" srcOrd="0" destOrd="0" presId="urn:microsoft.com/office/officeart/2005/8/layout/hierarchy2"/>
    <dgm:cxn modelId="{36EA275C-034D-4E72-B7AD-8543CDA058B6}" srcId="{D37AF008-08C3-44D5-B5CD-EA71A906E365}" destId="{C2CC9565-0ABF-4582-94F1-B2824E6B0B44}" srcOrd="0" destOrd="0" parTransId="{BB10E23E-B245-43E2-9A1A-EB4F24EBE3CC}" sibTransId="{C54F1983-943C-4BEF-98E2-E9DE707F084E}"/>
    <dgm:cxn modelId="{27C92B42-2D3E-4896-90B2-8371F92A0512}" type="presOf" srcId="{0E33D91C-F5AA-440D-9AE5-9C88B056ED2A}" destId="{A5F8313B-45C6-4BA9-836A-E503DD523CCE}" srcOrd="0" destOrd="0" presId="urn:microsoft.com/office/officeart/2005/8/layout/hierarchy2"/>
    <dgm:cxn modelId="{AF2D4655-7F97-42CB-AA46-0033CDB2F06C}" srcId="{4F323F4B-BBD0-436D-8DB4-54B23BEB5DE3}" destId="{0E33D91C-F5AA-440D-9AE5-9C88B056ED2A}" srcOrd="1" destOrd="0" parTransId="{B00625D4-3EC3-4455-A123-69E946275583}" sibTransId="{8E61BE8D-917D-46C1-8161-93830C2A10C2}"/>
    <dgm:cxn modelId="{F2F9F510-F035-4FED-A4AC-358321F5C271}" srcId="{89725388-FF40-42B3-B78E-E2A8A82894BA}" destId="{90005073-B91B-4BA1-8456-65F6D8ECAAE6}" srcOrd="0" destOrd="0" parTransId="{A876765B-19BB-4C3F-B622-9F4EF9118CCB}" sibTransId="{544A2DDB-DEFB-4C9E-AF05-C07CD45A6CFF}"/>
    <dgm:cxn modelId="{BFAFFB51-B2BD-440D-BD2F-EE4A979D761E}" type="presOf" srcId="{5BD61473-56F3-4D1D-8D51-66BCBD2CE282}" destId="{E8E88FF5-F164-41FA-BE12-DB77CCD3B3B1}" srcOrd="0" destOrd="0" presId="urn:microsoft.com/office/officeart/2005/8/layout/hierarchy2"/>
    <dgm:cxn modelId="{8A8AF0A9-85AD-46E0-BE0A-082F4FF7AD84}" type="presOf" srcId="{A876765B-19BB-4C3F-B622-9F4EF9118CCB}" destId="{274BD3D4-CEC7-4008-87CD-91C303376FC5}" srcOrd="0" destOrd="0" presId="urn:microsoft.com/office/officeart/2005/8/layout/hierarchy2"/>
    <dgm:cxn modelId="{3EADD71E-A7A4-44FE-A469-CBFDB127BDEE}" srcId="{A0ECC0A3-3E26-40F6-A956-9A7E217EE0DD}" destId="{BB4D42BF-1F80-422C-945B-D329E940166F}" srcOrd="0" destOrd="0" parTransId="{9AC0D79A-77AB-40CD-B802-BC4D327BE942}" sibTransId="{9E7466E9-0003-41F8-9A4E-D6EC6A35AACF}"/>
    <dgm:cxn modelId="{37CD4578-C5AD-4F9A-B7CE-F42C455A6161}" type="presOf" srcId="{F89DC020-DD1C-428A-A213-8163F259D122}" destId="{BB4A4673-7CAC-4A3E-9DA6-638FEC5CC5CF}" srcOrd="1" destOrd="0" presId="urn:microsoft.com/office/officeart/2005/8/layout/hierarchy2"/>
    <dgm:cxn modelId="{7AEEB903-285F-42D4-9A85-164C6BAF787B}" type="presOf" srcId="{A6B4BA12-68A9-4236-A553-252260D8BB23}" destId="{AA1EC603-E8D0-4087-B6B1-082C246FD78A}" srcOrd="0" destOrd="0" presId="urn:microsoft.com/office/officeart/2005/8/layout/hierarchy2"/>
    <dgm:cxn modelId="{4F62FA95-7082-46B4-B817-81D4E898C568}" type="presOf" srcId="{3C8E1B98-8BDC-483A-89AC-18733F2FB77F}" destId="{E9D2ADAB-0113-4F0B-BA6B-B50EC0C4865A}" srcOrd="0" destOrd="0" presId="urn:microsoft.com/office/officeart/2005/8/layout/hierarchy2"/>
    <dgm:cxn modelId="{C05293B8-4E52-43FA-83D5-0FC46769A5B0}" srcId="{4F323F4B-BBD0-436D-8DB4-54B23BEB5DE3}" destId="{F268D8BE-3BF1-46ED-AD6A-D3267259A31C}" srcOrd="2" destOrd="0" parTransId="{A7DF8C05-0335-456F-90AB-DAB135662A88}" sibTransId="{4DC8B51C-9904-4F92-ADEF-4CBF55552092}"/>
    <dgm:cxn modelId="{8C47F17E-6584-4835-8841-BEF03491904C}" type="presOf" srcId="{CF045B13-4B1E-4F97-8D2C-27A292504A1D}" destId="{6446D5B3-1ED7-4716-AAAA-B3CE660128F3}" srcOrd="1" destOrd="0" presId="urn:microsoft.com/office/officeart/2005/8/layout/hierarchy2"/>
    <dgm:cxn modelId="{AB8FF82D-EA85-4E02-9C28-05131C9A2118}" type="presOf" srcId="{4F323F4B-BBD0-436D-8DB4-54B23BEB5DE3}" destId="{522F21F4-E28E-4A62-92A4-49852A1CBDBD}" srcOrd="0" destOrd="0" presId="urn:microsoft.com/office/officeart/2005/8/layout/hierarchy2"/>
    <dgm:cxn modelId="{A2F3C312-C6F1-44DD-827C-8D2749B67DA2}" type="presOf" srcId="{CF62DFD8-7D3D-41B3-9A38-41FAE6C82F90}" destId="{B6ED84C1-DD54-4AFB-B43D-50681ED39EF1}" srcOrd="0" destOrd="0" presId="urn:microsoft.com/office/officeart/2005/8/layout/hierarchy2"/>
    <dgm:cxn modelId="{6530F458-95E1-4944-B51D-9D1EB5641909}" type="presOf" srcId="{B6BF204A-3972-4486-88A3-B7B7DDE25E54}" destId="{6F52C6A2-36FA-49F0-9579-6384B6433DFC}" srcOrd="1" destOrd="0" presId="urn:microsoft.com/office/officeart/2005/8/layout/hierarchy2"/>
    <dgm:cxn modelId="{EB0EA069-0811-4437-8C51-472028C915A1}" type="presOf" srcId="{22DDA812-8E49-4FF0-814A-936A6D098187}" destId="{3F7CDD97-4806-4E60-8454-8945238050FE}" srcOrd="0" destOrd="0" presId="urn:microsoft.com/office/officeart/2005/8/layout/hierarchy2"/>
    <dgm:cxn modelId="{DC66C121-D600-4B2C-AE64-9E1FFEC44C4F}" type="presOf" srcId="{6E681AE4-4D17-456F-B2CD-AD7F32D77E22}" destId="{CE5C00BF-5308-4DD4-89DD-96CB0A0B9A91}" srcOrd="1" destOrd="0" presId="urn:microsoft.com/office/officeart/2005/8/layout/hierarchy2"/>
    <dgm:cxn modelId="{0F0FE5D2-429E-4AC4-9363-08A08499EDF5}" type="presOf" srcId="{A0ECC0A3-3E26-40F6-A956-9A7E217EE0DD}" destId="{1D92FF1A-8E6C-4CDA-A99A-3E60532D566C}" srcOrd="0" destOrd="0" presId="urn:microsoft.com/office/officeart/2005/8/layout/hierarchy2"/>
    <dgm:cxn modelId="{4096E452-FE84-4947-B4AA-797952645F3A}" type="presOf" srcId="{BB4D42BF-1F80-422C-945B-D329E940166F}" destId="{306441A9-2704-477B-BAC1-ED39BBC89649}" srcOrd="0" destOrd="0" presId="urn:microsoft.com/office/officeart/2005/8/layout/hierarchy2"/>
    <dgm:cxn modelId="{6344F4F7-7A0B-4C20-97FE-F23CDC30173B}" srcId="{BB4D42BF-1F80-422C-945B-D329E940166F}" destId="{20AEB6B4-647D-4024-979B-AF688FBA1ABA}" srcOrd="2" destOrd="0" parTransId="{0FA3AACD-FB3B-41A7-A727-F816FB7D878B}" sibTransId="{A9429AC2-2041-4D92-B01A-00E916960BFC}"/>
    <dgm:cxn modelId="{442EF7C2-CE3B-47E6-B8BA-B413EBAB3C16}" type="presOf" srcId="{9D027289-969E-4CB6-A17D-C34D95500BAE}" destId="{12C57A31-E388-4541-BC99-59F3CD502495}" srcOrd="0" destOrd="0" presId="urn:microsoft.com/office/officeart/2005/8/layout/hierarchy2"/>
    <dgm:cxn modelId="{9C9F3D23-D1F4-4444-9474-4B964C275047}" type="presOf" srcId="{2832D00E-35B1-4B8E-9E66-59CE22C66E17}" destId="{F634E413-AF35-4265-A45E-F948DF453BD3}" srcOrd="0" destOrd="0" presId="urn:microsoft.com/office/officeart/2005/8/layout/hierarchy2"/>
    <dgm:cxn modelId="{83C5CD19-155B-4FD5-8319-05E8B5F91C9E}" type="presOf" srcId="{3C8E1B98-8BDC-483A-89AC-18733F2FB77F}" destId="{075B7277-201F-449C-B3F3-5A1D816119B9}" srcOrd="1" destOrd="0" presId="urn:microsoft.com/office/officeart/2005/8/layout/hierarchy2"/>
    <dgm:cxn modelId="{A5488B20-33CA-4BA7-952D-B3A749F41695}" type="presOf" srcId="{0FA3AACD-FB3B-41A7-A727-F816FB7D878B}" destId="{FC3CBE57-BDC4-48A9-9844-6911371DDF68}" srcOrd="0" destOrd="0" presId="urn:microsoft.com/office/officeart/2005/8/layout/hierarchy2"/>
    <dgm:cxn modelId="{2F71E3CE-6417-428A-9BAB-823D52863AD8}" type="presOf" srcId="{F0C7282A-C13D-45A8-A452-9D28918761E2}" destId="{2D837403-7555-49A9-87E7-112C007E5195}" srcOrd="0" destOrd="0" presId="urn:microsoft.com/office/officeart/2005/8/layout/hierarchy2"/>
    <dgm:cxn modelId="{9D1E16B6-04C5-4F5A-8799-A2C1F3ADC19E}" type="presOf" srcId="{CF045B13-4B1E-4F97-8D2C-27A292504A1D}" destId="{7AD46A7D-BF5E-4AC1-9F50-46088429131C}" srcOrd="0" destOrd="0" presId="urn:microsoft.com/office/officeart/2005/8/layout/hierarchy2"/>
    <dgm:cxn modelId="{E46E9497-EDAD-45A6-BBB6-B02C6D0C2578}" type="presOf" srcId="{B3983A26-BEBE-4996-9FE0-B202317D4966}" destId="{4C132FAD-A26B-496D-B018-2203DB1CEE74}" srcOrd="0" destOrd="0" presId="urn:microsoft.com/office/officeart/2005/8/layout/hierarchy2"/>
    <dgm:cxn modelId="{52AF75FC-5716-4035-B171-7214ED994F55}" type="presOf" srcId="{D37AF008-08C3-44D5-B5CD-EA71A906E365}" destId="{8F721D6D-7BA7-4BC7-B10D-33D754D5C2E8}" srcOrd="0" destOrd="0" presId="urn:microsoft.com/office/officeart/2005/8/layout/hierarchy2"/>
    <dgm:cxn modelId="{B9B47265-C9B4-49A6-ABD5-A1EC258D8D6D}" type="presOf" srcId="{F0C7282A-C13D-45A8-A452-9D28918761E2}" destId="{39FD27BF-0B90-4E83-B298-0FC46E2CEA53}" srcOrd="1" destOrd="0" presId="urn:microsoft.com/office/officeart/2005/8/layout/hierarchy2"/>
    <dgm:cxn modelId="{9CB464D5-5837-4711-9E2C-995AB57A7F61}" type="presOf" srcId="{A7DF8C05-0335-456F-90AB-DAB135662A88}" destId="{A7B8BDBD-604D-4B33-ABD4-2ABED6B664D7}" srcOrd="0" destOrd="0" presId="urn:microsoft.com/office/officeart/2005/8/layout/hierarchy2"/>
    <dgm:cxn modelId="{E7FBBF4B-D466-433F-B2F7-8B0D044F1293}" srcId="{BB4D42BF-1F80-422C-945B-D329E940166F}" destId="{D37AF008-08C3-44D5-B5CD-EA71A906E365}" srcOrd="3" destOrd="0" parTransId="{A6B4BA12-68A9-4236-A553-252260D8BB23}" sibTransId="{5C25D5B8-AAB2-4435-B699-47A2EDD6487C}"/>
    <dgm:cxn modelId="{AD51BD99-BDFA-4118-B3CD-2EA40DDF8BFA}" srcId="{20AEB6B4-647D-4024-979B-AF688FBA1ABA}" destId="{2832D00E-35B1-4B8E-9E66-59CE22C66E17}" srcOrd="1" destOrd="0" parTransId="{F0C7282A-C13D-45A8-A452-9D28918761E2}" sibTransId="{0EB29900-3A47-47E3-8F29-A157A7108DAA}"/>
    <dgm:cxn modelId="{B70B59B2-9F53-4DDB-AAA8-D9FA09ADA4D7}" srcId="{22DDA812-8E49-4FF0-814A-936A6D098187}" destId="{5BD61473-56F3-4D1D-8D51-66BCBD2CE282}" srcOrd="1" destOrd="0" parTransId="{CF045B13-4B1E-4F97-8D2C-27A292504A1D}" sibTransId="{97DFF7D0-B01E-41A4-AEB9-CAE58D2AA88B}"/>
    <dgm:cxn modelId="{45B8CD2B-DE8E-4BE4-A058-034A1E13E063}" type="presOf" srcId="{B6BF204A-3972-4486-88A3-B7B7DDE25E54}" destId="{C6CB32F4-CEB8-4F35-9C09-B88437D784E3}" srcOrd="0" destOrd="0" presId="urn:microsoft.com/office/officeart/2005/8/layout/hierarchy2"/>
    <dgm:cxn modelId="{60018E0E-3319-4AD8-AF39-BBBC2D4D5BA3}" type="presOf" srcId="{0FA3AACD-FB3B-41A7-A727-F816FB7D878B}" destId="{080D315A-6D2E-4ED7-B1BA-E7904672CB2A}" srcOrd="1" destOrd="0" presId="urn:microsoft.com/office/officeart/2005/8/layout/hierarchy2"/>
    <dgm:cxn modelId="{262F654E-02AE-4455-BA16-B9961368F997}" type="presOf" srcId="{90005073-B91B-4BA1-8456-65F6D8ECAAE6}" destId="{0643BD0A-9072-47E3-A8AA-E0B5D30F2003}" srcOrd="0" destOrd="0" presId="urn:microsoft.com/office/officeart/2005/8/layout/hierarchy2"/>
    <dgm:cxn modelId="{A12DAF5D-68C6-49DC-8FA7-4415EE8E2411}" type="presOf" srcId="{A876765B-19BB-4C3F-B622-9F4EF9118CCB}" destId="{F463D94C-B2DA-4B07-9938-8AE9D181540A}" srcOrd="1" destOrd="0" presId="urn:microsoft.com/office/officeart/2005/8/layout/hierarchy2"/>
    <dgm:cxn modelId="{21739BF4-7C77-46BB-A22D-978292F07C8F}" type="presOf" srcId="{B00625D4-3EC3-4455-A123-69E946275583}" destId="{62131F72-32B9-4872-8FC3-318A36834F09}" srcOrd="0" destOrd="0" presId="urn:microsoft.com/office/officeart/2005/8/layout/hierarchy2"/>
    <dgm:cxn modelId="{287106BF-FE09-45C2-BE9C-23C82875C14C}" type="presOf" srcId="{BCB4602E-1F8F-4216-9242-9BC7276536F9}" destId="{E101D49C-B2D5-41A5-8F98-4962BEA0D538}" srcOrd="0" destOrd="0" presId="urn:microsoft.com/office/officeart/2005/8/layout/hierarchy2"/>
    <dgm:cxn modelId="{3CA901F2-B7D6-47D1-87AF-6ACDA3880B8D}" type="presOf" srcId="{C2CC9565-0ABF-4582-94F1-B2824E6B0B44}" destId="{87E6BD69-A898-487E-A838-2A7D107AAE25}" srcOrd="0" destOrd="0" presId="urn:microsoft.com/office/officeart/2005/8/layout/hierarchy2"/>
    <dgm:cxn modelId="{0C13F5B5-CB7A-45FB-9561-2220BB96A9E5}" type="presOf" srcId="{89725388-FF40-42B3-B78E-E2A8A82894BA}" destId="{2BC7A9DC-CAC3-40A2-9B6A-5B0B4B887E9A}" srcOrd="0" destOrd="0" presId="urn:microsoft.com/office/officeart/2005/8/layout/hierarchy2"/>
    <dgm:cxn modelId="{7D863564-76EF-4A97-8224-999358BEB725}" type="presOf" srcId="{B653973B-A6FE-4C87-9DC5-9C7626BB232B}" destId="{970EE71A-1C79-44DE-9595-339C04831045}" srcOrd="1" destOrd="0" presId="urn:microsoft.com/office/officeart/2005/8/layout/hierarchy2"/>
    <dgm:cxn modelId="{1229481E-4CE8-406A-9A54-ECB7CA07AB62}" srcId="{BB4D42BF-1F80-422C-945B-D329E940166F}" destId="{89725388-FF40-42B3-B78E-E2A8A82894BA}" srcOrd="0" destOrd="0" parTransId="{B16BC364-96A7-420F-BC31-DFA966A90F6A}" sibTransId="{F52D9CD8-DB03-4815-9F99-99F5D2874DBC}"/>
    <dgm:cxn modelId="{056BB837-AE11-4D35-B023-A0584D4F12C4}" type="presOf" srcId="{A7DF8C05-0335-456F-90AB-DAB135662A88}" destId="{9AE31C70-301B-4673-986A-1BC85940A58F}" srcOrd="1" destOrd="0" presId="urn:microsoft.com/office/officeart/2005/8/layout/hierarchy2"/>
    <dgm:cxn modelId="{2D93C24D-7023-4A96-BF54-2B682A9B8053}" type="presOf" srcId="{9D027289-969E-4CB6-A17D-C34D95500BAE}" destId="{FBF8DA64-A14D-4E84-A569-8458E8A50E78}" srcOrd="1" destOrd="0" presId="urn:microsoft.com/office/officeart/2005/8/layout/hierarchy2"/>
    <dgm:cxn modelId="{772C088D-C039-400D-B5BF-CE7D9CE8514A}" type="presOf" srcId="{B16BC364-96A7-420F-BC31-DFA966A90F6A}" destId="{CF802E1D-7CD9-4541-A032-0342C659C42F}" srcOrd="1" destOrd="0" presId="urn:microsoft.com/office/officeart/2005/8/layout/hierarchy2"/>
    <dgm:cxn modelId="{916ACE88-975C-48B2-9E0E-24D65F244781}" type="presOf" srcId="{F88ED5A0-2168-4A81-A2E0-71AF7DEA801A}" destId="{00578A9F-762D-4434-A48E-0AE02563CDB5}" srcOrd="1" destOrd="0" presId="urn:microsoft.com/office/officeart/2005/8/layout/hierarchy2"/>
    <dgm:cxn modelId="{E0720B4F-7563-442F-832F-4C3B771D1713}" srcId="{89725388-FF40-42B3-B78E-E2A8A82894BA}" destId="{5ADBC884-AF20-400F-8B6D-2F3CB333DC1B}" srcOrd="1" destOrd="0" parTransId="{9D027289-969E-4CB6-A17D-C34D95500BAE}" sibTransId="{1B03AD2F-4A02-4E7A-A463-04892A5CED02}"/>
    <dgm:cxn modelId="{155EFA88-9DB3-48A4-B2BE-0A78D506C01E}" type="presOf" srcId="{B00625D4-3EC3-4455-A123-69E946275583}" destId="{85096115-DAEB-41BB-83C1-AE0BC5DA16FD}" srcOrd="1" destOrd="0" presId="urn:microsoft.com/office/officeart/2005/8/layout/hierarchy2"/>
    <dgm:cxn modelId="{BA89BD6F-12F4-49A8-B05E-02955B4FD240}" srcId="{BB4D42BF-1F80-422C-945B-D329E940166F}" destId="{22DDA812-8E49-4FF0-814A-936A6D098187}" srcOrd="1" destOrd="0" parTransId="{F88ED5A0-2168-4A81-A2E0-71AF7DEA801A}" sibTransId="{A83D16DE-5E80-4B22-849E-76FBC26EC78F}"/>
    <dgm:cxn modelId="{39166A11-9D2C-46EA-B340-1861353A08D7}" srcId="{22DDA812-8E49-4FF0-814A-936A6D098187}" destId="{BCB4602E-1F8F-4216-9242-9BC7276536F9}" srcOrd="0" destOrd="0" parTransId="{B653973B-A6FE-4C87-9DC5-9C7626BB232B}" sibTransId="{416721ED-65F0-45A6-AA73-AD87DBC5A9F2}"/>
    <dgm:cxn modelId="{1F49FFD8-E5E2-4986-B968-84D1AFFBADEC}" type="presOf" srcId="{12B4A01A-213D-470F-904C-BE2F5EECC7F3}" destId="{154A7328-46EA-43C0-8D9B-A4D6E956E566}" srcOrd="0" destOrd="0" presId="urn:microsoft.com/office/officeart/2005/8/layout/hierarchy2"/>
    <dgm:cxn modelId="{EB5D28E4-3B14-410A-818E-22D66E16F330}" type="presOf" srcId="{F89DC020-DD1C-428A-A213-8163F259D122}" destId="{CB87E3AF-24D7-40FE-9EE8-3003A5D65A22}" srcOrd="0" destOrd="0" presId="urn:microsoft.com/office/officeart/2005/8/layout/hierarchy2"/>
    <dgm:cxn modelId="{6D3A2E3C-04D0-48B9-9DAA-302D86FE1F1B}" type="presOf" srcId="{6E681AE4-4D17-456F-B2CD-AD7F32D77E22}" destId="{AD6C9EAE-D6CF-40E1-B4B2-E8059C6913B7}" srcOrd="0" destOrd="0" presId="urn:microsoft.com/office/officeart/2005/8/layout/hierarchy2"/>
    <dgm:cxn modelId="{7E92975C-A3B4-4924-AEC4-D6F21ECB7F99}" type="presOf" srcId="{5ADBC884-AF20-400F-8B6D-2F3CB333DC1B}" destId="{E603D2A2-D612-43C0-96ED-7526397DBBDE}" srcOrd="0" destOrd="0" presId="urn:microsoft.com/office/officeart/2005/8/layout/hierarchy2"/>
    <dgm:cxn modelId="{BA2665F0-DB71-49BB-9358-3562AD81F49B}" srcId="{4F323F4B-BBD0-436D-8DB4-54B23BEB5DE3}" destId="{B3983A26-BEBE-4996-9FE0-B202317D4966}" srcOrd="0" destOrd="0" parTransId="{3C8E1B98-8BDC-483A-89AC-18733F2FB77F}" sibTransId="{BB49D1F1-A615-40D2-9595-9F9673438D3D}"/>
    <dgm:cxn modelId="{6F2B1413-A3C6-49D3-B5E0-33FC270AE1F5}" srcId="{20AEB6B4-647D-4024-979B-AF688FBA1ABA}" destId="{12B4A01A-213D-470F-904C-BE2F5EECC7F3}" srcOrd="2" destOrd="0" parTransId="{F89DC020-DD1C-428A-A213-8163F259D122}" sibTransId="{FAE19357-1631-49DC-B311-E5AD4F802F4B}"/>
    <dgm:cxn modelId="{4B08BD6D-D916-4B4E-BC66-2F50EBE681CC}" type="presOf" srcId="{F88ED5A0-2168-4A81-A2E0-71AF7DEA801A}" destId="{AD98E930-AB8E-448E-B25A-FEBBDC227F4F}" srcOrd="0" destOrd="0" presId="urn:microsoft.com/office/officeart/2005/8/layout/hierarchy2"/>
    <dgm:cxn modelId="{2C8E693D-AE5A-43F0-AA27-71260F7F94E4}" srcId="{BB4D42BF-1F80-422C-945B-D329E940166F}" destId="{4F323F4B-BBD0-436D-8DB4-54B23BEB5DE3}" srcOrd="4" destOrd="0" parTransId="{B6BF204A-3972-4486-88A3-B7B7DDE25E54}" sibTransId="{21CC4885-C74B-4375-A17F-75581F072182}"/>
    <dgm:cxn modelId="{A5FEA961-AA8E-4D57-87A6-3DB7B76122DE}" type="presOf" srcId="{86D33D57-1882-41B2-A08A-0AF876793029}" destId="{A1225C96-526A-4086-8A1C-1ECC2BE407DE}" srcOrd="1" destOrd="0" presId="urn:microsoft.com/office/officeart/2005/8/layout/hierarchy2"/>
    <dgm:cxn modelId="{D192E53B-AB6A-4E66-B8CD-30B016978DC5}" type="presOf" srcId="{BB10E23E-B245-43E2-9A1A-EB4F24EBE3CC}" destId="{BD88BBE4-A7FA-4C2E-96FD-502EA5F55FF7}" srcOrd="1" destOrd="0" presId="urn:microsoft.com/office/officeart/2005/8/layout/hierarchy2"/>
    <dgm:cxn modelId="{6C04C240-C760-4019-9933-BBC94254C920}" type="presOf" srcId="{B16BC364-96A7-420F-BC31-DFA966A90F6A}" destId="{D5A4F656-0032-4758-AB08-BA10D05BE1D9}" srcOrd="0" destOrd="0" presId="urn:microsoft.com/office/officeart/2005/8/layout/hierarchy2"/>
    <dgm:cxn modelId="{4685582D-F7E5-4161-B2E1-649688295E60}" type="presParOf" srcId="{1D92FF1A-8E6C-4CDA-A99A-3E60532D566C}" destId="{D1DB0AD0-40FC-4DF8-BBCD-1F18F65ECDD3}" srcOrd="0" destOrd="0" presId="urn:microsoft.com/office/officeart/2005/8/layout/hierarchy2"/>
    <dgm:cxn modelId="{4B375D96-788F-4A28-A5A7-923291046820}" type="presParOf" srcId="{D1DB0AD0-40FC-4DF8-BBCD-1F18F65ECDD3}" destId="{306441A9-2704-477B-BAC1-ED39BBC89649}" srcOrd="0" destOrd="0" presId="urn:microsoft.com/office/officeart/2005/8/layout/hierarchy2"/>
    <dgm:cxn modelId="{39C23789-A638-4286-B1DE-24A1E00FE051}" type="presParOf" srcId="{D1DB0AD0-40FC-4DF8-BBCD-1F18F65ECDD3}" destId="{CF801CC1-174D-43AC-8A35-55E31C21B2C2}" srcOrd="1" destOrd="0" presId="urn:microsoft.com/office/officeart/2005/8/layout/hierarchy2"/>
    <dgm:cxn modelId="{8E481CB6-C42D-4F7C-AD0B-4EBED50F856B}" type="presParOf" srcId="{CF801CC1-174D-43AC-8A35-55E31C21B2C2}" destId="{D5A4F656-0032-4758-AB08-BA10D05BE1D9}" srcOrd="0" destOrd="0" presId="urn:microsoft.com/office/officeart/2005/8/layout/hierarchy2"/>
    <dgm:cxn modelId="{56DF439E-2B7A-4760-99AC-19AD8E65052C}" type="presParOf" srcId="{D5A4F656-0032-4758-AB08-BA10D05BE1D9}" destId="{CF802E1D-7CD9-4541-A032-0342C659C42F}" srcOrd="0" destOrd="0" presId="urn:microsoft.com/office/officeart/2005/8/layout/hierarchy2"/>
    <dgm:cxn modelId="{7BB8521F-CCDB-423B-97BF-9D177FB47ED4}" type="presParOf" srcId="{CF801CC1-174D-43AC-8A35-55E31C21B2C2}" destId="{D80D886C-AA80-40FB-8CA6-8319C24D6D61}" srcOrd="1" destOrd="0" presId="urn:microsoft.com/office/officeart/2005/8/layout/hierarchy2"/>
    <dgm:cxn modelId="{13936F29-42A8-4224-991C-E39C8076CA71}" type="presParOf" srcId="{D80D886C-AA80-40FB-8CA6-8319C24D6D61}" destId="{2BC7A9DC-CAC3-40A2-9B6A-5B0B4B887E9A}" srcOrd="0" destOrd="0" presId="urn:microsoft.com/office/officeart/2005/8/layout/hierarchy2"/>
    <dgm:cxn modelId="{A4EF7438-7001-4846-BB75-7B52233C5592}" type="presParOf" srcId="{D80D886C-AA80-40FB-8CA6-8319C24D6D61}" destId="{E34F506D-77EF-43AC-944A-F65B34F6232B}" srcOrd="1" destOrd="0" presId="urn:microsoft.com/office/officeart/2005/8/layout/hierarchy2"/>
    <dgm:cxn modelId="{9B771E5D-BC2B-4263-B3ED-ECA31DAC1175}" type="presParOf" srcId="{E34F506D-77EF-43AC-944A-F65B34F6232B}" destId="{274BD3D4-CEC7-4008-87CD-91C303376FC5}" srcOrd="0" destOrd="0" presId="urn:microsoft.com/office/officeart/2005/8/layout/hierarchy2"/>
    <dgm:cxn modelId="{23EA98C5-4CB3-44ED-AADA-15E63A5A8B21}" type="presParOf" srcId="{274BD3D4-CEC7-4008-87CD-91C303376FC5}" destId="{F463D94C-B2DA-4B07-9938-8AE9D181540A}" srcOrd="0" destOrd="0" presId="urn:microsoft.com/office/officeart/2005/8/layout/hierarchy2"/>
    <dgm:cxn modelId="{90B6EE5C-8F88-42B4-BC31-DA932612C58A}" type="presParOf" srcId="{E34F506D-77EF-43AC-944A-F65B34F6232B}" destId="{2E733CF7-AD16-42B3-B484-D37816CAF29C}" srcOrd="1" destOrd="0" presId="urn:microsoft.com/office/officeart/2005/8/layout/hierarchy2"/>
    <dgm:cxn modelId="{0D062AF0-BFC8-4650-B8B1-15630533E00D}" type="presParOf" srcId="{2E733CF7-AD16-42B3-B484-D37816CAF29C}" destId="{0643BD0A-9072-47E3-A8AA-E0B5D30F2003}" srcOrd="0" destOrd="0" presId="urn:microsoft.com/office/officeart/2005/8/layout/hierarchy2"/>
    <dgm:cxn modelId="{21AD3882-CBA1-43E5-97D4-6448811DF034}" type="presParOf" srcId="{2E733CF7-AD16-42B3-B484-D37816CAF29C}" destId="{C4D4B624-7EF1-4DA2-B68C-C7D3941924A8}" srcOrd="1" destOrd="0" presId="urn:microsoft.com/office/officeart/2005/8/layout/hierarchy2"/>
    <dgm:cxn modelId="{A891685B-A5E9-42A4-A106-3DC8069268DC}" type="presParOf" srcId="{E34F506D-77EF-43AC-944A-F65B34F6232B}" destId="{12C57A31-E388-4541-BC99-59F3CD502495}" srcOrd="2" destOrd="0" presId="urn:microsoft.com/office/officeart/2005/8/layout/hierarchy2"/>
    <dgm:cxn modelId="{2B1C3D87-0A57-4B40-86EB-1C215BBC5BE6}" type="presParOf" srcId="{12C57A31-E388-4541-BC99-59F3CD502495}" destId="{FBF8DA64-A14D-4E84-A569-8458E8A50E78}" srcOrd="0" destOrd="0" presId="urn:microsoft.com/office/officeart/2005/8/layout/hierarchy2"/>
    <dgm:cxn modelId="{7FD724DC-6863-48FC-8267-6569D5344EB1}" type="presParOf" srcId="{E34F506D-77EF-43AC-944A-F65B34F6232B}" destId="{645BEA40-67FD-4A68-ABED-6DA345C67490}" srcOrd="3" destOrd="0" presId="urn:microsoft.com/office/officeart/2005/8/layout/hierarchy2"/>
    <dgm:cxn modelId="{F8871CAC-A2CF-41F3-BF0D-455C2511782B}" type="presParOf" srcId="{645BEA40-67FD-4A68-ABED-6DA345C67490}" destId="{E603D2A2-D612-43C0-96ED-7526397DBBDE}" srcOrd="0" destOrd="0" presId="urn:microsoft.com/office/officeart/2005/8/layout/hierarchy2"/>
    <dgm:cxn modelId="{639358B7-0DA3-464D-8D35-A439F80E2349}" type="presParOf" srcId="{645BEA40-67FD-4A68-ABED-6DA345C67490}" destId="{FE97F8B7-21B9-482E-A7EF-3D26D0D82A00}" srcOrd="1" destOrd="0" presId="urn:microsoft.com/office/officeart/2005/8/layout/hierarchy2"/>
    <dgm:cxn modelId="{8577CD0E-9CC9-4F90-B998-5DC607BEBDBC}" type="presParOf" srcId="{CF801CC1-174D-43AC-8A35-55E31C21B2C2}" destId="{AD98E930-AB8E-448E-B25A-FEBBDC227F4F}" srcOrd="2" destOrd="0" presId="urn:microsoft.com/office/officeart/2005/8/layout/hierarchy2"/>
    <dgm:cxn modelId="{8A25DA08-99DE-4EDB-BD33-A335626B0E00}" type="presParOf" srcId="{AD98E930-AB8E-448E-B25A-FEBBDC227F4F}" destId="{00578A9F-762D-4434-A48E-0AE02563CDB5}" srcOrd="0" destOrd="0" presId="urn:microsoft.com/office/officeart/2005/8/layout/hierarchy2"/>
    <dgm:cxn modelId="{8F02155B-35CA-4A2A-BCB0-A87C3451B972}" type="presParOf" srcId="{CF801CC1-174D-43AC-8A35-55E31C21B2C2}" destId="{CD928E77-A695-4187-9D0B-FD0B13731EE5}" srcOrd="3" destOrd="0" presId="urn:microsoft.com/office/officeart/2005/8/layout/hierarchy2"/>
    <dgm:cxn modelId="{B6DFE264-E0C9-439A-BAC3-388F833ED847}" type="presParOf" srcId="{CD928E77-A695-4187-9D0B-FD0B13731EE5}" destId="{3F7CDD97-4806-4E60-8454-8945238050FE}" srcOrd="0" destOrd="0" presId="urn:microsoft.com/office/officeart/2005/8/layout/hierarchy2"/>
    <dgm:cxn modelId="{CDC46D34-A545-4BAA-AECC-0B15AE023575}" type="presParOf" srcId="{CD928E77-A695-4187-9D0B-FD0B13731EE5}" destId="{D2D40C36-8F20-4994-B059-2D046810D381}" srcOrd="1" destOrd="0" presId="urn:microsoft.com/office/officeart/2005/8/layout/hierarchy2"/>
    <dgm:cxn modelId="{D8B9EA43-BD58-421C-9574-D209FB6C58E5}" type="presParOf" srcId="{D2D40C36-8F20-4994-B059-2D046810D381}" destId="{F563D426-F466-4966-B132-D9135461AE32}" srcOrd="0" destOrd="0" presId="urn:microsoft.com/office/officeart/2005/8/layout/hierarchy2"/>
    <dgm:cxn modelId="{86753B5A-6420-48F7-8BE3-15D22B590736}" type="presParOf" srcId="{F563D426-F466-4966-B132-D9135461AE32}" destId="{970EE71A-1C79-44DE-9595-339C04831045}" srcOrd="0" destOrd="0" presId="urn:microsoft.com/office/officeart/2005/8/layout/hierarchy2"/>
    <dgm:cxn modelId="{46FFBC21-B04E-4C5D-B463-AC09FD282474}" type="presParOf" srcId="{D2D40C36-8F20-4994-B059-2D046810D381}" destId="{5F8F2219-CBEC-4850-B888-517E624041C7}" srcOrd="1" destOrd="0" presId="urn:microsoft.com/office/officeart/2005/8/layout/hierarchy2"/>
    <dgm:cxn modelId="{DD60B4A5-0EA0-47D9-A5E3-E28CF1B300F8}" type="presParOf" srcId="{5F8F2219-CBEC-4850-B888-517E624041C7}" destId="{E101D49C-B2D5-41A5-8F98-4962BEA0D538}" srcOrd="0" destOrd="0" presId="urn:microsoft.com/office/officeart/2005/8/layout/hierarchy2"/>
    <dgm:cxn modelId="{AE726F8C-D643-4C4B-9FCC-FC610D87A1C7}" type="presParOf" srcId="{5F8F2219-CBEC-4850-B888-517E624041C7}" destId="{EE86D43A-589F-4D81-BA1D-C4506BB57C4E}" srcOrd="1" destOrd="0" presId="urn:microsoft.com/office/officeart/2005/8/layout/hierarchy2"/>
    <dgm:cxn modelId="{BB971225-6C35-4979-8C06-F90D65DB8D72}" type="presParOf" srcId="{D2D40C36-8F20-4994-B059-2D046810D381}" destId="{7AD46A7D-BF5E-4AC1-9F50-46088429131C}" srcOrd="2" destOrd="0" presId="urn:microsoft.com/office/officeart/2005/8/layout/hierarchy2"/>
    <dgm:cxn modelId="{A01C6241-C8AF-4ECC-AD1D-89CF4FBE159B}" type="presParOf" srcId="{7AD46A7D-BF5E-4AC1-9F50-46088429131C}" destId="{6446D5B3-1ED7-4716-AAAA-B3CE660128F3}" srcOrd="0" destOrd="0" presId="urn:microsoft.com/office/officeart/2005/8/layout/hierarchy2"/>
    <dgm:cxn modelId="{C113DB76-1A2D-4227-A4A4-DDEE37AA43ED}" type="presParOf" srcId="{D2D40C36-8F20-4994-B059-2D046810D381}" destId="{5DB0D101-4DAA-45BB-9817-2FB5A324A8FF}" srcOrd="3" destOrd="0" presId="urn:microsoft.com/office/officeart/2005/8/layout/hierarchy2"/>
    <dgm:cxn modelId="{D29B4503-8FB3-40A6-A21B-319D5618BB3C}" type="presParOf" srcId="{5DB0D101-4DAA-45BB-9817-2FB5A324A8FF}" destId="{E8E88FF5-F164-41FA-BE12-DB77CCD3B3B1}" srcOrd="0" destOrd="0" presId="urn:microsoft.com/office/officeart/2005/8/layout/hierarchy2"/>
    <dgm:cxn modelId="{017A66AE-CE4F-473C-AB11-D05E534F2CB5}" type="presParOf" srcId="{5DB0D101-4DAA-45BB-9817-2FB5A324A8FF}" destId="{1ACFAE26-B45A-4341-83D9-F3E786A35234}" srcOrd="1" destOrd="0" presId="urn:microsoft.com/office/officeart/2005/8/layout/hierarchy2"/>
    <dgm:cxn modelId="{908F983B-8B89-4977-914C-9A48E7736EDA}" type="presParOf" srcId="{CF801CC1-174D-43AC-8A35-55E31C21B2C2}" destId="{FC3CBE57-BDC4-48A9-9844-6911371DDF68}" srcOrd="4" destOrd="0" presId="urn:microsoft.com/office/officeart/2005/8/layout/hierarchy2"/>
    <dgm:cxn modelId="{A7051CF8-F78F-4DC6-890F-2A460524E23D}" type="presParOf" srcId="{FC3CBE57-BDC4-48A9-9844-6911371DDF68}" destId="{080D315A-6D2E-4ED7-B1BA-E7904672CB2A}" srcOrd="0" destOrd="0" presId="urn:microsoft.com/office/officeart/2005/8/layout/hierarchy2"/>
    <dgm:cxn modelId="{C25C20CB-CEC0-458A-AAF9-9E52F50668C0}" type="presParOf" srcId="{CF801CC1-174D-43AC-8A35-55E31C21B2C2}" destId="{22622B0D-8163-4357-A853-E2404FB6BE2F}" srcOrd="5" destOrd="0" presId="urn:microsoft.com/office/officeart/2005/8/layout/hierarchy2"/>
    <dgm:cxn modelId="{F88BD14D-ADB5-4C79-AC4B-EF89364AA1EA}" type="presParOf" srcId="{22622B0D-8163-4357-A853-E2404FB6BE2F}" destId="{86DB748C-6290-4BF0-BD74-F1D096136C38}" srcOrd="0" destOrd="0" presId="urn:microsoft.com/office/officeart/2005/8/layout/hierarchy2"/>
    <dgm:cxn modelId="{86E38EB3-6D9D-4BDA-B645-D9A34AD3DAC0}" type="presParOf" srcId="{22622B0D-8163-4357-A853-E2404FB6BE2F}" destId="{AC0F4779-8FB1-4177-B810-C6042F009C3B}" srcOrd="1" destOrd="0" presId="urn:microsoft.com/office/officeart/2005/8/layout/hierarchy2"/>
    <dgm:cxn modelId="{9AA96FBA-C28B-404A-BD84-27CCFA8594C1}" type="presParOf" srcId="{AC0F4779-8FB1-4177-B810-C6042F009C3B}" destId="{A6AE8790-01F7-45E4-B11C-33E481081D64}" srcOrd="0" destOrd="0" presId="urn:microsoft.com/office/officeart/2005/8/layout/hierarchy2"/>
    <dgm:cxn modelId="{6A0A80EB-D631-4159-A919-CDF1F58AAA01}" type="presParOf" srcId="{A6AE8790-01F7-45E4-B11C-33E481081D64}" destId="{A1225C96-526A-4086-8A1C-1ECC2BE407DE}" srcOrd="0" destOrd="0" presId="urn:microsoft.com/office/officeart/2005/8/layout/hierarchy2"/>
    <dgm:cxn modelId="{0E8F9918-079C-40A2-BF0E-3E274A94A8C6}" type="presParOf" srcId="{AC0F4779-8FB1-4177-B810-C6042F009C3B}" destId="{5CA10E5C-9526-4020-AD0D-62326562A1C8}" srcOrd="1" destOrd="0" presId="urn:microsoft.com/office/officeart/2005/8/layout/hierarchy2"/>
    <dgm:cxn modelId="{5174A0C1-7EC2-49E6-BC48-F4EAA5DE0475}" type="presParOf" srcId="{5CA10E5C-9526-4020-AD0D-62326562A1C8}" destId="{CF8B92DB-1B41-4C58-BB38-C71D1B9D90A9}" srcOrd="0" destOrd="0" presId="urn:microsoft.com/office/officeart/2005/8/layout/hierarchy2"/>
    <dgm:cxn modelId="{B54099CB-3D05-4D91-91C4-150D284DAE68}" type="presParOf" srcId="{5CA10E5C-9526-4020-AD0D-62326562A1C8}" destId="{26A5D15E-D620-476F-A62C-C508FC2EB886}" srcOrd="1" destOrd="0" presId="urn:microsoft.com/office/officeart/2005/8/layout/hierarchy2"/>
    <dgm:cxn modelId="{3A47B882-C870-4C85-9CCD-F2EFB3EF8888}" type="presParOf" srcId="{AC0F4779-8FB1-4177-B810-C6042F009C3B}" destId="{2D837403-7555-49A9-87E7-112C007E5195}" srcOrd="2" destOrd="0" presId="urn:microsoft.com/office/officeart/2005/8/layout/hierarchy2"/>
    <dgm:cxn modelId="{7713F8FF-F944-4BF8-912D-E12C966C420B}" type="presParOf" srcId="{2D837403-7555-49A9-87E7-112C007E5195}" destId="{39FD27BF-0B90-4E83-B298-0FC46E2CEA53}" srcOrd="0" destOrd="0" presId="urn:microsoft.com/office/officeart/2005/8/layout/hierarchy2"/>
    <dgm:cxn modelId="{F17B68EB-B23B-4340-910F-431575DC3D4D}" type="presParOf" srcId="{AC0F4779-8FB1-4177-B810-C6042F009C3B}" destId="{59C6F22A-967F-4848-B7AE-72308B7652B7}" srcOrd="3" destOrd="0" presId="urn:microsoft.com/office/officeart/2005/8/layout/hierarchy2"/>
    <dgm:cxn modelId="{2BEBA6AA-1699-495C-B81F-6BEADD82AF58}" type="presParOf" srcId="{59C6F22A-967F-4848-B7AE-72308B7652B7}" destId="{F634E413-AF35-4265-A45E-F948DF453BD3}" srcOrd="0" destOrd="0" presId="urn:microsoft.com/office/officeart/2005/8/layout/hierarchy2"/>
    <dgm:cxn modelId="{37F540F4-A00B-48C0-859E-E609B384E4AC}" type="presParOf" srcId="{59C6F22A-967F-4848-B7AE-72308B7652B7}" destId="{B4C6C72E-AB39-439E-86F5-61E3BF07DDA5}" srcOrd="1" destOrd="0" presId="urn:microsoft.com/office/officeart/2005/8/layout/hierarchy2"/>
    <dgm:cxn modelId="{BA2FF164-1010-408D-9AE6-153D28412B59}" type="presParOf" srcId="{AC0F4779-8FB1-4177-B810-C6042F009C3B}" destId="{CB87E3AF-24D7-40FE-9EE8-3003A5D65A22}" srcOrd="4" destOrd="0" presId="urn:microsoft.com/office/officeart/2005/8/layout/hierarchy2"/>
    <dgm:cxn modelId="{8A001D77-743A-4911-BBCA-6D6F362D326B}" type="presParOf" srcId="{CB87E3AF-24D7-40FE-9EE8-3003A5D65A22}" destId="{BB4A4673-7CAC-4A3E-9DA6-638FEC5CC5CF}" srcOrd="0" destOrd="0" presId="urn:microsoft.com/office/officeart/2005/8/layout/hierarchy2"/>
    <dgm:cxn modelId="{1E6BE010-80AC-4DE7-8326-3BA36D8F2B88}" type="presParOf" srcId="{AC0F4779-8FB1-4177-B810-C6042F009C3B}" destId="{35797889-75AC-42FF-9710-5490802D59A1}" srcOrd="5" destOrd="0" presId="urn:microsoft.com/office/officeart/2005/8/layout/hierarchy2"/>
    <dgm:cxn modelId="{1837C4F7-C6F4-456D-91B9-1F8CF4AC8DDD}" type="presParOf" srcId="{35797889-75AC-42FF-9710-5490802D59A1}" destId="{154A7328-46EA-43C0-8D9B-A4D6E956E566}" srcOrd="0" destOrd="0" presId="urn:microsoft.com/office/officeart/2005/8/layout/hierarchy2"/>
    <dgm:cxn modelId="{8161AF74-C2EE-4457-ADE0-A1F2A1EDE75C}" type="presParOf" srcId="{35797889-75AC-42FF-9710-5490802D59A1}" destId="{C18A906F-F7FD-4BF7-B040-7AF8A4F1A2D6}" srcOrd="1" destOrd="0" presId="urn:microsoft.com/office/officeart/2005/8/layout/hierarchy2"/>
    <dgm:cxn modelId="{57568DEA-2669-4FD6-9DEA-49174435681E}" type="presParOf" srcId="{CF801CC1-174D-43AC-8A35-55E31C21B2C2}" destId="{AA1EC603-E8D0-4087-B6B1-082C246FD78A}" srcOrd="6" destOrd="0" presId="urn:microsoft.com/office/officeart/2005/8/layout/hierarchy2"/>
    <dgm:cxn modelId="{8AB45969-9208-486C-98A8-6BC897245DA9}" type="presParOf" srcId="{AA1EC603-E8D0-4087-B6B1-082C246FD78A}" destId="{78B6636C-D5EE-4F76-AD76-E49FB3B559CD}" srcOrd="0" destOrd="0" presId="urn:microsoft.com/office/officeart/2005/8/layout/hierarchy2"/>
    <dgm:cxn modelId="{C4C319E9-AC35-42C6-B8C4-F093C09DEF92}" type="presParOf" srcId="{CF801CC1-174D-43AC-8A35-55E31C21B2C2}" destId="{050EC3CE-27E0-4B18-9606-A2FEBD4806C3}" srcOrd="7" destOrd="0" presId="urn:microsoft.com/office/officeart/2005/8/layout/hierarchy2"/>
    <dgm:cxn modelId="{5B93C969-D3C9-4514-ABC7-4F72DE58A7DE}" type="presParOf" srcId="{050EC3CE-27E0-4B18-9606-A2FEBD4806C3}" destId="{8F721D6D-7BA7-4BC7-B10D-33D754D5C2E8}" srcOrd="0" destOrd="0" presId="urn:microsoft.com/office/officeart/2005/8/layout/hierarchy2"/>
    <dgm:cxn modelId="{19B9FF61-8CDB-4407-A44D-1C9FDFA3847D}" type="presParOf" srcId="{050EC3CE-27E0-4B18-9606-A2FEBD4806C3}" destId="{1D7F085C-3968-41DE-A704-FDBEA0AC6FCE}" srcOrd="1" destOrd="0" presId="urn:microsoft.com/office/officeart/2005/8/layout/hierarchy2"/>
    <dgm:cxn modelId="{65ABE101-EFBC-490E-BF4A-6C893ED5594B}" type="presParOf" srcId="{1D7F085C-3968-41DE-A704-FDBEA0AC6FCE}" destId="{C33F1841-9416-4B96-AB90-F2BE88E3DF9E}" srcOrd="0" destOrd="0" presId="urn:microsoft.com/office/officeart/2005/8/layout/hierarchy2"/>
    <dgm:cxn modelId="{D408C899-40E8-4A10-B861-09FFA53D1C4E}" type="presParOf" srcId="{C33F1841-9416-4B96-AB90-F2BE88E3DF9E}" destId="{BD88BBE4-A7FA-4C2E-96FD-502EA5F55FF7}" srcOrd="0" destOrd="0" presId="urn:microsoft.com/office/officeart/2005/8/layout/hierarchy2"/>
    <dgm:cxn modelId="{84450509-7906-46E1-9B98-0B0E8F7028D9}" type="presParOf" srcId="{1D7F085C-3968-41DE-A704-FDBEA0AC6FCE}" destId="{96408322-96E9-496D-AF84-B151D3983736}" srcOrd="1" destOrd="0" presId="urn:microsoft.com/office/officeart/2005/8/layout/hierarchy2"/>
    <dgm:cxn modelId="{75D3DD32-3C25-4C72-BC0D-C503387C305A}" type="presParOf" srcId="{96408322-96E9-496D-AF84-B151D3983736}" destId="{87E6BD69-A898-487E-A838-2A7D107AAE25}" srcOrd="0" destOrd="0" presId="urn:microsoft.com/office/officeart/2005/8/layout/hierarchy2"/>
    <dgm:cxn modelId="{64DD9FAB-B750-47CB-9508-B93D92E73B3E}" type="presParOf" srcId="{96408322-96E9-496D-AF84-B151D3983736}" destId="{716FBC4C-BA43-4DC7-8ED3-1AD106118D61}" srcOrd="1" destOrd="0" presId="urn:microsoft.com/office/officeart/2005/8/layout/hierarchy2"/>
    <dgm:cxn modelId="{9F52427A-FD23-4FE4-BDB6-1BDF6CEF3BD5}" type="presParOf" srcId="{1D7F085C-3968-41DE-A704-FDBEA0AC6FCE}" destId="{AD6C9EAE-D6CF-40E1-B4B2-E8059C6913B7}" srcOrd="2" destOrd="0" presId="urn:microsoft.com/office/officeart/2005/8/layout/hierarchy2"/>
    <dgm:cxn modelId="{1422ABE2-22D3-47CD-A304-FF265288D025}" type="presParOf" srcId="{AD6C9EAE-D6CF-40E1-B4B2-E8059C6913B7}" destId="{CE5C00BF-5308-4DD4-89DD-96CB0A0B9A91}" srcOrd="0" destOrd="0" presId="urn:microsoft.com/office/officeart/2005/8/layout/hierarchy2"/>
    <dgm:cxn modelId="{B9D34B1F-6B63-4BE9-B277-8167C82D1BE4}" type="presParOf" srcId="{1D7F085C-3968-41DE-A704-FDBEA0AC6FCE}" destId="{7C4FDC3F-39E0-44FB-8FC1-028991BD1D7A}" srcOrd="3" destOrd="0" presId="urn:microsoft.com/office/officeart/2005/8/layout/hierarchy2"/>
    <dgm:cxn modelId="{DA3C1C15-2972-430B-8C92-AB3934D41906}" type="presParOf" srcId="{7C4FDC3F-39E0-44FB-8FC1-028991BD1D7A}" destId="{B6ED84C1-DD54-4AFB-B43D-50681ED39EF1}" srcOrd="0" destOrd="0" presId="urn:microsoft.com/office/officeart/2005/8/layout/hierarchy2"/>
    <dgm:cxn modelId="{D2BF5755-965A-43D5-BBE7-3267ACBBF985}" type="presParOf" srcId="{7C4FDC3F-39E0-44FB-8FC1-028991BD1D7A}" destId="{821191DF-E3CF-4140-9E4D-A1DA3F39D1FD}" srcOrd="1" destOrd="0" presId="urn:microsoft.com/office/officeart/2005/8/layout/hierarchy2"/>
    <dgm:cxn modelId="{CA505E7F-E883-40BB-98F5-F899A36D7C72}" type="presParOf" srcId="{CF801CC1-174D-43AC-8A35-55E31C21B2C2}" destId="{C6CB32F4-CEB8-4F35-9C09-B88437D784E3}" srcOrd="8" destOrd="0" presId="urn:microsoft.com/office/officeart/2005/8/layout/hierarchy2"/>
    <dgm:cxn modelId="{21B69348-B76C-4E40-B009-26B26E04AF52}" type="presParOf" srcId="{C6CB32F4-CEB8-4F35-9C09-B88437D784E3}" destId="{6F52C6A2-36FA-49F0-9579-6384B6433DFC}" srcOrd="0" destOrd="0" presId="urn:microsoft.com/office/officeart/2005/8/layout/hierarchy2"/>
    <dgm:cxn modelId="{0FB5F782-193D-4DE4-A8CE-D830CF01EF16}" type="presParOf" srcId="{CF801CC1-174D-43AC-8A35-55E31C21B2C2}" destId="{6280BFE0-44F4-45FA-BADE-508403131C9F}" srcOrd="9" destOrd="0" presId="urn:microsoft.com/office/officeart/2005/8/layout/hierarchy2"/>
    <dgm:cxn modelId="{AF548793-D0A4-474C-9C13-D5BCADF66D46}" type="presParOf" srcId="{6280BFE0-44F4-45FA-BADE-508403131C9F}" destId="{522F21F4-E28E-4A62-92A4-49852A1CBDBD}" srcOrd="0" destOrd="0" presId="urn:microsoft.com/office/officeart/2005/8/layout/hierarchy2"/>
    <dgm:cxn modelId="{815D2FC3-7926-4D4A-9988-A12D9501A944}" type="presParOf" srcId="{6280BFE0-44F4-45FA-BADE-508403131C9F}" destId="{77242F04-AA4D-4570-BFC2-B63DA138F5C0}" srcOrd="1" destOrd="0" presId="urn:microsoft.com/office/officeart/2005/8/layout/hierarchy2"/>
    <dgm:cxn modelId="{043507CB-E017-49CA-93B3-D03BBC252821}" type="presParOf" srcId="{77242F04-AA4D-4570-BFC2-B63DA138F5C0}" destId="{E9D2ADAB-0113-4F0B-BA6B-B50EC0C4865A}" srcOrd="0" destOrd="0" presId="urn:microsoft.com/office/officeart/2005/8/layout/hierarchy2"/>
    <dgm:cxn modelId="{013F3B97-137E-483E-AE8D-5D0BD11B7213}" type="presParOf" srcId="{E9D2ADAB-0113-4F0B-BA6B-B50EC0C4865A}" destId="{075B7277-201F-449C-B3F3-5A1D816119B9}" srcOrd="0" destOrd="0" presId="urn:microsoft.com/office/officeart/2005/8/layout/hierarchy2"/>
    <dgm:cxn modelId="{DDB70D3B-4223-44B3-A2F7-BBEE4B958AB5}" type="presParOf" srcId="{77242F04-AA4D-4570-BFC2-B63DA138F5C0}" destId="{F2DA6910-74CD-4C4D-8D57-2D7A29BA7881}" srcOrd="1" destOrd="0" presId="urn:microsoft.com/office/officeart/2005/8/layout/hierarchy2"/>
    <dgm:cxn modelId="{B29E55DA-7BF2-4368-B291-BB1BDFDFDEE2}" type="presParOf" srcId="{F2DA6910-74CD-4C4D-8D57-2D7A29BA7881}" destId="{4C132FAD-A26B-496D-B018-2203DB1CEE74}" srcOrd="0" destOrd="0" presId="urn:microsoft.com/office/officeart/2005/8/layout/hierarchy2"/>
    <dgm:cxn modelId="{92CBD8D1-D8AF-4133-A6FD-8EBB5F488548}" type="presParOf" srcId="{F2DA6910-74CD-4C4D-8D57-2D7A29BA7881}" destId="{BA5B58C4-37DB-4037-8585-A048B1F37C1A}" srcOrd="1" destOrd="0" presId="urn:microsoft.com/office/officeart/2005/8/layout/hierarchy2"/>
    <dgm:cxn modelId="{0F8F7571-2379-42A3-8791-4024B61B115A}" type="presParOf" srcId="{77242F04-AA4D-4570-BFC2-B63DA138F5C0}" destId="{62131F72-32B9-4872-8FC3-318A36834F09}" srcOrd="2" destOrd="0" presId="urn:microsoft.com/office/officeart/2005/8/layout/hierarchy2"/>
    <dgm:cxn modelId="{B41B704E-EE8A-43D8-A6BA-603B5F9C522D}" type="presParOf" srcId="{62131F72-32B9-4872-8FC3-318A36834F09}" destId="{85096115-DAEB-41BB-83C1-AE0BC5DA16FD}" srcOrd="0" destOrd="0" presId="urn:microsoft.com/office/officeart/2005/8/layout/hierarchy2"/>
    <dgm:cxn modelId="{78D03A23-CF96-4BAF-87FE-02086C280A93}" type="presParOf" srcId="{77242F04-AA4D-4570-BFC2-B63DA138F5C0}" destId="{2C82D753-5E50-444B-8216-C00702AC32FA}" srcOrd="3" destOrd="0" presId="urn:microsoft.com/office/officeart/2005/8/layout/hierarchy2"/>
    <dgm:cxn modelId="{109754D6-5939-4298-9E6A-8090ADA4D000}" type="presParOf" srcId="{2C82D753-5E50-444B-8216-C00702AC32FA}" destId="{A5F8313B-45C6-4BA9-836A-E503DD523CCE}" srcOrd="0" destOrd="0" presId="urn:microsoft.com/office/officeart/2005/8/layout/hierarchy2"/>
    <dgm:cxn modelId="{E6E0152B-B8BE-490A-BDB6-FAF6C108F752}" type="presParOf" srcId="{2C82D753-5E50-444B-8216-C00702AC32FA}" destId="{8B5D6D0E-966B-4E9F-ABB6-BCF7A087ED93}" srcOrd="1" destOrd="0" presId="urn:microsoft.com/office/officeart/2005/8/layout/hierarchy2"/>
    <dgm:cxn modelId="{72E9390B-B618-44B3-902B-5B51FB62D5EE}" type="presParOf" srcId="{77242F04-AA4D-4570-BFC2-B63DA138F5C0}" destId="{A7B8BDBD-604D-4B33-ABD4-2ABED6B664D7}" srcOrd="4" destOrd="0" presId="urn:microsoft.com/office/officeart/2005/8/layout/hierarchy2"/>
    <dgm:cxn modelId="{D4EA7787-9A03-42B6-9AAD-7475908509A2}" type="presParOf" srcId="{A7B8BDBD-604D-4B33-ABD4-2ABED6B664D7}" destId="{9AE31C70-301B-4673-986A-1BC85940A58F}" srcOrd="0" destOrd="0" presId="urn:microsoft.com/office/officeart/2005/8/layout/hierarchy2"/>
    <dgm:cxn modelId="{96ADF84B-2C62-42DE-B651-D842EBCBF4CC}" type="presParOf" srcId="{77242F04-AA4D-4570-BFC2-B63DA138F5C0}" destId="{27C26062-CD85-4872-B108-15D01BE1AEDF}" srcOrd="5" destOrd="0" presId="urn:microsoft.com/office/officeart/2005/8/layout/hierarchy2"/>
    <dgm:cxn modelId="{6711C1F3-3DF4-40B0-B238-0158EE56205B}" type="presParOf" srcId="{27C26062-CD85-4872-B108-15D01BE1AEDF}" destId="{0F197E80-159C-4CBD-8884-30226E32769C}" srcOrd="0" destOrd="0" presId="urn:microsoft.com/office/officeart/2005/8/layout/hierarchy2"/>
    <dgm:cxn modelId="{85076AD0-E3A5-4540-B59F-299F11F921E4}" type="presParOf" srcId="{27C26062-CD85-4872-B108-15D01BE1AEDF}" destId="{05D5D6D6-301F-4017-AE03-2843BF0E50D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ECC0A3-3E26-40F6-A956-9A7E217EE0DD}"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US"/>
        </a:p>
      </dgm:t>
    </dgm:pt>
    <dgm:pt modelId="{BB4D42BF-1F80-422C-945B-D329E940166F}">
      <dgm:prSet phldrT="[Text]" custT="1"/>
      <dgm:spPr/>
      <dgm:t>
        <a:bodyPr/>
        <a:lstStyle/>
        <a:p>
          <a:r>
            <a:rPr lang="en-US" sz="1600" dirty="0" smtClean="0">
              <a:latin typeface="+mn-lt"/>
            </a:rPr>
            <a:t>Site Evaluation</a:t>
          </a:r>
          <a:endParaRPr lang="en-US" sz="1600" dirty="0">
            <a:latin typeface="+mn-lt"/>
          </a:endParaRPr>
        </a:p>
      </dgm:t>
    </dgm:pt>
    <dgm:pt modelId="{9AC0D79A-77AB-40CD-B802-BC4D327BE942}" type="parTrans" cxnId="{3EADD71E-A7A4-44FE-A469-CBFDB127BDEE}">
      <dgm:prSet/>
      <dgm:spPr/>
      <dgm:t>
        <a:bodyPr/>
        <a:lstStyle/>
        <a:p>
          <a:endParaRPr lang="en-US" sz="1600">
            <a:latin typeface="+mn-lt"/>
          </a:endParaRPr>
        </a:p>
      </dgm:t>
    </dgm:pt>
    <dgm:pt modelId="{9E7466E9-0003-41F8-9A4E-D6EC6A35AACF}" type="sibTrans" cxnId="{3EADD71E-A7A4-44FE-A469-CBFDB127BDEE}">
      <dgm:prSet/>
      <dgm:spPr/>
      <dgm:t>
        <a:bodyPr/>
        <a:lstStyle/>
        <a:p>
          <a:endParaRPr lang="en-US" sz="1600">
            <a:latin typeface="+mn-lt"/>
          </a:endParaRPr>
        </a:p>
      </dgm:t>
    </dgm:pt>
    <dgm:pt modelId="{5BD61473-56F3-4D1D-8D51-66BCBD2CE282}">
      <dgm:prSet phldrT="[Text]" custT="1"/>
      <dgm:spPr/>
      <dgm:t>
        <a:bodyPr/>
        <a:lstStyle/>
        <a:p>
          <a:r>
            <a:rPr lang="en-US" sz="1600" dirty="0" smtClean="0">
              <a:latin typeface="+mn-lt"/>
            </a:rPr>
            <a:t>Transportation</a:t>
          </a:r>
          <a:endParaRPr lang="en-US" sz="1600" dirty="0">
            <a:latin typeface="+mn-lt"/>
          </a:endParaRPr>
        </a:p>
      </dgm:t>
    </dgm:pt>
    <dgm:pt modelId="{BCB4602E-1F8F-4216-9242-9BC7276536F9}">
      <dgm:prSet phldrT="[Text]" custT="1"/>
      <dgm:spPr/>
      <dgm:t>
        <a:bodyPr/>
        <a:lstStyle/>
        <a:p>
          <a:r>
            <a:rPr lang="en-US" sz="1600" dirty="0" smtClean="0">
              <a:latin typeface="+mn-lt"/>
            </a:rPr>
            <a:t>Labor</a:t>
          </a:r>
          <a:endParaRPr lang="en-US" sz="1600" dirty="0">
            <a:latin typeface="+mn-lt"/>
          </a:endParaRPr>
        </a:p>
      </dgm:t>
    </dgm:pt>
    <dgm:pt modelId="{22DDA812-8E49-4FF0-814A-936A6D098187}">
      <dgm:prSet phldrT="[Text]" custT="1"/>
      <dgm:spPr/>
      <dgm:t>
        <a:bodyPr/>
        <a:lstStyle/>
        <a:p>
          <a:r>
            <a:rPr lang="en-US" sz="1600" dirty="0" smtClean="0">
              <a:latin typeface="+mn-lt"/>
            </a:rPr>
            <a:t>Functional Impacts</a:t>
          </a:r>
          <a:endParaRPr lang="en-US" sz="1600" baseline="-25000" dirty="0">
            <a:latin typeface="+mn-lt"/>
          </a:endParaRPr>
        </a:p>
      </dgm:t>
    </dgm:pt>
    <dgm:pt modelId="{A83D16DE-5E80-4B22-849E-76FBC26EC78F}" type="sibTrans" cxnId="{BA89BD6F-12F4-49A8-B05E-02955B4FD240}">
      <dgm:prSet/>
      <dgm:spPr/>
      <dgm:t>
        <a:bodyPr/>
        <a:lstStyle/>
        <a:p>
          <a:endParaRPr lang="en-US" sz="1600">
            <a:latin typeface="+mn-lt"/>
          </a:endParaRPr>
        </a:p>
      </dgm:t>
    </dgm:pt>
    <dgm:pt modelId="{F88ED5A0-2168-4A81-A2E0-71AF7DEA801A}" type="parTrans" cxnId="{BA89BD6F-12F4-49A8-B05E-02955B4FD240}">
      <dgm:prSet custT="1"/>
      <dgm:spPr/>
      <dgm:t>
        <a:bodyPr/>
        <a:lstStyle/>
        <a:p>
          <a:endParaRPr lang="en-US" sz="1600">
            <a:latin typeface="+mn-lt"/>
          </a:endParaRPr>
        </a:p>
      </dgm:t>
    </dgm:pt>
    <dgm:pt modelId="{97DFF7D0-B01E-41A4-AEB9-CAE58D2AA88B}" type="sibTrans" cxnId="{B70B59B2-9F53-4DDB-AAA8-D9FA09ADA4D7}">
      <dgm:prSet/>
      <dgm:spPr/>
      <dgm:t>
        <a:bodyPr/>
        <a:lstStyle/>
        <a:p>
          <a:endParaRPr lang="en-US" sz="1600">
            <a:latin typeface="+mn-lt"/>
          </a:endParaRPr>
        </a:p>
      </dgm:t>
    </dgm:pt>
    <dgm:pt modelId="{CF045B13-4B1E-4F97-8D2C-27A292504A1D}" type="parTrans" cxnId="{B70B59B2-9F53-4DDB-AAA8-D9FA09ADA4D7}">
      <dgm:prSet custT="1"/>
      <dgm:spPr/>
      <dgm:t>
        <a:bodyPr/>
        <a:lstStyle/>
        <a:p>
          <a:endParaRPr lang="en-US" sz="1600">
            <a:latin typeface="+mn-lt"/>
          </a:endParaRPr>
        </a:p>
      </dgm:t>
    </dgm:pt>
    <dgm:pt modelId="{416721ED-65F0-45A6-AA73-AD87DBC5A9F2}" type="sibTrans" cxnId="{39166A11-9D2C-46EA-B340-1861353A08D7}">
      <dgm:prSet/>
      <dgm:spPr/>
      <dgm:t>
        <a:bodyPr/>
        <a:lstStyle/>
        <a:p>
          <a:endParaRPr lang="en-US" sz="1600">
            <a:latin typeface="+mn-lt"/>
          </a:endParaRPr>
        </a:p>
      </dgm:t>
    </dgm:pt>
    <dgm:pt modelId="{B653973B-A6FE-4C87-9DC5-9C7626BB232B}" type="parTrans" cxnId="{39166A11-9D2C-46EA-B340-1861353A08D7}">
      <dgm:prSet custT="1"/>
      <dgm:spPr/>
      <dgm:t>
        <a:bodyPr/>
        <a:lstStyle/>
        <a:p>
          <a:endParaRPr lang="en-US" sz="1600">
            <a:latin typeface="+mn-lt"/>
          </a:endParaRPr>
        </a:p>
      </dgm:t>
    </dgm:pt>
    <dgm:pt modelId="{5ADBC884-AF20-400F-8B6D-2F3CB333DC1B}">
      <dgm:prSet phldrT="[Text]" custT="1"/>
      <dgm:spPr/>
      <dgm:t>
        <a:bodyPr/>
        <a:lstStyle/>
        <a:p>
          <a:r>
            <a:rPr lang="en-US" sz="1600" dirty="0" smtClean="0">
              <a:latin typeface="+mn-lt"/>
            </a:rPr>
            <a:t>Operating Costs</a:t>
          </a:r>
          <a:endParaRPr lang="en-US" sz="1600" dirty="0">
            <a:latin typeface="+mn-lt"/>
          </a:endParaRPr>
        </a:p>
      </dgm:t>
    </dgm:pt>
    <dgm:pt modelId="{90005073-B91B-4BA1-8456-65F6D8ECAAE6}">
      <dgm:prSet phldrT="[Text]" custT="1"/>
      <dgm:spPr/>
      <dgm:t>
        <a:bodyPr/>
        <a:lstStyle/>
        <a:p>
          <a:r>
            <a:rPr lang="en-US" sz="1600" dirty="0" smtClean="0">
              <a:latin typeface="+mn-lt"/>
            </a:rPr>
            <a:t>Capital Costs</a:t>
          </a:r>
          <a:endParaRPr lang="en-US" sz="1600" dirty="0">
            <a:latin typeface="+mn-lt"/>
          </a:endParaRPr>
        </a:p>
      </dgm:t>
    </dgm:pt>
    <dgm:pt modelId="{89725388-FF40-42B3-B78E-E2A8A82894BA}">
      <dgm:prSet phldrT="[Text]" custT="1"/>
      <dgm:spPr/>
      <dgm:t>
        <a:bodyPr/>
        <a:lstStyle/>
        <a:p>
          <a:r>
            <a:rPr lang="en-US" sz="1600" dirty="0" smtClean="0">
              <a:latin typeface="+mn-lt"/>
            </a:rPr>
            <a:t>Economic Impact</a:t>
          </a:r>
          <a:endParaRPr lang="en-US" sz="1600" baseline="-25000" dirty="0" smtClean="0">
            <a:latin typeface="+mn-lt"/>
          </a:endParaRPr>
        </a:p>
      </dgm:t>
    </dgm:pt>
    <dgm:pt modelId="{F52D9CD8-DB03-4815-9F99-99F5D2874DBC}" type="sibTrans" cxnId="{1229481E-4CE8-406A-9A54-ECB7CA07AB62}">
      <dgm:prSet/>
      <dgm:spPr/>
      <dgm:t>
        <a:bodyPr/>
        <a:lstStyle/>
        <a:p>
          <a:endParaRPr lang="en-US" sz="1600">
            <a:latin typeface="+mn-lt"/>
          </a:endParaRPr>
        </a:p>
      </dgm:t>
    </dgm:pt>
    <dgm:pt modelId="{B16BC364-96A7-420F-BC31-DFA966A90F6A}" type="parTrans" cxnId="{1229481E-4CE8-406A-9A54-ECB7CA07AB62}">
      <dgm:prSet custT="1"/>
      <dgm:spPr/>
      <dgm:t>
        <a:bodyPr/>
        <a:lstStyle/>
        <a:p>
          <a:endParaRPr lang="en-US" sz="1600">
            <a:latin typeface="+mn-lt"/>
          </a:endParaRPr>
        </a:p>
      </dgm:t>
    </dgm:pt>
    <dgm:pt modelId="{1B03AD2F-4A02-4E7A-A463-04892A5CED02}" type="sibTrans" cxnId="{E0720B4F-7563-442F-832F-4C3B771D1713}">
      <dgm:prSet/>
      <dgm:spPr/>
      <dgm:t>
        <a:bodyPr/>
        <a:lstStyle/>
        <a:p>
          <a:endParaRPr lang="en-US" sz="1600">
            <a:latin typeface="+mn-lt"/>
          </a:endParaRPr>
        </a:p>
      </dgm:t>
    </dgm:pt>
    <dgm:pt modelId="{9D027289-969E-4CB6-A17D-C34D95500BAE}" type="parTrans" cxnId="{E0720B4F-7563-442F-832F-4C3B771D1713}">
      <dgm:prSet custT="1"/>
      <dgm:spPr/>
      <dgm:t>
        <a:bodyPr/>
        <a:lstStyle/>
        <a:p>
          <a:endParaRPr lang="en-US" sz="1600">
            <a:latin typeface="+mn-lt"/>
          </a:endParaRPr>
        </a:p>
      </dgm:t>
    </dgm:pt>
    <dgm:pt modelId="{544A2DDB-DEFB-4C9E-AF05-C07CD45A6CFF}" type="sibTrans" cxnId="{F2F9F510-F035-4FED-A4AC-358321F5C271}">
      <dgm:prSet/>
      <dgm:spPr/>
      <dgm:t>
        <a:bodyPr/>
        <a:lstStyle/>
        <a:p>
          <a:endParaRPr lang="en-US" sz="1600">
            <a:latin typeface="+mn-lt"/>
          </a:endParaRPr>
        </a:p>
      </dgm:t>
    </dgm:pt>
    <dgm:pt modelId="{A876765B-19BB-4C3F-B622-9F4EF9118CCB}" type="parTrans" cxnId="{F2F9F510-F035-4FED-A4AC-358321F5C271}">
      <dgm:prSet custT="1"/>
      <dgm:spPr/>
      <dgm:t>
        <a:bodyPr/>
        <a:lstStyle/>
        <a:p>
          <a:endParaRPr lang="en-US" sz="1600">
            <a:latin typeface="+mn-lt"/>
          </a:endParaRPr>
        </a:p>
      </dgm:t>
    </dgm:pt>
    <dgm:pt modelId="{ADE2F997-26F6-420D-8016-EE6A6AE1ABC2}">
      <dgm:prSet phldrT="[Text]" custT="1"/>
      <dgm:spPr/>
      <dgm:t>
        <a:bodyPr/>
        <a:lstStyle/>
        <a:p>
          <a:r>
            <a:rPr lang="en-US" sz="1600" dirty="0" smtClean="0">
              <a:latin typeface="+mn-lt"/>
            </a:rPr>
            <a:t>Public Acceptance</a:t>
          </a:r>
          <a:endParaRPr lang="en-US" sz="1600" dirty="0">
            <a:latin typeface="+mn-lt"/>
          </a:endParaRPr>
        </a:p>
      </dgm:t>
    </dgm:pt>
    <dgm:pt modelId="{13DFF1D9-7B44-447D-B007-B6F4F347B1EC}" type="parTrans" cxnId="{DEBC2F36-F8DC-49FB-BD35-D4734A68FED4}">
      <dgm:prSet/>
      <dgm:spPr/>
      <dgm:t>
        <a:bodyPr/>
        <a:lstStyle/>
        <a:p>
          <a:endParaRPr lang="en-US" sz="1600"/>
        </a:p>
      </dgm:t>
    </dgm:pt>
    <dgm:pt modelId="{E68D9A85-2571-4BC3-AF44-ED3EFC71FC11}" type="sibTrans" cxnId="{DEBC2F36-F8DC-49FB-BD35-D4734A68FED4}">
      <dgm:prSet/>
      <dgm:spPr/>
      <dgm:t>
        <a:bodyPr/>
        <a:lstStyle/>
        <a:p>
          <a:endParaRPr lang="en-US" sz="1600"/>
        </a:p>
      </dgm:t>
    </dgm:pt>
    <dgm:pt modelId="{C2C13DF6-5E7D-4F1A-B443-B5DD54D4C357}">
      <dgm:prSet phldrT="[Text]" custT="1"/>
      <dgm:spPr/>
      <dgm:t>
        <a:bodyPr/>
        <a:lstStyle/>
        <a:p>
          <a:r>
            <a:rPr lang="en-US" sz="1600" dirty="0" smtClean="0">
              <a:latin typeface="+mn-lt"/>
            </a:rPr>
            <a:t>Citizens</a:t>
          </a:r>
          <a:endParaRPr lang="en-US" sz="1600" dirty="0">
            <a:latin typeface="+mn-lt"/>
          </a:endParaRPr>
        </a:p>
      </dgm:t>
    </dgm:pt>
    <dgm:pt modelId="{E6841B2B-2061-4B49-9CB2-24EC0DE4AADA}" type="parTrans" cxnId="{2AF62D22-E25E-495F-A400-4A159DC29C6C}">
      <dgm:prSet/>
      <dgm:spPr/>
      <dgm:t>
        <a:bodyPr/>
        <a:lstStyle/>
        <a:p>
          <a:endParaRPr lang="en-US" sz="1600"/>
        </a:p>
      </dgm:t>
    </dgm:pt>
    <dgm:pt modelId="{E209D488-2283-4E02-970B-6B8CCFE74ACD}" type="sibTrans" cxnId="{2AF62D22-E25E-495F-A400-4A159DC29C6C}">
      <dgm:prSet/>
      <dgm:spPr/>
      <dgm:t>
        <a:bodyPr/>
        <a:lstStyle/>
        <a:p>
          <a:endParaRPr lang="en-US" sz="1600"/>
        </a:p>
      </dgm:t>
    </dgm:pt>
    <dgm:pt modelId="{E2DB620C-1924-421A-852F-D7B571900BCA}">
      <dgm:prSet phldrT="[Text]" custT="1"/>
      <dgm:spPr/>
      <dgm:t>
        <a:bodyPr/>
        <a:lstStyle/>
        <a:p>
          <a:r>
            <a:rPr lang="en-US" sz="1600" dirty="0" smtClean="0">
              <a:latin typeface="+mn-lt"/>
            </a:rPr>
            <a:t>Government</a:t>
          </a:r>
          <a:endParaRPr lang="en-US" sz="1600" dirty="0">
            <a:latin typeface="+mn-lt"/>
          </a:endParaRPr>
        </a:p>
      </dgm:t>
    </dgm:pt>
    <dgm:pt modelId="{B7F39666-4ACA-4C23-AF50-458CED87C9C0}" type="parTrans" cxnId="{FE8D148B-B670-4E98-BF07-AAF01B4F6C58}">
      <dgm:prSet/>
      <dgm:spPr/>
      <dgm:t>
        <a:bodyPr/>
        <a:lstStyle/>
        <a:p>
          <a:endParaRPr lang="en-US" sz="1600"/>
        </a:p>
      </dgm:t>
    </dgm:pt>
    <dgm:pt modelId="{91137A0C-DECC-4470-B6A6-A62A425513A6}" type="sibTrans" cxnId="{FE8D148B-B670-4E98-BF07-AAF01B4F6C58}">
      <dgm:prSet/>
      <dgm:spPr/>
      <dgm:t>
        <a:bodyPr/>
        <a:lstStyle/>
        <a:p>
          <a:endParaRPr lang="en-US" sz="1600"/>
        </a:p>
      </dgm:t>
    </dgm:pt>
    <dgm:pt modelId="{F7C307A0-647C-4D63-BEF2-9E54BF1E3F1D}">
      <dgm:prSet phldrT="[Text]" custT="1"/>
      <dgm:spPr/>
      <dgm:t>
        <a:bodyPr/>
        <a:lstStyle/>
        <a:p>
          <a:r>
            <a:rPr lang="en-US" sz="1600" dirty="0" smtClean="0">
              <a:latin typeface="+mn-lt"/>
            </a:rPr>
            <a:t>Quality of Life</a:t>
          </a:r>
          <a:endParaRPr lang="en-US" sz="1600" baseline="-25000" dirty="0">
            <a:latin typeface="+mn-lt"/>
          </a:endParaRPr>
        </a:p>
      </dgm:t>
    </dgm:pt>
    <dgm:pt modelId="{CDE8C1B0-066B-4A9B-86EC-46D6E519F4D9}" type="parTrans" cxnId="{2981E642-141E-4BFB-8133-E0C3141582A8}">
      <dgm:prSet/>
      <dgm:spPr/>
      <dgm:t>
        <a:bodyPr/>
        <a:lstStyle/>
        <a:p>
          <a:endParaRPr lang="en-US" sz="1600"/>
        </a:p>
      </dgm:t>
    </dgm:pt>
    <dgm:pt modelId="{8022E91B-3CC9-4035-B3BB-E74E2960C5CA}" type="sibTrans" cxnId="{2981E642-141E-4BFB-8133-E0C3141582A8}">
      <dgm:prSet/>
      <dgm:spPr/>
      <dgm:t>
        <a:bodyPr/>
        <a:lstStyle/>
        <a:p>
          <a:endParaRPr lang="en-US" sz="1600"/>
        </a:p>
      </dgm:t>
    </dgm:pt>
    <dgm:pt modelId="{0FF0435F-00C2-4699-85B9-202CF53D835E}">
      <dgm:prSet phldrT="[Text]" custT="1"/>
      <dgm:spPr/>
      <dgm:t>
        <a:bodyPr/>
        <a:lstStyle/>
        <a:p>
          <a:r>
            <a:rPr lang="en-US" sz="1600" dirty="0" smtClean="0">
              <a:latin typeface="+mn-lt"/>
            </a:rPr>
            <a:t>Climate</a:t>
          </a:r>
          <a:endParaRPr lang="en-US" sz="1600" dirty="0">
            <a:latin typeface="+mn-lt"/>
          </a:endParaRPr>
        </a:p>
      </dgm:t>
    </dgm:pt>
    <dgm:pt modelId="{4E4503A6-C1E6-49DD-911D-D0B30F83AE13}" type="parTrans" cxnId="{CF519BF1-AC2E-4FC6-AAB9-366C6F4F3A7A}">
      <dgm:prSet/>
      <dgm:spPr/>
      <dgm:t>
        <a:bodyPr/>
        <a:lstStyle/>
        <a:p>
          <a:endParaRPr lang="en-US" sz="1600"/>
        </a:p>
      </dgm:t>
    </dgm:pt>
    <dgm:pt modelId="{BF419229-2E8C-4840-8E81-780BFF36748A}" type="sibTrans" cxnId="{CF519BF1-AC2E-4FC6-AAB9-366C6F4F3A7A}">
      <dgm:prSet/>
      <dgm:spPr/>
      <dgm:t>
        <a:bodyPr/>
        <a:lstStyle/>
        <a:p>
          <a:endParaRPr lang="en-US" sz="1600"/>
        </a:p>
      </dgm:t>
    </dgm:pt>
    <dgm:pt modelId="{80EE6662-B20B-4982-BB6A-D99F497633BE}">
      <dgm:prSet phldrT="[Text]" custT="1"/>
      <dgm:spPr/>
      <dgm:t>
        <a:bodyPr/>
        <a:lstStyle/>
        <a:p>
          <a:r>
            <a:rPr lang="en-US" sz="1600" dirty="0" smtClean="0">
              <a:latin typeface="+mn-lt"/>
            </a:rPr>
            <a:t>Housing</a:t>
          </a:r>
          <a:endParaRPr lang="en-US" sz="1600" dirty="0">
            <a:latin typeface="+mn-lt"/>
          </a:endParaRPr>
        </a:p>
      </dgm:t>
    </dgm:pt>
    <dgm:pt modelId="{4FE1D3F1-A71D-4E29-ADD2-2A2DE6FC6809}" type="parTrans" cxnId="{95A1F022-43C8-4C90-B5A2-50B3AC53F0DF}">
      <dgm:prSet/>
      <dgm:spPr/>
      <dgm:t>
        <a:bodyPr/>
        <a:lstStyle/>
        <a:p>
          <a:endParaRPr lang="en-US" sz="1600"/>
        </a:p>
      </dgm:t>
    </dgm:pt>
    <dgm:pt modelId="{0A2EDF27-FCF6-46AE-89D3-C299646DF523}" type="sibTrans" cxnId="{95A1F022-43C8-4C90-B5A2-50B3AC53F0DF}">
      <dgm:prSet/>
      <dgm:spPr/>
      <dgm:t>
        <a:bodyPr/>
        <a:lstStyle/>
        <a:p>
          <a:endParaRPr lang="en-US" sz="1600"/>
        </a:p>
      </dgm:t>
    </dgm:pt>
    <dgm:pt modelId="{E1FF5A0F-C99F-4694-863E-08E548FBBA4E}">
      <dgm:prSet phldrT="[Text]" custT="1"/>
      <dgm:spPr/>
      <dgm:t>
        <a:bodyPr/>
        <a:lstStyle/>
        <a:p>
          <a:r>
            <a:rPr lang="en-US" sz="1600" dirty="0" smtClean="0">
              <a:latin typeface="+mn-lt"/>
            </a:rPr>
            <a:t>Health Care</a:t>
          </a:r>
          <a:endParaRPr lang="en-US" sz="1600" dirty="0">
            <a:latin typeface="+mn-lt"/>
          </a:endParaRPr>
        </a:p>
      </dgm:t>
    </dgm:pt>
    <dgm:pt modelId="{7D006A51-00A5-4EFA-B687-64DE7BBB32E5}" type="parTrans" cxnId="{83BA085D-3847-4AF9-B2A7-C043D3CA86C5}">
      <dgm:prSet/>
      <dgm:spPr/>
      <dgm:t>
        <a:bodyPr/>
        <a:lstStyle/>
        <a:p>
          <a:endParaRPr lang="en-US" sz="1600"/>
        </a:p>
      </dgm:t>
    </dgm:pt>
    <dgm:pt modelId="{9EF3718B-C0D0-4735-8720-D5C84ECE2E2D}" type="sibTrans" cxnId="{83BA085D-3847-4AF9-B2A7-C043D3CA86C5}">
      <dgm:prSet/>
      <dgm:spPr/>
      <dgm:t>
        <a:bodyPr/>
        <a:lstStyle/>
        <a:p>
          <a:endParaRPr lang="en-US" sz="1600"/>
        </a:p>
      </dgm:t>
    </dgm:pt>
    <dgm:pt modelId="{86C9E84F-FE83-489B-9F6F-D5E9FDAEF777}">
      <dgm:prSet phldrT="[Text]" custT="1"/>
      <dgm:spPr/>
      <dgm:t>
        <a:bodyPr/>
        <a:lstStyle/>
        <a:p>
          <a:r>
            <a:rPr lang="en-US" sz="1600" dirty="0" smtClean="0">
              <a:latin typeface="+mn-lt"/>
            </a:rPr>
            <a:t>Crime</a:t>
          </a:r>
          <a:endParaRPr lang="en-US" sz="1600" dirty="0">
            <a:latin typeface="+mn-lt"/>
          </a:endParaRPr>
        </a:p>
      </dgm:t>
    </dgm:pt>
    <dgm:pt modelId="{B633C52A-9861-41D9-A801-2254DAF30759}" type="parTrans" cxnId="{F4A30BEB-9342-487B-A311-AF0E4E7D8C3B}">
      <dgm:prSet/>
      <dgm:spPr/>
      <dgm:t>
        <a:bodyPr/>
        <a:lstStyle/>
        <a:p>
          <a:endParaRPr lang="en-US" sz="1600"/>
        </a:p>
      </dgm:t>
    </dgm:pt>
    <dgm:pt modelId="{367A4435-518B-45FC-9723-63D2508AB6A7}" type="sibTrans" cxnId="{F4A30BEB-9342-487B-A311-AF0E4E7D8C3B}">
      <dgm:prSet/>
      <dgm:spPr/>
      <dgm:t>
        <a:bodyPr/>
        <a:lstStyle/>
        <a:p>
          <a:endParaRPr lang="en-US" sz="1600"/>
        </a:p>
      </dgm:t>
    </dgm:pt>
    <dgm:pt modelId="{947FBDAF-F718-4BA3-940A-E711B042CAD7}">
      <dgm:prSet phldrT="[Text]" custT="1"/>
      <dgm:spPr/>
      <dgm:t>
        <a:bodyPr/>
        <a:lstStyle/>
        <a:p>
          <a:r>
            <a:rPr lang="en-US" sz="1600" dirty="0" smtClean="0">
              <a:latin typeface="+mn-lt"/>
            </a:rPr>
            <a:t>Public Transportation</a:t>
          </a:r>
          <a:endParaRPr lang="en-US" sz="1600" baseline="-25000" dirty="0">
            <a:latin typeface="+mn-lt"/>
          </a:endParaRPr>
        </a:p>
      </dgm:t>
    </dgm:pt>
    <dgm:pt modelId="{15DFFCB7-5EA8-4B37-AAD3-C5F79E4DBD84}" type="parTrans" cxnId="{190FA89D-A48F-436B-80A6-570F51330913}">
      <dgm:prSet/>
      <dgm:spPr/>
      <dgm:t>
        <a:bodyPr/>
        <a:lstStyle/>
        <a:p>
          <a:endParaRPr lang="en-US" sz="1600"/>
        </a:p>
      </dgm:t>
    </dgm:pt>
    <dgm:pt modelId="{BF786A57-02A9-4502-BE00-7A3F903E08B9}" type="sibTrans" cxnId="{190FA89D-A48F-436B-80A6-570F51330913}">
      <dgm:prSet/>
      <dgm:spPr/>
      <dgm:t>
        <a:bodyPr/>
        <a:lstStyle/>
        <a:p>
          <a:endParaRPr lang="en-US" sz="1600"/>
        </a:p>
      </dgm:t>
    </dgm:pt>
    <dgm:pt modelId="{902871FC-CD2E-4864-B26C-76FE5C4C5AFF}">
      <dgm:prSet phldrT="[Text]" custT="1"/>
      <dgm:spPr/>
      <dgm:t>
        <a:bodyPr/>
        <a:lstStyle/>
        <a:p>
          <a:r>
            <a:rPr lang="en-US" sz="1600" dirty="0" smtClean="0">
              <a:latin typeface="+mn-lt"/>
            </a:rPr>
            <a:t>Education</a:t>
          </a:r>
          <a:endParaRPr lang="en-US" sz="1600" dirty="0">
            <a:latin typeface="+mn-lt"/>
          </a:endParaRPr>
        </a:p>
      </dgm:t>
    </dgm:pt>
    <dgm:pt modelId="{49688329-11DE-4E37-BAC0-85CEF2A5D316}" type="parTrans" cxnId="{22100614-CEE5-400D-B7F0-FC75A34D9C11}">
      <dgm:prSet/>
      <dgm:spPr/>
      <dgm:t>
        <a:bodyPr/>
        <a:lstStyle/>
        <a:p>
          <a:endParaRPr lang="en-US" sz="1600"/>
        </a:p>
      </dgm:t>
    </dgm:pt>
    <dgm:pt modelId="{478729F4-1936-4D74-8517-D1335B10567B}" type="sibTrans" cxnId="{22100614-CEE5-400D-B7F0-FC75A34D9C11}">
      <dgm:prSet/>
      <dgm:spPr/>
      <dgm:t>
        <a:bodyPr/>
        <a:lstStyle/>
        <a:p>
          <a:endParaRPr lang="en-US" sz="1600"/>
        </a:p>
      </dgm:t>
    </dgm:pt>
    <dgm:pt modelId="{988455E0-0246-4FF4-AD0A-F313389A0616}">
      <dgm:prSet phldrT="[Text]" custT="1"/>
      <dgm:spPr/>
      <dgm:t>
        <a:bodyPr/>
        <a:lstStyle/>
        <a:p>
          <a:r>
            <a:rPr lang="en-US" sz="1600" dirty="0" smtClean="0">
              <a:latin typeface="+mn-lt"/>
            </a:rPr>
            <a:t>Recreation</a:t>
          </a:r>
          <a:endParaRPr lang="en-US" sz="1600" dirty="0">
            <a:latin typeface="+mn-lt"/>
          </a:endParaRPr>
        </a:p>
      </dgm:t>
    </dgm:pt>
    <dgm:pt modelId="{C1D12FF6-1020-4991-A3F6-66E55CE87135}" type="parTrans" cxnId="{117ED15D-3D8C-42F2-A9E5-45D92B2C3EC5}">
      <dgm:prSet/>
      <dgm:spPr/>
      <dgm:t>
        <a:bodyPr/>
        <a:lstStyle/>
        <a:p>
          <a:endParaRPr lang="en-US" sz="1600"/>
        </a:p>
      </dgm:t>
    </dgm:pt>
    <dgm:pt modelId="{BD5FE1FF-C155-4A99-AFE0-040D33086D8F}" type="sibTrans" cxnId="{117ED15D-3D8C-42F2-A9E5-45D92B2C3EC5}">
      <dgm:prSet/>
      <dgm:spPr/>
      <dgm:t>
        <a:bodyPr/>
        <a:lstStyle/>
        <a:p>
          <a:endParaRPr lang="en-US" sz="1600"/>
        </a:p>
      </dgm:t>
    </dgm:pt>
    <dgm:pt modelId="{1088B8BB-B91A-4F5F-A768-A1CDA43D61D7}" type="pres">
      <dgm:prSet presAssocID="{A0ECC0A3-3E26-40F6-A956-9A7E217EE0DD}" presName="hierChild1" presStyleCnt="0">
        <dgm:presLayoutVars>
          <dgm:orgChart val="1"/>
          <dgm:chPref val="1"/>
          <dgm:dir/>
          <dgm:animOne val="branch"/>
          <dgm:animLvl val="lvl"/>
          <dgm:resizeHandles/>
        </dgm:presLayoutVars>
      </dgm:prSet>
      <dgm:spPr/>
      <dgm:t>
        <a:bodyPr/>
        <a:lstStyle/>
        <a:p>
          <a:endParaRPr lang="en-US"/>
        </a:p>
      </dgm:t>
    </dgm:pt>
    <dgm:pt modelId="{48C590FA-2C1F-4797-B828-53774AAAB338}" type="pres">
      <dgm:prSet presAssocID="{BB4D42BF-1F80-422C-945B-D329E940166F}" presName="hierRoot1" presStyleCnt="0">
        <dgm:presLayoutVars>
          <dgm:hierBranch val="init"/>
        </dgm:presLayoutVars>
      </dgm:prSet>
      <dgm:spPr/>
    </dgm:pt>
    <dgm:pt modelId="{09262C51-2BEB-4F18-A7BA-C0CC84D9F820}" type="pres">
      <dgm:prSet presAssocID="{BB4D42BF-1F80-422C-945B-D329E940166F}" presName="rootComposite1" presStyleCnt="0"/>
      <dgm:spPr/>
    </dgm:pt>
    <dgm:pt modelId="{3F3D1590-0F1E-438A-BCF5-36523F84295C}" type="pres">
      <dgm:prSet presAssocID="{BB4D42BF-1F80-422C-945B-D329E940166F}" presName="rootText1" presStyleLbl="node0" presStyleIdx="0" presStyleCnt="1" custScaleX="321787" custScaleY="132863">
        <dgm:presLayoutVars>
          <dgm:chPref val="3"/>
        </dgm:presLayoutVars>
      </dgm:prSet>
      <dgm:spPr/>
      <dgm:t>
        <a:bodyPr/>
        <a:lstStyle/>
        <a:p>
          <a:endParaRPr lang="en-US"/>
        </a:p>
      </dgm:t>
    </dgm:pt>
    <dgm:pt modelId="{917E3AB3-55BE-4963-9871-B73B2DAB4217}" type="pres">
      <dgm:prSet presAssocID="{BB4D42BF-1F80-422C-945B-D329E940166F}" presName="rootConnector1" presStyleLbl="node1" presStyleIdx="0" presStyleCnt="0"/>
      <dgm:spPr/>
      <dgm:t>
        <a:bodyPr/>
        <a:lstStyle/>
        <a:p>
          <a:endParaRPr lang="en-US"/>
        </a:p>
      </dgm:t>
    </dgm:pt>
    <dgm:pt modelId="{6BBBE4B4-C74D-4B57-8A12-BD66641F0784}" type="pres">
      <dgm:prSet presAssocID="{BB4D42BF-1F80-422C-945B-D329E940166F}" presName="hierChild2" presStyleCnt="0"/>
      <dgm:spPr/>
    </dgm:pt>
    <dgm:pt modelId="{B327B5DC-9123-47CF-8198-F946E17EF8B3}" type="pres">
      <dgm:prSet presAssocID="{B16BC364-96A7-420F-BC31-DFA966A90F6A}" presName="Name64" presStyleLbl="parChTrans1D2" presStyleIdx="0" presStyleCnt="4"/>
      <dgm:spPr/>
      <dgm:t>
        <a:bodyPr/>
        <a:lstStyle/>
        <a:p>
          <a:endParaRPr lang="en-US"/>
        </a:p>
      </dgm:t>
    </dgm:pt>
    <dgm:pt modelId="{AF9A05F1-68A0-4055-AB39-F338573087DD}" type="pres">
      <dgm:prSet presAssocID="{89725388-FF40-42B3-B78E-E2A8A82894BA}" presName="hierRoot2" presStyleCnt="0">
        <dgm:presLayoutVars>
          <dgm:hierBranch val="init"/>
        </dgm:presLayoutVars>
      </dgm:prSet>
      <dgm:spPr/>
    </dgm:pt>
    <dgm:pt modelId="{99EA2C70-76AB-4B48-B6E9-28593C833537}" type="pres">
      <dgm:prSet presAssocID="{89725388-FF40-42B3-B78E-E2A8A82894BA}" presName="rootComposite" presStyleCnt="0"/>
      <dgm:spPr/>
    </dgm:pt>
    <dgm:pt modelId="{24D6554B-584C-445F-8198-A7B23E72CDB0}" type="pres">
      <dgm:prSet presAssocID="{89725388-FF40-42B3-B78E-E2A8A82894BA}" presName="rootText" presStyleLbl="node2" presStyleIdx="0" presStyleCnt="4" custScaleX="321787" custScaleY="132863">
        <dgm:presLayoutVars>
          <dgm:chPref val="3"/>
        </dgm:presLayoutVars>
      </dgm:prSet>
      <dgm:spPr/>
      <dgm:t>
        <a:bodyPr/>
        <a:lstStyle/>
        <a:p>
          <a:endParaRPr lang="en-US"/>
        </a:p>
      </dgm:t>
    </dgm:pt>
    <dgm:pt modelId="{9D9CBC8D-4619-4A98-8C62-DDA77BCB2585}" type="pres">
      <dgm:prSet presAssocID="{89725388-FF40-42B3-B78E-E2A8A82894BA}" presName="rootConnector" presStyleLbl="node2" presStyleIdx="0" presStyleCnt="4"/>
      <dgm:spPr/>
      <dgm:t>
        <a:bodyPr/>
        <a:lstStyle/>
        <a:p>
          <a:endParaRPr lang="en-US"/>
        </a:p>
      </dgm:t>
    </dgm:pt>
    <dgm:pt modelId="{BCCECCA3-6873-42BD-9CD9-242C3DB7D201}" type="pres">
      <dgm:prSet presAssocID="{89725388-FF40-42B3-B78E-E2A8A82894BA}" presName="hierChild4" presStyleCnt="0"/>
      <dgm:spPr/>
    </dgm:pt>
    <dgm:pt modelId="{A3CBE495-7764-4334-B3A2-C435FD9B346D}" type="pres">
      <dgm:prSet presAssocID="{A876765B-19BB-4C3F-B622-9F4EF9118CCB}" presName="Name64" presStyleLbl="parChTrans1D3" presStyleIdx="0" presStyleCnt="13"/>
      <dgm:spPr/>
      <dgm:t>
        <a:bodyPr/>
        <a:lstStyle/>
        <a:p>
          <a:endParaRPr lang="en-US"/>
        </a:p>
      </dgm:t>
    </dgm:pt>
    <dgm:pt modelId="{CDE6DB49-FBB7-462F-9A03-B1CA6FF0678B}" type="pres">
      <dgm:prSet presAssocID="{90005073-B91B-4BA1-8456-65F6D8ECAAE6}" presName="hierRoot2" presStyleCnt="0">
        <dgm:presLayoutVars>
          <dgm:hierBranch val="init"/>
        </dgm:presLayoutVars>
      </dgm:prSet>
      <dgm:spPr/>
    </dgm:pt>
    <dgm:pt modelId="{15CAAC7F-94FC-412A-8201-8DA7C6C69090}" type="pres">
      <dgm:prSet presAssocID="{90005073-B91B-4BA1-8456-65F6D8ECAAE6}" presName="rootComposite" presStyleCnt="0"/>
      <dgm:spPr/>
    </dgm:pt>
    <dgm:pt modelId="{481AE3A0-AAE3-40B8-BEC8-C10B30267B25}" type="pres">
      <dgm:prSet presAssocID="{90005073-B91B-4BA1-8456-65F6D8ECAAE6}" presName="rootText" presStyleLbl="node3" presStyleIdx="0" presStyleCnt="13" custScaleX="321787" custScaleY="132863">
        <dgm:presLayoutVars>
          <dgm:chPref val="3"/>
        </dgm:presLayoutVars>
      </dgm:prSet>
      <dgm:spPr/>
      <dgm:t>
        <a:bodyPr/>
        <a:lstStyle/>
        <a:p>
          <a:endParaRPr lang="en-US"/>
        </a:p>
      </dgm:t>
    </dgm:pt>
    <dgm:pt modelId="{7AE313B9-9447-4941-BA59-D2C40E4FF3A8}" type="pres">
      <dgm:prSet presAssocID="{90005073-B91B-4BA1-8456-65F6D8ECAAE6}" presName="rootConnector" presStyleLbl="node3" presStyleIdx="0" presStyleCnt="13"/>
      <dgm:spPr/>
      <dgm:t>
        <a:bodyPr/>
        <a:lstStyle/>
        <a:p>
          <a:endParaRPr lang="en-US"/>
        </a:p>
      </dgm:t>
    </dgm:pt>
    <dgm:pt modelId="{4D5DD64A-0509-4A2D-9FC6-0DAB913BCAA4}" type="pres">
      <dgm:prSet presAssocID="{90005073-B91B-4BA1-8456-65F6D8ECAAE6}" presName="hierChild4" presStyleCnt="0"/>
      <dgm:spPr/>
    </dgm:pt>
    <dgm:pt modelId="{9ACC806C-B240-467D-8543-BCCF6B4EB9BE}" type="pres">
      <dgm:prSet presAssocID="{90005073-B91B-4BA1-8456-65F6D8ECAAE6}" presName="hierChild5" presStyleCnt="0"/>
      <dgm:spPr/>
    </dgm:pt>
    <dgm:pt modelId="{5D179CDE-BFEE-4E12-81FB-9B8E39A0B4E2}" type="pres">
      <dgm:prSet presAssocID="{9D027289-969E-4CB6-A17D-C34D95500BAE}" presName="Name64" presStyleLbl="parChTrans1D3" presStyleIdx="1" presStyleCnt="13"/>
      <dgm:spPr/>
      <dgm:t>
        <a:bodyPr/>
        <a:lstStyle/>
        <a:p>
          <a:endParaRPr lang="en-US"/>
        </a:p>
      </dgm:t>
    </dgm:pt>
    <dgm:pt modelId="{03BA95F1-6359-48B5-9393-347F0DD195A7}" type="pres">
      <dgm:prSet presAssocID="{5ADBC884-AF20-400F-8B6D-2F3CB333DC1B}" presName="hierRoot2" presStyleCnt="0">
        <dgm:presLayoutVars>
          <dgm:hierBranch val="init"/>
        </dgm:presLayoutVars>
      </dgm:prSet>
      <dgm:spPr/>
    </dgm:pt>
    <dgm:pt modelId="{8F3C730C-60F4-4DDB-8DBD-963F1539D38C}" type="pres">
      <dgm:prSet presAssocID="{5ADBC884-AF20-400F-8B6D-2F3CB333DC1B}" presName="rootComposite" presStyleCnt="0"/>
      <dgm:spPr/>
    </dgm:pt>
    <dgm:pt modelId="{B2EEDE39-81C3-4735-B3C8-FF550E194A7A}" type="pres">
      <dgm:prSet presAssocID="{5ADBC884-AF20-400F-8B6D-2F3CB333DC1B}" presName="rootText" presStyleLbl="node3" presStyleIdx="1" presStyleCnt="13" custScaleX="321787" custScaleY="132863">
        <dgm:presLayoutVars>
          <dgm:chPref val="3"/>
        </dgm:presLayoutVars>
      </dgm:prSet>
      <dgm:spPr/>
      <dgm:t>
        <a:bodyPr/>
        <a:lstStyle/>
        <a:p>
          <a:endParaRPr lang="en-US"/>
        </a:p>
      </dgm:t>
    </dgm:pt>
    <dgm:pt modelId="{6228CFEF-C748-4CC2-831E-99CE05C730A8}" type="pres">
      <dgm:prSet presAssocID="{5ADBC884-AF20-400F-8B6D-2F3CB333DC1B}" presName="rootConnector" presStyleLbl="node3" presStyleIdx="1" presStyleCnt="13"/>
      <dgm:spPr/>
      <dgm:t>
        <a:bodyPr/>
        <a:lstStyle/>
        <a:p>
          <a:endParaRPr lang="en-US"/>
        </a:p>
      </dgm:t>
    </dgm:pt>
    <dgm:pt modelId="{E367BB9B-1063-412E-A228-FF5AC42DA276}" type="pres">
      <dgm:prSet presAssocID="{5ADBC884-AF20-400F-8B6D-2F3CB333DC1B}" presName="hierChild4" presStyleCnt="0"/>
      <dgm:spPr/>
    </dgm:pt>
    <dgm:pt modelId="{C739B032-8AA9-40BF-8938-6937F345CCE2}" type="pres">
      <dgm:prSet presAssocID="{5ADBC884-AF20-400F-8B6D-2F3CB333DC1B}" presName="hierChild5" presStyleCnt="0"/>
      <dgm:spPr/>
    </dgm:pt>
    <dgm:pt modelId="{56B5E045-AFFF-47A6-AACD-826E413BAB06}" type="pres">
      <dgm:prSet presAssocID="{89725388-FF40-42B3-B78E-E2A8A82894BA}" presName="hierChild5" presStyleCnt="0"/>
      <dgm:spPr/>
    </dgm:pt>
    <dgm:pt modelId="{42753B4B-3DB2-42D9-8986-34246E743753}" type="pres">
      <dgm:prSet presAssocID="{F88ED5A0-2168-4A81-A2E0-71AF7DEA801A}" presName="Name64" presStyleLbl="parChTrans1D2" presStyleIdx="1" presStyleCnt="4"/>
      <dgm:spPr/>
      <dgm:t>
        <a:bodyPr/>
        <a:lstStyle/>
        <a:p>
          <a:endParaRPr lang="en-US"/>
        </a:p>
      </dgm:t>
    </dgm:pt>
    <dgm:pt modelId="{5F59BE82-C6B1-4F36-B1ED-6A31740F9E4F}" type="pres">
      <dgm:prSet presAssocID="{22DDA812-8E49-4FF0-814A-936A6D098187}" presName="hierRoot2" presStyleCnt="0">
        <dgm:presLayoutVars>
          <dgm:hierBranch val="init"/>
        </dgm:presLayoutVars>
      </dgm:prSet>
      <dgm:spPr/>
    </dgm:pt>
    <dgm:pt modelId="{E70EFF36-A987-4AA8-AB77-64C50A857E3F}" type="pres">
      <dgm:prSet presAssocID="{22DDA812-8E49-4FF0-814A-936A6D098187}" presName="rootComposite" presStyleCnt="0"/>
      <dgm:spPr/>
    </dgm:pt>
    <dgm:pt modelId="{E9C8E57E-0EAF-427B-95E2-048DD63DA9A3}" type="pres">
      <dgm:prSet presAssocID="{22DDA812-8E49-4FF0-814A-936A6D098187}" presName="rootText" presStyleLbl="node2" presStyleIdx="1" presStyleCnt="4" custScaleX="321787" custScaleY="132863">
        <dgm:presLayoutVars>
          <dgm:chPref val="3"/>
        </dgm:presLayoutVars>
      </dgm:prSet>
      <dgm:spPr/>
      <dgm:t>
        <a:bodyPr/>
        <a:lstStyle/>
        <a:p>
          <a:endParaRPr lang="en-US"/>
        </a:p>
      </dgm:t>
    </dgm:pt>
    <dgm:pt modelId="{FCBD0907-892D-47DC-A199-E21C87BD2203}" type="pres">
      <dgm:prSet presAssocID="{22DDA812-8E49-4FF0-814A-936A6D098187}" presName="rootConnector" presStyleLbl="node2" presStyleIdx="1" presStyleCnt="4"/>
      <dgm:spPr/>
      <dgm:t>
        <a:bodyPr/>
        <a:lstStyle/>
        <a:p>
          <a:endParaRPr lang="en-US"/>
        </a:p>
      </dgm:t>
    </dgm:pt>
    <dgm:pt modelId="{7E895D08-74BF-4405-8856-F6B8707DF1A2}" type="pres">
      <dgm:prSet presAssocID="{22DDA812-8E49-4FF0-814A-936A6D098187}" presName="hierChild4" presStyleCnt="0"/>
      <dgm:spPr/>
    </dgm:pt>
    <dgm:pt modelId="{A3B1DE04-37E1-42F9-8B4F-AC31350197B4}" type="pres">
      <dgm:prSet presAssocID="{B653973B-A6FE-4C87-9DC5-9C7626BB232B}" presName="Name64" presStyleLbl="parChTrans1D3" presStyleIdx="2" presStyleCnt="13"/>
      <dgm:spPr/>
      <dgm:t>
        <a:bodyPr/>
        <a:lstStyle/>
        <a:p>
          <a:endParaRPr lang="en-US"/>
        </a:p>
      </dgm:t>
    </dgm:pt>
    <dgm:pt modelId="{13CD5285-F615-4A1C-BAF8-83D1AA9266A7}" type="pres">
      <dgm:prSet presAssocID="{BCB4602E-1F8F-4216-9242-9BC7276536F9}" presName="hierRoot2" presStyleCnt="0">
        <dgm:presLayoutVars>
          <dgm:hierBranch val="init"/>
        </dgm:presLayoutVars>
      </dgm:prSet>
      <dgm:spPr/>
    </dgm:pt>
    <dgm:pt modelId="{1B167F4D-1704-466C-8B3F-9E5A99A1F6D2}" type="pres">
      <dgm:prSet presAssocID="{BCB4602E-1F8F-4216-9242-9BC7276536F9}" presName="rootComposite" presStyleCnt="0"/>
      <dgm:spPr/>
    </dgm:pt>
    <dgm:pt modelId="{729B7777-E370-407B-BA0E-1A05E716EEC5}" type="pres">
      <dgm:prSet presAssocID="{BCB4602E-1F8F-4216-9242-9BC7276536F9}" presName="rootText" presStyleLbl="node3" presStyleIdx="2" presStyleCnt="13" custScaleX="321787" custScaleY="132863">
        <dgm:presLayoutVars>
          <dgm:chPref val="3"/>
        </dgm:presLayoutVars>
      </dgm:prSet>
      <dgm:spPr/>
      <dgm:t>
        <a:bodyPr/>
        <a:lstStyle/>
        <a:p>
          <a:endParaRPr lang="en-US"/>
        </a:p>
      </dgm:t>
    </dgm:pt>
    <dgm:pt modelId="{27BD752D-3DA3-43FD-9EF7-39F3D5555C63}" type="pres">
      <dgm:prSet presAssocID="{BCB4602E-1F8F-4216-9242-9BC7276536F9}" presName="rootConnector" presStyleLbl="node3" presStyleIdx="2" presStyleCnt="13"/>
      <dgm:spPr/>
      <dgm:t>
        <a:bodyPr/>
        <a:lstStyle/>
        <a:p>
          <a:endParaRPr lang="en-US"/>
        </a:p>
      </dgm:t>
    </dgm:pt>
    <dgm:pt modelId="{21056040-2123-42BB-8537-D403DF82A7A6}" type="pres">
      <dgm:prSet presAssocID="{BCB4602E-1F8F-4216-9242-9BC7276536F9}" presName="hierChild4" presStyleCnt="0"/>
      <dgm:spPr/>
    </dgm:pt>
    <dgm:pt modelId="{6776542A-CEB3-4D2E-B178-9CBB37D5419D}" type="pres">
      <dgm:prSet presAssocID="{BCB4602E-1F8F-4216-9242-9BC7276536F9}" presName="hierChild5" presStyleCnt="0"/>
      <dgm:spPr/>
    </dgm:pt>
    <dgm:pt modelId="{EDBC2744-9121-426F-8195-1DAD18C7EF76}" type="pres">
      <dgm:prSet presAssocID="{CF045B13-4B1E-4F97-8D2C-27A292504A1D}" presName="Name64" presStyleLbl="parChTrans1D3" presStyleIdx="3" presStyleCnt="13"/>
      <dgm:spPr/>
      <dgm:t>
        <a:bodyPr/>
        <a:lstStyle/>
        <a:p>
          <a:endParaRPr lang="en-US"/>
        </a:p>
      </dgm:t>
    </dgm:pt>
    <dgm:pt modelId="{8AA78DE3-7ED9-467C-8AA7-BE6813ACDE1A}" type="pres">
      <dgm:prSet presAssocID="{5BD61473-56F3-4D1D-8D51-66BCBD2CE282}" presName="hierRoot2" presStyleCnt="0">
        <dgm:presLayoutVars>
          <dgm:hierBranch val="init"/>
        </dgm:presLayoutVars>
      </dgm:prSet>
      <dgm:spPr/>
    </dgm:pt>
    <dgm:pt modelId="{FFD077CC-33AB-4AE0-A2E1-617227FFB13D}" type="pres">
      <dgm:prSet presAssocID="{5BD61473-56F3-4D1D-8D51-66BCBD2CE282}" presName="rootComposite" presStyleCnt="0"/>
      <dgm:spPr/>
    </dgm:pt>
    <dgm:pt modelId="{6027C56C-ED47-4AC9-ADF2-7DC663BF1256}" type="pres">
      <dgm:prSet presAssocID="{5BD61473-56F3-4D1D-8D51-66BCBD2CE282}" presName="rootText" presStyleLbl="node3" presStyleIdx="3" presStyleCnt="13" custScaleX="321787" custScaleY="132863">
        <dgm:presLayoutVars>
          <dgm:chPref val="3"/>
        </dgm:presLayoutVars>
      </dgm:prSet>
      <dgm:spPr/>
      <dgm:t>
        <a:bodyPr/>
        <a:lstStyle/>
        <a:p>
          <a:endParaRPr lang="en-US"/>
        </a:p>
      </dgm:t>
    </dgm:pt>
    <dgm:pt modelId="{4BDBF40F-2FDD-4D4F-8CE1-16FCF4E67B6E}" type="pres">
      <dgm:prSet presAssocID="{5BD61473-56F3-4D1D-8D51-66BCBD2CE282}" presName="rootConnector" presStyleLbl="node3" presStyleIdx="3" presStyleCnt="13"/>
      <dgm:spPr/>
      <dgm:t>
        <a:bodyPr/>
        <a:lstStyle/>
        <a:p>
          <a:endParaRPr lang="en-US"/>
        </a:p>
      </dgm:t>
    </dgm:pt>
    <dgm:pt modelId="{2B2170AE-BB91-4B27-B761-7F82349902B4}" type="pres">
      <dgm:prSet presAssocID="{5BD61473-56F3-4D1D-8D51-66BCBD2CE282}" presName="hierChild4" presStyleCnt="0"/>
      <dgm:spPr/>
    </dgm:pt>
    <dgm:pt modelId="{371A6A69-A21C-4918-B8A0-97BBC344F8FA}" type="pres">
      <dgm:prSet presAssocID="{5BD61473-56F3-4D1D-8D51-66BCBD2CE282}" presName="hierChild5" presStyleCnt="0"/>
      <dgm:spPr/>
    </dgm:pt>
    <dgm:pt modelId="{95B793DC-D57F-4BAA-AFE6-080F8F6779FB}" type="pres">
      <dgm:prSet presAssocID="{22DDA812-8E49-4FF0-814A-936A6D098187}" presName="hierChild5" presStyleCnt="0"/>
      <dgm:spPr/>
    </dgm:pt>
    <dgm:pt modelId="{7B941DEC-E78D-4EE4-A40B-C3CCE2648532}" type="pres">
      <dgm:prSet presAssocID="{13DFF1D9-7B44-447D-B007-B6F4F347B1EC}" presName="Name64" presStyleLbl="parChTrans1D2" presStyleIdx="2" presStyleCnt="4"/>
      <dgm:spPr/>
      <dgm:t>
        <a:bodyPr/>
        <a:lstStyle/>
        <a:p>
          <a:endParaRPr lang="en-US"/>
        </a:p>
      </dgm:t>
    </dgm:pt>
    <dgm:pt modelId="{60E31D83-593D-4EBB-8519-3DBF51082C71}" type="pres">
      <dgm:prSet presAssocID="{ADE2F997-26F6-420D-8016-EE6A6AE1ABC2}" presName="hierRoot2" presStyleCnt="0">
        <dgm:presLayoutVars>
          <dgm:hierBranch val="init"/>
        </dgm:presLayoutVars>
      </dgm:prSet>
      <dgm:spPr/>
    </dgm:pt>
    <dgm:pt modelId="{AE071966-9DDB-459F-ACF1-1F6E5148935C}" type="pres">
      <dgm:prSet presAssocID="{ADE2F997-26F6-420D-8016-EE6A6AE1ABC2}" presName="rootComposite" presStyleCnt="0"/>
      <dgm:spPr/>
    </dgm:pt>
    <dgm:pt modelId="{68507356-F999-49AD-BB20-213D076B70FB}" type="pres">
      <dgm:prSet presAssocID="{ADE2F997-26F6-420D-8016-EE6A6AE1ABC2}" presName="rootText" presStyleLbl="node2" presStyleIdx="2" presStyleCnt="4" custScaleX="321787" custScaleY="132863">
        <dgm:presLayoutVars>
          <dgm:chPref val="3"/>
        </dgm:presLayoutVars>
      </dgm:prSet>
      <dgm:spPr/>
      <dgm:t>
        <a:bodyPr/>
        <a:lstStyle/>
        <a:p>
          <a:endParaRPr lang="en-US"/>
        </a:p>
      </dgm:t>
    </dgm:pt>
    <dgm:pt modelId="{5529CB5E-A062-4A6D-BD42-EAB3CFF2F51B}" type="pres">
      <dgm:prSet presAssocID="{ADE2F997-26F6-420D-8016-EE6A6AE1ABC2}" presName="rootConnector" presStyleLbl="node2" presStyleIdx="2" presStyleCnt="4"/>
      <dgm:spPr/>
      <dgm:t>
        <a:bodyPr/>
        <a:lstStyle/>
        <a:p>
          <a:endParaRPr lang="en-US"/>
        </a:p>
      </dgm:t>
    </dgm:pt>
    <dgm:pt modelId="{FCEA81EE-ED05-4365-8FAD-7A39E97227F9}" type="pres">
      <dgm:prSet presAssocID="{ADE2F997-26F6-420D-8016-EE6A6AE1ABC2}" presName="hierChild4" presStyleCnt="0"/>
      <dgm:spPr/>
    </dgm:pt>
    <dgm:pt modelId="{D83C38B4-D5DA-4675-8A81-0AA40ADB9F48}" type="pres">
      <dgm:prSet presAssocID="{E6841B2B-2061-4B49-9CB2-24EC0DE4AADA}" presName="Name64" presStyleLbl="parChTrans1D3" presStyleIdx="4" presStyleCnt="13"/>
      <dgm:spPr/>
      <dgm:t>
        <a:bodyPr/>
        <a:lstStyle/>
        <a:p>
          <a:endParaRPr lang="en-US"/>
        </a:p>
      </dgm:t>
    </dgm:pt>
    <dgm:pt modelId="{7219A788-89E0-48A2-95C4-7194974F8DAB}" type="pres">
      <dgm:prSet presAssocID="{C2C13DF6-5E7D-4F1A-B443-B5DD54D4C357}" presName="hierRoot2" presStyleCnt="0">
        <dgm:presLayoutVars>
          <dgm:hierBranch val="init"/>
        </dgm:presLayoutVars>
      </dgm:prSet>
      <dgm:spPr/>
    </dgm:pt>
    <dgm:pt modelId="{90950BFF-4BD5-4B13-96AC-704F413D5CF5}" type="pres">
      <dgm:prSet presAssocID="{C2C13DF6-5E7D-4F1A-B443-B5DD54D4C357}" presName="rootComposite" presStyleCnt="0"/>
      <dgm:spPr/>
    </dgm:pt>
    <dgm:pt modelId="{40E04D75-0D41-48CF-9BD2-1399D7096F49}" type="pres">
      <dgm:prSet presAssocID="{C2C13DF6-5E7D-4F1A-B443-B5DD54D4C357}" presName="rootText" presStyleLbl="node3" presStyleIdx="4" presStyleCnt="13" custScaleX="321787" custScaleY="132863">
        <dgm:presLayoutVars>
          <dgm:chPref val="3"/>
        </dgm:presLayoutVars>
      </dgm:prSet>
      <dgm:spPr/>
      <dgm:t>
        <a:bodyPr/>
        <a:lstStyle/>
        <a:p>
          <a:endParaRPr lang="en-US"/>
        </a:p>
      </dgm:t>
    </dgm:pt>
    <dgm:pt modelId="{2F316A83-44CA-4A0F-A4CD-840B4904658E}" type="pres">
      <dgm:prSet presAssocID="{C2C13DF6-5E7D-4F1A-B443-B5DD54D4C357}" presName="rootConnector" presStyleLbl="node3" presStyleIdx="4" presStyleCnt="13"/>
      <dgm:spPr/>
      <dgm:t>
        <a:bodyPr/>
        <a:lstStyle/>
        <a:p>
          <a:endParaRPr lang="en-US"/>
        </a:p>
      </dgm:t>
    </dgm:pt>
    <dgm:pt modelId="{42854F33-E38C-413D-A617-254F393CEC63}" type="pres">
      <dgm:prSet presAssocID="{C2C13DF6-5E7D-4F1A-B443-B5DD54D4C357}" presName="hierChild4" presStyleCnt="0"/>
      <dgm:spPr/>
    </dgm:pt>
    <dgm:pt modelId="{D7E0020C-57B0-4769-B559-16331C23F2AF}" type="pres">
      <dgm:prSet presAssocID="{C2C13DF6-5E7D-4F1A-B443-B5DD54D4C357}" presName="hierChild5" presStyleCnt="0"/>
      <dgm:spPr/>
    </dgm:pt>
    <dgm:pt modelId="{53664DA6-D3DA-4EA8-BFB8-B8E43B7EFEC2}" type="pres">
      <dgm:prSet presAssocID="{B7F39666-4ACA-4C23-AF50-458CED87C9C0}" presName="Name64" presStyleLbl="parChTrans1D3" presStyleIdx="5" presStyleCnt="13"/>
      <dgm:spPr/>
      <dgm:t>
        <a:bodyPr/>
        <a:lstStyle/>
        <a:p>
          <a:endParaRPr lang="en-US"/>
        </a:p>
      </dgm:t>
    </dgm:pt>
    <dgm:pt modelId="{64B07FB3-6F49-4DA7-B9B5-8AA5AD7A3617}" type="pres">
      <dgm:prSet presAssocID="{E2DB620C-1924-421A-852F-D7B571900BCA}" presName="hierRoot2" presStyleCnt="0">
        <dgm:presLayoutVars>
          <dgm:hierBranch val="init"/>
        </dgm:presLayoutVars>
      </dgm:prSet>
      <dgm:spPr/>
    </dgm:pt>
    <dgm:pt modelId="{44CFF19F-FC05-4E45-BB4E-22C47C44ACB6}" type="pres">
      <dgm:prSet presAssocID="{E2DB620C-1924-421A-852F-D7B571900BCA}" presName="rootComposite" presStyleCnt="0"/>
      <dgm:spPr/>
    </dgm:pt>
    <dgm:pt modelId="{8943FB04-C04B-46C8-AEAC-A37D63F2BD7E}" type="pres">
      <dgm:prSet presAssocID="{E2DB620C-1924-421A-852F-D7B571900BCA}" presName="rootText" presStyleLbl="node3" presStyleIdx="5" presStyleCnt="13" custScaleX="321787" custScaleY="132863">
        <dgm:presLayoutVars>
          <dgm:chPref val="3"/>
        </dgm:presLayoutVars>
      </dgm:prSet>
      <dgm:spPr/>
      <dgm:t>
        <a:bodyPr/>
        <a:lstStyle/>
        <a:p>
          <a:endParaRPr lang="en-US"/>
        </a:p>
      </dgm:t>
    </dgm:pt>
    <dgm:pt modelId="{FCA704AB-DD20-445B-8C15-C47CF63D408C}" type="pres">
      <dgm:prSet presAssocID="{E2DB620C-1924-421A-852F-D7B571900BCA}" presName="rootConnector" presStyleLbl="node3" presStyleIdx="5" presStyleCnt="13"/>
      <dgm:spPr/>
      <dgm:t>
        <a:bodyPr/>
        <a:lstStyle/>
        <a:p>
          <a:endParaRPr lang="en-US"/>
        </a:p>
      </dgm:t>
    </dgm:pt>
    <dgm:pt modelId="{FE11C3BD-C207-4C9C-8BFC-8610EFE87FC7}" type="pres">
      <dgm:prSet presAssocID="{E2DB620C-1924-421A-852F-D7B571900BCA}" presName="hierChild4" presStyleCnt="0"/>
      <dgm:spPr/>
    </dgm:pt>
    <dgm:pt modelId="{66DB3AA2-5237-4972-83F0-6CA85DD20C0C}" type="pres">
      <dgm:prSet presAssocID="{E2DB620C-1924-421A-852F-D7B571900BCA}" presName="hierChild5" presStyleCnt="0"/>
      <dgm:spPr/>
    </dgm:pt>
    <dgm:pt modelId="{CACB9AC5-EC71-49C8-A253-DD35BA80DD65}" type="pres">
      <dgm:prSet presAssocID="{ADE2F997-26F6-420D-8016-EE6A6AE1ABC2}" presName="hierChild5" presStyleCnt="0"/>
      <dgm:spPr/>
    </dgm:pt>
    <dgm:pt modelId="{88D736DD-526A-413B-A2F6-536F2D00FAA9}" type="pres">
      <dgm:prSet presAssocID="{CDE8C1B0-066B-4A9B-86EC-46D6E519F4D9}" presName="Name64" presStyleLbl="parChTrans1D2" presStyleIdx="3" presStyleCnt="4"/>
      <dgm:spPr/>
      <dgm:t>
        <a:bodyPr/>
        <a:lstStyle/>
        <a:p>
          <a:endParaRPr lang="en-US"/>
        </a:p>
      </dgm:t>
    </dgm:pt>
    <dgm:pt modelId="{2115484D-4FBB-49F9-8596-1D16F790E313}" type="pres">
      <dgm:prSet presAssocID="{F7C307A0-647C-4D63-BEF2-9E54BF1E3F1D}" presName="hierRoot2" presStyleCnt="0">
        <dgm:presLayoutVars>
          <dgm:hierBranch val="init"/>
        </dgm:presLayoutVars>
      </dgm:prSet>
      <dgm:spPr/>
    </dgm:pt>
    <dgm:pt modelId="{8029625F-CC5B-42FF-A9CF-CA64EEFCBBDF}" type="pres">
      <dgm:prSet presAssocID="{F7C307A0-647C-4D63-BEF2-9E54BF1E3F1D}" presName="rootComposite" presStyleCnt="0"/>
      <dgm:spPr/>
    </dgm:pt>
    <dgm:pt modelId="{46E9DA62-6C21-43F1-A0A7-BB8FA5EE9AF8}" type="pres">
      <dgm:prSet presAssocID="{F7C307A0-647C-4D63-BEF2-9E54BF1E3F1D}" presName="rootText" presStyleLbl="node2" presStyleIdx="3" presStyleCnt="4" custScaleX="321787" custScaleY="132863">
        <dgm:presLayoutVars>
          <dgm:chPref val="3"/>
        </dgm:presLayoutVars>
      </dgm:prSet>
      <dgm:spPr/>
      <dgm:t>
        <a:bodyPr/>
        <a:lstStyle/>
        <a:p>
          <a:endParaRPr lang="en-US"/>
        </a:p>
      </dgm:t>
    </dgm:pt>
    <dgm:pt modelId="{6518ECDB-6877-4803-84D1-1C3FCAD8C07F}" type="pres">
      <dgm:prSet presAssocID="{F7C307A0-647C-4D63-BEF2-9E54BF1E3F1D}" presName="rootConnector" presStyleLbl="node2" presStyleIdx="3" presStyleCnt="4"/>
      <dgm:spPr/>
      <dgm:t>
        <a:bodyPr/>
        <a:lstStyle/>
        <a:p>
          <a:endParaRPr lang="en-US"/>
        </a:p>
      </dgm:t>
    </dgm:pt>
    <dgm:pt modelId="{31671062-FF2E-41D6-B6D3-C654583D96FE}" type="pres">
      <dgm:prSet presAssocID="{F7C307A0-647C-4D63-BEF2-9E54BF1E3F1D}" presName="hierChild4" presStyleCnt="0"/>
      <dgm:spPr/>
    </dgm:pt>
    <dgm:pt modelId="{8A9BF63A-1E4D-4A74-843B-3F821E80ABB8}" type="pres">
      <dgm:prSet presAssocID="{4E4503A6-C1E6-49DD-911D-D0B30F83AE13}" presName="Name64" presStyleLbl="parChTrans1D3" presStyleIdx="6" presStyleCnt="13"/>
      <dgm:spPr/>
      <dgm:t>
        <a:bodyPr/>
        <a:lstStyle/>
        <a:p>
          <a:endParaRPr lang="en-US"/>
        </a:p>
      </dgm:t>
    </dgm:pt>
    <dgm:pt modelId="{CDBE5034-0948-4CC0-B864-8119D90DA7BD}" type="pres">
      <dgm:prSet presAssocID="{0FF0435F-00C2-4699-85B9-202CF53D835E}" presName="hierRoot2" presStyleCnt="0">
        <dgm:presLayoutVars>
          <dgm:hierBranch val="init"/>
        </dgm:presLayoutVars>
      </dgm:prSet>
      <dgm:spPr/>
    </dgm:pt>
    <dgm:pt modelId="{9039DCFA-2719-448F-B181-A265E4D3A019}" type="pres">
      <dgm:prSet presAssocID="{0FF0435F-00C2-4699-85B9-202CF53D835E}" presName="rootComposite" presStyleCnt="0"/>
      <dgm:spPr/>
    </dgm:pt>
    <dgm:pt modelId="{A52BAD15-B695-4236-9360-5380C186B82F}" type="pres">
      <dgm:prSet presAssocID="{0FF0435F-00C2-4699-85B9-202CF53D835E}" presName="rootText" presStyleLbl="node3" presStyleIdx="6" presStyleCnt="13" custScaleX="321787" custScaleY="132863">
        <dgm:presLayoutVars>
          <dgm:chPref val="3"/>
        </dgm:presLayoutVars>
      </dgm:prSet>
      <dgm:spPr/>
      <dgm:t>
        <a:bodyPr/>
        <a:lstStyle/>
        <a:p>
          <a:endParaRPr lang="en-US"/>
        </a:p>
      </dgm:t>
    </dgm:pt>
    <dgm:pt modelId="{70B340F2-93E1-4120-B4AD-8983AD6C9F00}" type="pres">
      <dgm:prSet presAssocID="{0FF0435F-00C2-4699-85B9-202CF53D835E}" presName="rootConnector" presStyleLbl="node3" presStyleIdx="6" presStyleCnt="13"/>
      <dgm:spPr/>
      <dgm:t>
        <a:bodyPr/>
        <a:lstStyle/>
        <a:p>
          <a:endParaRPr lang="en-US"/>
        </a:p>
      </dgm:t>
    </dgm:pt>
    <dgm:pt modelId="{359ED5E3-C792-42F2-BFF7-FFB4DEC4A371}" type="pres">
      <dgm:prSet presAssocID="{0FF0435F-00C2-4699-85B9-202CF53D835E}" presName="hierChild4" presStyleCnt="0"/>
      <dgm:spPr/>
    </dgm:pt>
    <dgm:pt modelId="{762A83BE-9FDA-45F0-AC95-23E284E081B6}" type="pres">
      <dgm:prSet presAssocID="{0FF0435F-00C2-4699-85B9-202CF53D835E}" presName="hierChild5" presStyleCnt="0"/>
      <dgm:spPr/>
    </dgm:pt>
    <dgm:pt modelId="{844D9931-2222-4E6F-9F8C-6F9A4C4E1BB3}" type="pres">
      <dgm:prSet presAssocID="{4FE1D3F1-A71D-4E29-ADD2-2A2DE6FC6809}" presName="Name64" presStyleLbl="parChTrans1D3" presStyleIdx="7" presStyleCnt="13"/>
      <dgm:spPr/>
      <dgm:t>
        <a:bodyPr/>
        <a:lstStyle/>
        <a:p>
          <a:endParaRPr lang="en-US"/>
        </a:p>
      </dgm:t>
    </dgm:pt>
    <dgm:pt modelId="{F21083FF-E64C-4EC9-BBE6-A65D9DC8E3B6}" type="pres">
      <dgm:prSet presAssocID="{80EE6662-B20B-4982-BB6A-D99F497633BE}" presName="hierRoot2" presStyleCnt="0">
        <dgm:presLayoutVars>
          <dgm:hierBranch val="init"/>
        </dgm:presLayoutVars>
      </dgm:prSet>
      <dgm:spPr/>
    </dgm:pt>
    <dgm:pt modelId="{CA215EB4-6184-4350-8998-21EBBDCF9515}" type="pres">
      <dgm:prSet presAssocID="{80EE6662-B20B-4982-BB6A-D99F497633BE}" presName="rootComposite" presStyleCnt="0"/>
      <dgm:spPr/>
    </dgm:pt>
    <dgm:pt modelId="{E36515F6-E049-40C4-985C-301B53E1BB70}" type="pres">
      <dgm:prSet presAssocID="{80EE6662-B20B-4982-BB6A-D99F497633BE}" presName="rootText" presStyleLbl="node3" presStyleIdx="7" presStyleCnt="13" custScaleX="321787" custScaleY="132863">
        <dgm:presLayoutVars>
          <dgm:chPref val="3"/>
        </dgm:presLayoutVars>
      </dgm:prSet>
      <dgm:spPr/>
      <dgm:t>
        <a:bodyPr/>
        <a:lstStyle/>
        <a:p>
          <a:endParaRPr lang="en-US"/>
        </a:p>
      </dgm:t>
    </dgm:pt>
    <dgm:pt modelId="{745AC9C3-6ADF-4250-BE91-25D601EAED29}" type="pres">
      <dgm:prSet presAssocID="{80EE6662-B20B-4982-BB6A-D99F497633BE}" presName="rootConnector" presStyleLbl="node3" presStyleIdx="7" presStyleCnt="13"/>
      <dgm:spPr/>
      <dgm:t>
        <a:bodyPr/>
        <a:lstStyle/>
        <a:p>
          <a:endParaRPr lang="en-US"/>
        </a:p>
      </dgm:t>
    </dgm:pt>
    <dgm:pt modelId="{131E7077-7540-46C2-810F-86AD66ED4A21}" type="pres">
      <dgm:prSet presAssocID="{80EE6662-B20B-4982-BB6A-D99F497633BE}" presName="hierChild4" presStyleCnt="0"/>
      <dgm:spPr/>
    </dgm:pt>
    <dgm:pt modelId="{1AE8902B-FA7B-4B57-84F9-AA4BB65DC4D6}" type="pres">
      <dgm:prSet presAssocID="{80EE6662-B20B-4982-BB6A-D99F497633BE}" presName="hierChild5" presStyleCnt="0"/>
      <dgm:spPr/>
    </dgm:pt>
    <dgm:pt modelId="{F33A38B9-25DA-4B75-A992-D21797382D67}" type="pres">
      <dgm:prSet presAssocID="{7D006A51-00A5-4EFA-B687-64DE7BBB32E5}" presName="Name64" presStyleLbl="parChTrans1D3" presStyleIdx="8" presStyleCnt="13"/>
      <dgm:spPr/>
      <dgm:t>
        <a:bodyPr/>
        <a:lstStyle/>
        <a:p>
          <a:endParaRPr lang="en-US"/>
        </a:p>
      </dgm:t>
    </dgm:pt>
    <dgm:pt modelId="{08B5EEED-D74B-46C7-B8E9-9BADE4DE2344}" type="pres">
      <dgm:prSet presAssocID="{E1FF5A0F-C99F-4694-863E-08E548FBBA4E}" presName="hierRoot2" presStyleCnt="0">
        <dgm:presLayoutVars>
          <dgm:hierBranch val="init"/>
        </dgm:presLayoutVars>
      </dgm:prSet>
      <dgm:spPr/>
    </dgm:pt>
    <dgm:pt modelId="{5F78485F-A5AE-4FA5-BFAA-531027502D57}" type="pres">
      <dgm:prSet presAssocID="{E1FF5A0F-C99F-4694-863E-08E548FBBA4E}" presName="rootComposite" presStyleCnt="0"/>
      <dgm:spPr/>
    </dgm:pt>
    <dgm:pt modelId="{84CB0551-25F6-4196-8803-3E5E31974A84}" type="pres">
      <dgm:prSet presAssocID="{E1FF5A0F-C99F-4694-863E-08E548FBBA4E}" presName="rootText" presStyleLbl="node3" presStyleIdx="8" presStyleCnt="13" custScaleX="321787" custScaleY="132863">
        <dgm:presLayoutVars>
          <dgm:chPref val="3"/>
        </dgm:presLayoutVars>
      </dgm:prSet>
      <dgm:spPr/>
      <dgm:t>
        <a:bodyPr/>
        <a:lstStyle/>
        <a:p>
          <a:endParaRPr lang="en-US"/>
        </a:p>
      </dgm:t>
    </dgm:pt>
    <dgm:pt modelId="{1571AFF9-8B3B-466A-BA7A-47937D7F1A08}" type="pres">
      <dgm:prSet presAssocID="{E1FF5A0F-C99F-4694-863E-08E548FBBA4E}" presName="rootConnector" presStyleLbl="node3" presStyleIdx="8" presStyleCnt="13"/>
      <dgm:spPr/>
      <dgm:t>
        <a:bodyPr/>
        <a:lstStyle/>
        <a:p>
          <a:endParaRPr lang="en-US"/>
        </a:p>
      </dgm:t>
    </dgm:pt>
    <dgm:pt modelId="{C2BAE54E-6A4A-4F85-8C67-C5E098ACC818}" type="pres">
      <dgm:prSet presAssocID="{E1FF5A0F-C99F-4694-863E-08E548FBBA4E}" presName="hierChild4" presStyleCnt="0"/>
      <dgm:spPr/>
    </dgm:pt>
    <dgm:pt modelId="{A17EFD1F-781E-4170-9D0E-9EF32544EC86}" type="pres">
      <dgm:prSet presAssocID="{E1FF5A0F-C99F-4694-863E-08E548FBBA4E}" presName="hierChild5" presStyleCnt="0"/>
      <dgm:spPr/>
    </dgm:pt>
    <dgm:pt modelId="{7926E5F0-55C5-4767-BBFC-D812161E5E05}" type="pres">
      <dgm:prSet presAssocID="{B633C52A-9861-41D9-A801-2254DAF30759}" presName="Name64" presStyleLbl="parChTrans1D3" presStyleIdx="9" presStyleCnt="13"/>
      <dgm:spPr/>
      <dgm:t>
        <a:bodyPr/>
        <a:lstStyle/>
        <a:p>
          <a:endParaRPr lang="en-US"/>
        </a:p>
      </dgm:t>
    </dgm:pt>
    <dgm:pt modelId="{07539E7A-52DB-4A46-99D1-7D469EB9FFBA}" type="pres">
      <dgm:prSet presAssocID="{86C9E84F-FE83-489B-9F6F-D5E9FDAEF777}" presName="hierRoot2" presStyleCnt="0">
        <dgm:presLayoutVars>
          <dgm:hierBranch val="init"/>
        </dgm:presLayoutVars>
      </dgm:prSet>
      <dgm:spPr/>
    </dgm:pt>
    <dgm:pt modelId="{9E61D140-A414-4B52-B073-3EF09E6C4B8A}" type="pres">
      <dgm:prSet presAssocID="{86C9E84F-FE83-489B-9F6F-D5E9FDAEF777}" presName="rootComposite" presStyleCnt="0"/>
      <dgm:spPr/>
    </dgm:pt>
    <dgm:pt modelId="{8F0D5241-607E-4D95-9329-A38316DB4A85}" type="pres">
      <dgm:prSet presAssocID="{86C9E84F-FE83-489B-9F6F-D5E9FDAEF777}" presName="rootText" presStyleLbl="node3" presStyleIdx="9" presStyleCnt="13" custScaleX="321787" custScaleY="132863">
        <dgm:presLayoutVars>
          <dgm:chPref val="3"/>
        </dgm:presLayoutVars>
      </dgm:prSet>
      <dgm:spPr/>
      <dgm:t>
        <a:bodyPr/>
        <a:lstStyle/>
        <a:p>
          <a:endParaRPr lang="en-US"/>
        </a:p>
      </dgm:t>
    </dgm:pt>
    <dgm:pt modelId="{9CD7C176-7616-46D3-9D21-3C3B0F4164E0}" type="pres">
      <dgm:prSet presAssocID="{86C9E84F-FE83-489B-9F6F-D5E9FDAEF777}" presName="rootConnector" presStyleLbl="node3" presStyleIdx="9" presStyleCnt="13"/>
      <dgm:spPr/>
      <dgm:t>
        <a:bodyPr/>
        <a:lstStyle/>
        <a:p>
          <a:endParaRPr lang="en-US"/>
        </a:p>
      </dgm:t>
    </dgm:pt>
    <dgm:pt modelId="{5561BFB2-142B-45AA-9CB3-44133BFCF1EC}" type="pres">
      <dgm:prSet presAssocID="{86C9E84F-FE83-489B-9F6F-D5E9FDAEF777}" presName="hierChild4" presStyleCnt="0"/>
      <dgm:spPr/>
    </dgm:pt>
    <dgm:pt modelId="{40541BAE-C616-4608-A604-BE20D474AF6A}" type="pres">
      <dgm:prSet presAssocID="{86C9E84F-FE83-489B-9F6F-D5E9FDAEF777}" presName="hierChild5" presStyleCnt="0"/>
      <dgm:spPr/>
    </dgm:pt>
    <dgm:pt modelId="{6830F6C4-8568-4A9D-B8FD-3744D8FF5C9D}" type="pres">
      <dgm:prSet presAssocID="{15DFFCB7-5EA8-4B37-AAD3-C5F79E4DBD84}" presName="Name64" presStyleLbl="parChTrans1D3" presStyleIdx="10" presStyleCnt="13"/>
      <dgm:spPr/>
      <dgm:t>
        <a:bodyPr/>
        <a:lstStyle/>
        <a:p>
          <a:endParaRPr lang="en-US"/>
        </a:p>
      </dgm:t>
    </dgm:pt>
    <dgm:pt modelId="{F12067F7-8011-416A-B7E1-86ABE55AE315}" type="pres">
      <dgm:prSet presAssocID="{947FBDAF-F718-4BA3-940A-E711B042CAD7}" presName="hierRoot2" presStyleCnt="0">
        <dgm:presLayoutVars>
          <dgm:hierBranch val="init"/>
        </dgm:presLayoutVars>
      </dgm:prSet>
      <dgm:spPr/>
    </dgm:pt>
    <dgm:pt modelId="{2D125075-FB3B-4D26-ACB8-18A7B0A2D122}" type="pres">
      <dgm:prSet presAssocID="{947FBDAF-F718-4BA3-940A-E711B042CAD7}" presName="rootComposite" presStyleCnt="0"/>
      <dgm:spPr/>
    </dgm:pt>
    <dgm:pt modelId="{B737D153-4D39-4249-8E4B-F75F4B393F99}" type="pres">
      <dgm:prSet presAssocID="{947FBDAF-F718-4BA3-940A-E711B042CAD7}" presName="rootText" presStyleLbl="node3" presStyleIdx="10" presStyleCnt="13" custScaleX="321787" custScaleY="132863">
        <dgm:presLayoutVars>
          <dgm:chPref val="3"/>
        </dgm:presLayoutVars>
      </dgm:prSet>
      <dgm:spPr/>
      <dgm:t>
        <a:bodyPr/>
        <a:lstStyle/>
        <a:p>
          <a:endParaRPr lang="en-US"/>
        </a:p>
      </dgm:t>
    </dgm:pt>
    <dgm:pt modelId="{132CF6ED-F134-4724-B387-B9503FD8C487}" type="pres">
      <dgm:prSet presAssocID="{947FBDAF-F718-4BA3-940A-E711B042CAD7}" presName="rootConnector" presStyleLbl="node3" presStyleIdx="10" presStyleCnt="13"/>
      <dgm:spPr/>
      <dgm:t>
        <a:bodyPr/>
        <a:lstStyle/>
        <a:p>
          <a:endParaRPr lang="en-US"/>
        </a:p>
      </dgm:t>
    </dgm:pt>
    <dgm:pt modelId="{8566D824-66B4-4238-BEF3-BA4DBE8B1BC0}" type="pres">
      <dgm:prSet presAssocID="{947FBDAF-F718-4BA3-940A-E711B042CAD7}" presName="hierChild4" presStyleCnt="0"/>
      <dgm:spPr/>
    </dgm:pt>
    <dgm:pt modelId="{1609DA76-67C7-4F50-9D34-FFE2FF33C434}" type="pres">
      <dgm:prSet presAssocID="{947FBDAF-F718-4BA3-940A-E711B042CAD7}" presName="hierChild5" presStyleCnt="0"/>
      <dgm:spPr/>
    </dgm:pt>
    <dgm:pt modelId="{0C3D5C5D-DC11-49FB-B196-D81A85C62F9B}" type="pres">
      <dgm:prSet presAssocID="{49688329-11DE-4E37-BAC0-85CEF2A5D316}" presName="Name64" presStyleLbl="parChTrans1D3" presStyleIdx="11" presStyleCnt="13"/>
      <dgm:spPr/>
      <dgm:t>
        <a:bodyPr/>
        <a:lstStyle/>
        <a:p>
          <a:endParaRPr lang="en-US"/>
        </a:p>
      </dgm:t>
    </dgm:pt>
    <dgm:pt modelId="{550AD32E-B8E4-4918-BBF1-42EC08B9DA7C}" type="pres">
      <dgm:prSet presAssocID="{902871FC-CD2E-4864-B26C-76FE5C4C5AFF}" presName="hierRoot2" presStyleCnt="0">
        <dgm:presLayoutVars>
          <dgm:hierBranch val="init"/>
        </dgm:presLayoutVars>
      </dgm:prSet>
      <dgm:spPr/>
    </dgm:pt>
    <dgm:pt modelId="{8B941E92-5A6F-4A8B-AEBF-11C69BC1E0FF}" type="pres">
      <dgm:prSet presAssocID="{902871FC-CD2E-4864-B26C-76FE5C4C5AFF}" presName="rootComposite" presStyleCnt="0"/>
      <dgm:spPr/>
    </dgm:pt>
    <dgm:pt modelId="{A94D0A22-77F8-4529-9698-0EBAA8F92831}" type="pres">
      <dgm:prSet presAssocID="{902871FC-CD2E-4864-B26C-76FE5C4C5AFF}" presName="rootText" presStyleLbl="node3" presStyleIdx="11" presStyleCnt="13" custScaleX="321787" custScaleY="132863">
        <dgm:presLayoutVars>
          <dgm:chPref val="3"/>
        </dgm:presLayoutVars>
      </dgm:prSet>
      <dgm:spPr/>
      <dgm:t>
        <a:bodyPr/>
        <a:lstStyle/>
        <a:p>
          <a:endParaRPr lang="en-US"/>
        </a:p>
      </dgm:t>
    </dgm:pt>
    <dgm:pt modelId="{583E31F4-FF7D-4B05-B873-BE92E80A2F35}" type="pres">
      <dgm:prSet presAssocID="{902871FC-CD2E-4864-B26C-76FE5C4C5AFF}" presName="rootConnector" presStyleLbl="node3" presStyleIdx="11" presStyleCnt="13"/>
      <dgm:spPr/>
      <dgm:t>
        <a:bodyPr/>
        <a:lstStyle/>
        <a:p>
          <a:endParaRPr lang="en-US"/>
        </a:p>
      </dgm:t>
    </dgm:pt>
    <dgm:pt modelId="{D28A661D-C2C6-446F-9712-A72733503EAD}" type="pres">
      <dgm:prSet presAssocID="{902871FC-CD2E-4864-B26C-76FE5C4C5AFF}" presName="hierChild4" presStyleCnt="0"/>
      <dgm:spPr/>
    </dgm:pt>
    <dgm:pt modelId="{CD80D101-49CF-42E4-A9FF-A2A1DC2F9B80}" type="pres">
      <dgm:prSet presAssocID="{902871FC-CD2E-4864-B26C-76FE5C4C5AFF}" presName="hierChild5" presStyleCnt="0"/>
      <dgm:spPr/>
    </dgm:pt>
    <dgm:pt modelId="{344FD0A7-89D0-40E7-ABE8-2745A17EF147}" type="pres">
      <dgm:prSet presAssocID="{C1D12FF6-1020-4991-A3F6-66E55CE87135}" presName="Name64" presStyleLbl="parChTrans1D3" presStyleIdx="12" presStyleCnt="13"/>
      <dgm:spPr/>
      <dgm:t>
        <a:bodyPr/>
        <a:lstStyle/>
        <a:p>
          <a:endParaRPr lang="en-US"/>
        </a:p>
      </dgm:t>
    </dgm:pt>
    <dgm:pt modelId="{9B528730-B5AD-4FF5-8442-86CFFBCB876B}" type="pres">
      <dgm:prSet presAssocID="{988455E0-0246-4FF4-AD0A-F313389A0616}" presName="hierRoot2" presStyleCnt="0">
        <dgm:presLayoutVars>
          <dgm:hierBranch val="init"/>
        </dgm:presLayoutVars>
      </dgm:prSet>
      <dgm:spPr/>
    </dgm:pt>
    <dgm:pt modelId="{00A63AEB-12B1-4499-99FD-0B5A6D90F063}" type="pres">
      <dgm:prSet presAssocID="{988455E0-0246-4FF4-AD0A-F313389A0616}" presName="rootComposite" presStyleCnt="0"/>
      <dgm:spPr/>
    </dgm:pt>
    <dgm:pt modelId="{86225D5B-2846-4A56-943F-39C7A43E9FB4}" type="pres">
      <dgm:prSet presAssocID="{988455E0-0246-4FF4-AD0A-F313389A0616}" presName="rootText" presStyleLbl="node3" presStyleIdx="12" presStyleCnt="13" custScaleX="321787" custScaleY="132863">
        <dgm:presLayoutVars>
          <dgm:chPref val="3"/>
        </dgm:presLayoutVars>
      </dgm:prSet>
      <dgm:spPr/>
      <dgm:t>
        <a:bodyPr/>
        <a:lstStyle/>
        <a:p>
          <a:endParaRPr lang="en-US"/>
        </a:p>
      </dgm:t>
    </dgm:pt>
    <dgm:pt modelId="{BC550696-78AB-4DD9-A35B-1DB1E2E122B0}" type="pres">
      <dgm:prSet presAssocID="{988455E0-0246-4FF4-AD0A-F313389A0616}" presName="rootConnector" presStyleLbl="node3" presStyleIdx="12" presStyleCnt="13"/>
      <dgm:spPr/>
      <dgm:t>
        <a:bodyPr/>
        <a:lstStyle/>
        <a:p>
          <a:endParaRPr lang="en-US"/>
        </a:p>
      </dgm:t>
    </dgm:pt>
    <dgm:pt modelId="{75073092-C2B7-456C-A483-01ED8F68F50C}" type="pres">
      <dgm:prSet presAssocID="{988455E0-0246-4FF4-AD0A-F313389A0616}" presName="hierChild4" presStyleCnt="0"/>
      <dgm:spPr/>
    </dgm:pt>
    <dgm:pt modelId="{A610B35F-A1CF-415F-B724-8238EC4D3DDF}" type="pres">
      <dgm:prSet presAssocID="{988455E0-0246-4FF4-AD0A-F313389A0616}" presName="hierChild5" presStyleCnt="0"/>
      <dgm:spPr/>
    </dgm:pt>
    <dgm:pt modelId="{68E3E07C-70AF-4FE4-9019-722C41A78ED5}" type="pres">
      <dgm:prSet presAssocID="{F7C307A0-647C-4D63-BEF2-9E54BF1E3F1D}" presName="hierChild5" presStyleCnt="0"/>
      <dgm:spPr/>
    </dgm:pt>
    <dgm:pt modelId="{543E6716-B3D6-471D-A3DF-1A0C2CD19DB1}" type="pres">
      <dgm:prSet presAssocID="{BB4D42BF-1F80-422C-945B-D329E940166F}" presName="hierChild3" presStyleCnt="0"/>
      <dgm:spPr/>
    </dgm:pt>
  </dgm:ptLst>
  <dgm:cxnLst>
    <dgm:cxn modelId="{5DF4D686-1FB7-483F-AE75-F057C21C6071}" type="presOf" srcId="{E1FF5A0F-C99F-4694-863E-08E548FBBA4E}" destId="{84CB0551-25F6-4196-8803-3E5E31974A84}" srcOrd="0" destOrd="0" presId="urn:microsoft.com/office/officeart/2009/3/layout/HorizontalOrganizationChart"/>
    <dgm:cxn modelId="{07EB224F-1622-4CDE-8C17-165DDE626028}" type="presOf" srcId="{86C9E84F-FE83-489B-9F6F-D5E9FDAEF777}" destId="{8F0D5241-607E-4D95-9329-A38316DB4A85}" srcOrd="0" destOrd="0" presId="urn:microsoft.com/office/officeart/2009/3/layout/HorizontalOrganizationChart"/>
    <dgm:cxn modelId="{2EE284C9-15FA-48BB-BAE0-8E3289C86A62}" type="presOf" srcId="{F88ED5A0-2168-4A81-A2E0-71AF7DEA801A}" destId="{42753B4B-3DB2-42D9-8986-34246E743753}" srcOrd="0" destOrd="0" presId="urn:microsoft.com/office/officeart/2009/3/layout/HorizontalOrganizationChart"/>
    <dgm:cxn modelId="{C86F4B64-D469-40B9-8FEC-597AD454C43E}" type="presOf" srcId="{ADE2F997-26F6-420D-8016-EE6A6AE1ABC2}" destId="{5529CB5E-A062-4A6D-BD42-EAB3CFF2F51B}" srcOrd="1" destOrd="0" presId="urn:microsoft.com/office/officeart/2009/3/layout/HorizontalOrganizationChart"/>
    <dgm:cxn modelId="{1EBF827D-781B-41AA-81EF-77F381F9B7CF}" type="presOf" srcId="{CDE8C1B0-066B-4A9B-86EC-46D6E519F4D9}" destId="{88D736DD-526A-413B-A2F6-536F2D00FAA9}" srcOrd="0" destOrd="0" presId="urn:microsoft.com/office/officeart/2009/3/layout/HorizontalOrganizationChart"/>
    <dgm:cxn modelId="{3D71978E-57BF-4007-A01A-018D5291FAF9}" type="presOf" srcId="{9D027289-969E-4CB6-A17D-C34D95500BAE}" destId="{5D179CDE-BFEE-4E12-81FB-9B8E39A0B4E2}" srcOrd="0" destOrd="0" presId="urn:microsoft.com/office/officeart/2009/3/layout/HorizontalOrganizationChart"/>
    <dgm:cxn modelId="{DEBC2F36-F8DC-49FB-BD35-D4734A68FED4}" srcId="{BB4D42BF-1F80-422C-945B-D329E940166F}" destId="{ADE2F997-26F6-420D-8016-EE6A6AE1ABC2}" srcOrd="2" destOrd="0" parTransId="{13DFF1D9-7B44-447D-B007-B6F4F347B1EC}" sibTransId="{E68D9A85-2571-4BC3-AF44-ED3EFC71FC11}"/>
    <dgm:cxn modelId="{CF519BF1-AC2E-4FC6-AAB9-366C6F4F3A7A}" srcId="{F7C307A0-647C-4D63-BEF2-9E54BF1E3F1D}" destId="{0FF0435F-00C2-4699-85B9-202CF53D835E}" srcOrd="0" destOrd="0" parTransId="{4E4503A6-C1E6-49DD-911D-D0B30F83AE13}" sibTransId="{BF419229-2E8C-4840-8E81-780BFF36748A}"/>
    <dgm:cxn modelId="{171F1A5A-90CF-40F8-A206-03F9BFBC5EE5}" type="presOf" srcId="{B7F39666-4ACA-4C23-AF50-458CED87C9C0}" destId="{53664DA6-D3DA-4EA8-BFB8-B8E43B7EFEC2}" srcOrd="0" destOrd="0" presId="urn:microsoft.com/office/officeart/2009/3/layout/HorizontalOrganizationChart"/>
    <dgm:cxn modelId="{F2F9F510-F035-4FED-A4AC-358321F5C271}" srcId="{89725388-FF40-42B3-B78E-E2A8A82894BA}" destId="{90005073-B91B-4BA1-8456-65F6D8ECAAE6}" srcOrd="0" destOrd="0" parTransId="{A876765B-19BB-4C3F-B622-9F4EF9118CCB}" sibTransId="{544A2DDB-DEFB-4C9E-AF05-C07CD45A6CFF}"/>
    <dgm:cxn modelId="{1A7E4143-6760-413A-8B8D-41064BE1EA3F}" type="presOf" srcId="{89725388-FF40-42B3-B78E-E2A8A82894BA}" destId="{24D6554B-584C-445F-8198-A7B23E72CDB0}" srcOrd="0" destOrd="0" presId="urn:microsoft.com/office/officeart/2009/3/layout/HorizontalOrganizationChart"/>
    <dgm:cxn modelId="{AE28DA11-85C3-461C-99A8-ECEF758306F5}" type="presOf" srcId="{22DDA812-8E49-4FF0-814A-936A6D098187}" destId="{E9C8E57E-0EAF-427B-95E2-048DD63DA9A3}" srcOrd="0" destOrd="0" presId="urn:microsoft.com/office/officeart/2009/3/layout/HorizontalOrganizationChart"/>
    <dgm:cxn modelId="{30897FED-3022-4C8E-9C3E-55929146EE7A}" type="presOf" srcId="{BCB4602E-1F8F-4216-9242-9BC7276536F9}" destId="{27BD752D-3DA3-43FD-9EF7-39F3D5555C63}" srcOrd="1" destOrd="0" presId="urn:microsoft.com/office/officeart/2009/3/layout/HorizontalOrganizationChart"/>
    <dgm:cxn modelId="{DF63EAFB-E2D2-45C6-92AE-6A9B06026B1B}" type="presOf" srcId="{BB4D42BF-1F80-422C-945B-D329E940166F}" destId="{917E3AB3-55BE-4963-9871-B73B2DAB4217}" srcOrd="1" destOrd="0" presId="urn:microsoft.com/office/officeart/2009/3/layout/HorizontalOrganizationChart"/>
    <dgm:cxn modelId="{05B680A6-C7A5-42A9-B5CE-787F46E7D09E}" type="presOf" srcId="{C2C13DF6-5E7D-4F1A-B443-B5DD54D4C357}" destId="{40E04D75-0D41-48CF-9BD2-1399D7096F49}" srcOrd="0" destOrd="0" presId="urn:microsoft.com/office/officeart/2009/3/layout/HorizontalOrganizationChart"/>
    <dgm:cxn modelId="{3EADD71E-A7A4-44FE-A469-CBFDB127BDEE}" srcId="{A0ECC0A3-3E26-40F6-A956-9A7E217EE0DD}" destId="{BB4D42BF-1F80-422C-945B-D329E940166F}" srcOrd="0" destOrd="0" parTransId="{9AC0D79A-77AB-40CD-B802-BC4D327BE942}" sibTransId="{9E7466E9-0003-41F8-9A4E-D6EC6A35AACF}"/>
    <dgm:cxn modelId="{117ED15D-3D8C-42F2-A9E5-45D92B2C3EC5}" srcId="{F7C307A0-647C-4D63-BEF2-9E54BF1E3F1D}" destId="{988455E0-0246-4FF4-AD0A-F313389A0616}" srcOrd="6" destOrd="0" parTransId="{C1D12FF6-1020-4991-A3F6-66E55CE87135}" sibTransId="{BD5FE1FF-C155-4A99-AFE0-040D33086D8F}"/>
    <dgm:cxn modelId="{0FD1F359-AA28-45E2-ADD7-BCF3514E590A}" type="presOf" srcId="{22DDA812-8E49-4FF0-814A-936A6D098187}" destId="{FCBD0907-892D-47DC-A199-E21C87BD2203}" srcOrd="1" destOrd="0" presId="urn:microsoft.com/office/officeart/2009/3/layout/HorizontalOrganizationChart"/>
    <dgm:cxn modelId="{22100614-CEE5-400D-B7F0-FC75A34D9C11}" srcId="{F7C307A0-647C-4D63-BEF2-9E54BF1E3F1D}" destId="{902871FC-CD2E-4864-B26C-76FE5C4C5AFF}" srcOrd="5" destOrd="0" parTransId="{49688329-11DE-4E37-BAC0-85CEF2A5D316}" sibTransId="{478729F4-1936-4D74-8517-D1335B10567B}"/>
    <dgm:cxn modelId="{D77FCB41-C170-4E53-A24A-5E4BB0E9EFE5}" type="presOf" srcId="{5BD61473-56F3-4D1D-8D51-66BCBD2CE282}" destId="{4BDBF40F-2FDD-4D4F-8CE1-16FCF4E67B6E}" srcOrd="1" destOrd="0" presId="urn:microsoft.com/office/officeart/2009/3/layout/HorizontalOrganizationChart"/>
    <dgm:cxn modelId="{E9F2BEC8-EB6E-49DB-AFD2-7B0A204C85DA}" type="presOf" srcId="{7D006A51-00A5-4EFA-B687-64DE7BBB32E5}" destId="{F33A38B9-25DA-4B75-A992-D21797382D67}" srcOrd="0" destOrd="0" presId="urn:microsoft.com/office/officeart/2009/3/layout/HorizontalOrganizationChart"/>
    <dgm:cxn modelId="{8A4A3A4D-69CE-4000-985F-FBD605DFDBE3}" type="presOf" srcId="{4FE1D3F1-A71D-4E29-ADD2-2A2DE6FC6809}" destId="{844D9931-2222-4E6F-9F8C-6F9A4C4E1BB3}" srcOrd="0" destOrd="0" presId="urn:microsoft.com/office/officeart/2009/3/layout/HorizontalOrganizationChart"/>
    <dgm:cxn modelId="{8F57B78B-5C33-46A1-96F4-D11BB6FE580E}" type="presOf" srcId="{49688329-11DE-4E37-BAC0-85CEF2A5D316}" destId="{0C3D5C5D-DC11-49FB-B196-D81A85C62F9B}" srcOrd="0" destOrd="0" presId="urn:microsoft.com/office/officeart/2009/3/layout/HorizontalOrganizationChart"/>
    <dgm:cxn modelId="{7B5F7A8E-8594-4DCE-85EA-C9D281C9AC2F}" type="presOf" srcId="{C1D12FF6-1020-4991-A3F6-66E55CE87135}" destId="{344FD0A7-89D0-40E7-ABE8-2745A17EF147}" srcOrd="0" destOrd="0" presId="urn:microsoft.com/office/officeart/2009/3/layout/HorizontalOrganizationChart"/>
    <dgm:cxn modelId="{ECF6D57D-6623-4FCB-8EE9-99DDBF11B0A5}" type="presOf" srcId="{80EE6662-B20B-4982-BB6A-D99F497633BE}" destId="{745AC9C3-6ADF-4250-BE91-25D601EAED29}" srcOrd="1" destOrd="0" presId="urn:microsoft.com/office/officeart/2009/3/layout/HorizontalOrganizationChart"/>
    <dgm:cxn modelId="{8458BBC3-7001-4CAD-B6E3-EA84953DD94A}" type="presOf" srcId="{0FF0435F-00C2-4699-85B9-202CF53D835E}" destId="{70B340F2-93E1-4120-B4AD-8983AD6C9F00}" srcOrd="1" destOrd="0" presId="urn:microsoft.com/office/officeart/2009/3/layout/HorizontalOrganizationChart"/>
    <dgm:cxn modelId="{D3673B74-ADE3-4F8B-BC7E-0086F70C2DC0}" type="presOf" srcId="{F7C307A0-647C-4D63-BEF2-9E54BF1E3F1D}" destId="{46E9DA62-6C21-43F1-A0A7-BB8FA5EE9AF8}" srcOrd="0" destOrd="0" presId="urn:microsoft.com/office/officeart/2009/3/layout/HorizontalOrganizationChart"/>
    <dgm:cxn modelId="{C7758F7C-566B-48BF-BC71-56B20EB360D7}" type="presOf" srcId="{89725388-FF40-42B3-B78E-E2A8A82894BA}" destId="{9D9CBC8D-4619-4A98-8C62-DDA77BCB2585}" srcOrd="1" destOrd="0" presId="urn:microsoft.com/office/officeart/2009/3/layout/HorizontalOrganizationChart"/>
    <dgm:cxn modelId="{E0D72251-7862-4BA9-8160-55259ECD09DC}" type="presOf" srcId="{5BD61473-56F3-4D1D-8D51-66BCBD2CE282}" destId="{6027C56C-ED47-4AC9-ADF2-7DC663BF1256}" srcOrd="0" destOrd="0" presId="urn:microsoft.com/office/officeart/2009/3/layout/HorizontalOrganizationChart"/>
    <dgm:cxn modelId="{2AF62D22-E25E-495F-A400-4A159DC29C6C}" srcId="{ADE2F997-26F6-420D-8016-EE6A6AE1ABC2}" destId="{C2C13DF6-5E7D-4F1A-B443-B5DD54D4C357}" srcOrd="0" destOrd="0" parTransId="{E6841B2B-2061-4B49-9CB2-24EC0DE4AADA}" sibTransId="{E209D488-2283-4E02-970B-6B8CCFE74ACD}"/>
    <dgm:cxn modelId="{2981E642-141E-4BFB-8133-E0C3141582A8}" srcId="{BB4D42BF-1F80-422C-945B-D329E940166F}" destId="{F7C307A0-647C-4D63-BEF2-9E54BF1E3F1D}" srcOrd="3" destOrd="0" parTransId="{CDE8C1B0-066B-4A9B-86EC-46D6E519F4D9}" sibTransId="{8022E91B-3CC9-4035-B3BB-E74E2960C5CA}"/>
    <dgm:cxn modelId="{95F03B13-6202-418D-B4A7-E6487F3D9F61}" type="presOf" srcId="{B633C52A-9861-41D9-A801-2254DAF30759}" destId="{7926E5F0-55C5-4767-BBFC-D812161E5E05}" srcOrd="0" destOrd="0" presId="urn:microsoft.com/office/officeart/2009/3/layout/HorizontalOrganizationChart"/>
    <dgm:cxn modelId="{9B19DC3F-381E-4B55-832C-1C33C76C3063}" type="presOf" srcId="{988455E0-0246-4FF4-AD0A-F313389A0616}" destId="{86225D5B-2846-4A56-943F-39C7A43E9FB4}" srcOrd="0" destOrd="0" presId="urn:microsoft.com/office/officeart/2009/3/layout/HorizontalOrganizationChart"/>
    <dgm:cxn modelId="{461E4B42-C887-46E0-A82C-2EC1526803EA}" type="presOf" srcId="{E1FF5A0F-C99F-4694-863E-08E548FBBA4E}" destId="{1571AFF9-8B3B-466A-BA7A-47937D7F1A08}" srcOrd="1" destOrd="0" presId="urn:microsoft.com/office/officeart/2009/3/layout/HorizontalOrganizationChart"/>
    <dgm:cxn modelId="{DB47E4A1-0463-4032-A1AD-C10967FA5909}" type="presOf" srcId="{5ADBC884-AF20-400F-8B6D-2F3CB333DC1B}" destId="{6228CFEF-C748-4CC2-831E-99CE05C730A8}" srcOrd="1" destOrd="0" presId="urn:microsoft.com/office/officeart/2009/3/layout/HorizontalOrganizationChart"/>
    <dgm:cxn modelId="{F8A0EAB1-7925-4DDC-B9DA-E53072D87BF8}" type="presOf" srcId="{ADE2F997-26F6-420D-8016-EE6A6AE1ABC2}" destId="{68507356-F999-49AD-BB20-213D076B70FB}" srcOrd="0" destOrd="0" presId="urn:microsoft.com/office/officeart/2009/3/layout/HorizontalOrganizationChart"/>
    <dgm:cxn modelId="{B3418C22-D61E-4220-B4B6-ECAE77498C24}" type="presOf" srcId="{F7C307A0-647C-4D63-BEF2-9E54BF1E3F1D}" destId="{6518ECDB-6877-4803-84D1-1C3FCAD8C07F}" srcOrd="1" destOrd="0" presId="urn:microsoft.com/office/officeart/2009/3/layout/HorizontalOrganizationChart"/>
    <dgm:cxn modelId="{B70B59B2-9F53-4DDB-AAA8-D9FA09ADA4D7}" srcId="{22DDA812-8E49-4FF0-814A-936A6D098187}" destId="{5BD61473-56F3-4D1D-8D51-66BCBD2CE282}" srcOrd="1" destOrd="0" parTransId="{CF045B13-4B1E-4F97-8D2C-27A292504A1D}" sibTransId="{97DFF7D0-B01E-41A4-AEB9-CAE58D2AA88B}"/>
    <dgm:cxn modelId="{2AE5CD7A-D65A-41C0-9FCF-E674FB58ADF5}" type="presOf" srcId="{CF045B13-4B1E-4F97-8D2C-27A292504A1D}" destId="{EDBC2744-9121-426F-8195-1DAD18C7EF76}" srcOrd="0" destOrd="0" presId="urn:microsoft.com/office/officeart/2009/3/layout/HorizontalOrganizationChart"/>
    <dgm:cxn modelId="{B9D98B1C-4393-4B06-B939-370E871427F5}" type="presOf" srcId="{80EE6662-B20B-4982-BB6A-D99F497633BE}" destId="{E36515F6-E049-40C4-985C-301B53E1BB70}" srcOrd="0" destOrd="0" presId="urn:microsoft.com/office/officeart/2009/3/layout/HorizontalOrganizationChart"/>
    <dgm:cxn modelId="{95A1F022-43C8-4C90-B5A2-50B3AC53F0DF}" srcId="{F7C307A0-647C-4D63-BEF2-9E54BF1E3F1D}" destId="{80EE6662-B20B-4982-BB6A-D99F497633BE}" srcOrd="1" destOrd="0" parTransId="{4FE1D3F1-A71D-4E29-ADD2-2A2DE6FC6809}" sibTransId="{0A2EDF27-FCF6-46AE-89D3-C299646DF523}"/>
    <dgm:cxn modelId="{C94E9E99-3807-4109-93AF-15AE840B0819}" type="presOf" srcId="{0FF0435F-00C2-4699-85B9-202CF53D835E}" destId="{A52BAD15-B695-4236-9360-5380C186B82F}" srcOrd="0" destOrd="0" presId="urn:microsoft.com/office/officeart/2009/3/layout/HorizontalOrganizationChart"/>
    <dgm:cxn modelId="{190FA89D-A48F-436B-80A6-570F51330913}" srcId="{F7C307A0-647C-4D63-BEF2-9E54BF1E3F1D}" destId="{947FBDAF-F718-4BA3-940A-E711B042CAD7}" srcOrd="4" destOrd="0" parTransId="{15DFFCB7-5EA8-4B37-AAD3-C5F79E4DBD84}" sibTransId="{BF786A57-02A9-4502-BE00-7A3F903E08B9}"/>
    <dgm:cxn modelId="{0C84441D-8B2D-4BC5-AB7B-BFAA14410849}" type="presOf" srcId="{B16BC364-96A7-420F-BC31-DFA966A90F6A}" destId="{B327B5DC-9123-47CF-8198-F946E17EF8B3}" srcOrd="0" destOrd="0" presId="urn:microsoft.com/office/officeart/2009/3/layout/HorizontalOrganizationChart"/>
    <dgm:cxn modelId="{689F890F-A8EA-492B-9488-6581146323FB}" type="presOf" srcId="{90005073-B91B-4BA1-8456-65F6D8ECAAE6}" destId="{7AE313B9-9447-4941-BA59-D2C40E4FF3A8}" srcOrd="1" destOrd="0" presId="urn:microsoft.com/office/officeart/2009/3/layout/HorizontalOrganizationChart"/>
    <dgm:cxn modelId="{28CE690B-9A01-4347-A78B-7C22750A7045}" type="presOf" srcId="{86C9E84F-FE83-489B-9F6F-D5E9FDAEF777}" destId="{9CD7C176-7616-46D3-9D21-3C3B0F4164E0}" srcOrd="1" destOrd="0" presId="urn:microsoft.com/office/officeart/2009/3/layout/HorizontalOrganizationChart"/>
    <dgm:cxn modelId="{13D6DC29-33F8-408C-9E03-F34CF816581C}" type="presOf" srcId="{C2C13DF6-5E7D-4F1A-B443-B5DD54D4C357}" destId="{2F316A83-44CA-4A0F-A4CD-840B4904658E}" srcOrd="1" destOrd="0" presId="urn:microsoft.com/office/officeart/2009/3/layout/HorizontalOrganizationChart"/>
    <dgm:cxn modelId="{79660FCE-C1B4-4BAE-BC14-36494C341834}" type="presOf" srcId="{A0ECC0A3-3E26-40F6-A956-9A7E217EE0DD}" destId="{1088B8BB-B91A-4F5F-A768-A1CDA43D61D7}" srcOrd="0" destOrd="0" presId="urn:microsoft.com/office/officeart/2009/3/layout/HorizontalOrganizationChart"/>
    <dgm:cxn modelId="{6729FD4C-280F-48B3-B4B6-7E2C8A79D6CF}" type="presOf" srcId="{B653973B-A6FE-4C87-9DC5-9C7626BB232B}" destId="{A3B1DE04-37E1-42F9-8B4F-AC31350197B4}" srcOrd="0" destOrd="0" presId="urn:microsoft.com/office/officeart/2009/3/layout/HorizontalOrganizationChart"/>
    <dgm:cxn modelId="{193D0A7D-AE03-48FB-AD6B-0EFE564E45E5}" type="presOf" srcId="{5ADBC884-AF20-400F-8B6D-2F3CB333DC1B}" destId="{B2EEDE39-81C3-4735-B3C8-FF550E194A7A}" srcOrd="0" destOrd="0" presId="urn:microsoft.com/office/officeart/2009/3/layout/HorizontalOrganizationChart"/>
    <dgm:cxn modelId="{1D2CF60B-8D95-4135-88E3-A27298F4040F}" type="presOf" srcId="{988455E0-0246-4FF4-AD0A-F313389A0616}" destId="{BC550696-78AB-4DD9-A35B-1DB1E2E122B0}" srcOrd="1" destOrd="0" presId="urn:microsoft.com/office/officeart/2009/3/layout/HorizontalOrganizationChart"/>
    <dgm:cxn modelId="{9AF41667-535D-4FE9-92AD-899F6326E94F}" type="presOf" srcId="{E6841B2B-2061-4B49-9CB2-24EC0DE4AADA}" destId="{D83C38B4-D5DA-4675-8A81-0AA40ADB9F48}" srcOrd="0" destOrd="0" presId="urn:microsoft.com/office/officeart/2009/3/layout/HorizontalOrganizationChart"/>
    <dgm:cxn modelId="{0FF0CDF8-6522-4898-8C02-A2D5A7175AE4}" type="presOf" srcId="{E2DB620C-1924-421A-852F-D7B571900BCA}" destId="{FCA704AB-DD20-445B-8C15-C47CF63D408C}" srcOrd="1" destOrd="0" presId="urn:microsoft.com/office/officeart/2009/3/layout/HorizontalOrganizationChart"/>
    <dgm:cxn modelId="{1229481E-4CE8-406A-9A54-ECB7CA07AB62}" srcId="{BB4D42BF-1F80-422C-945B-D329E940166F}" destId="{89725388-FF40-42B3-B78E-E2A8A82894BA}" srcOrd="0" destOrd="0" parTransId="{B16BC364-96A7-420F-BC31-DFA966A90F6A}" sibTransId="{F52D9CD8-DB03-4815-9F99-99F5D2874DBC}"/>
    <dgm:cxn modelId="{5A653DB1-1D14-4650-A6B5-ACEB9F75DB0D}" type="presOf" srcId="{947FBDAF-F718-4BA3-940A-E711B042CAD7}" destId="{132CF6ED-F134-4724-B387-B9503FD8C487}" srcOrd="1" destOrd="0" presId="urn:microsoft.com/office/officeart/2009/3/layout/HorizontalOrganizationChart"/>
    <dgm:cxn modelId="{DE4E9BF7-2285-4D36-8424-71C28E874762}" type="presOf" srcId="{902871FC-CD2E-4864-B26C-76FE5C4C5AFF}" destId="{A94D0A22-77F8-4529-9698-0EBAA8F92831}" srcOrd="0" destOrd="0" presId="urn:microsoft.com/office/officeart/2009/3/layout/HorizontalOrganizationChart"/>
    <dgm:cxn modelId="{128D147C-6591-4374-B6C5-318FAF550882}" type="presOf" srcId="{E2DB620C-1924-421A-852F-D7B571900BCA}" destId="{8943FB04-C04B-46C8-AEAC-A37D63F2BD7E}" srcOrd="0" destOrd="0" presId="urn:microsoft.com/office/officeart/2009/3/layout/HorizontalOrganizationChart"/>
    <dgm:cxn modelId="{3016B61F-2975-4F75-9B37-221EAD5D2A3A}" type="presOf" srcId="{4E4503A6-C1E6-49DD-911D-D0B30F83AE13}" destId="{8A9BF63A-1E4D-4A74-843B-3F821E80ABB8}" srcOrd="0" destOrd="0" presId="urn:microsoft.com/office/officeart/2009/3/layout/HorizontalOrganizationChart"/>
    <dgm:cxn modelId="{E0720B4F-7563-442F-832F-4C3B771D1713}" srcId="{89725388-FF40-42B3-B78E-E2A8A82894BA}" destId="{5ADBC884-AF20-400F-8B6D-2F3CB333DC1B}" srcOrd="1" destOrd="0" parTransId="{9D027289-969E-4CB6-A17D-C34D95500BAE}" sibTransId="{1B03AD2F-4A02-4E7A-A463-04892A5CED02}"/>
    <dgm:cxn modelId="{BA89BD6F-12F4-49A8-B05E-02955B4FD240}" srcId="{BB4D42BF-1F80-422C-945B-D329E940166F}" destId="{22DDA812-8E49-4FF0-814A-936A6D098187}" srcOrd="1" destOrd="0" parTransId="{F88ED5A0-2168-4A81-A2E0-71AF7DEA801A}" sibTransId="{A83D16DE-5E80-4B22-849E-76FBC26EC78F}"/>
    <dgm:cxn modelId="{8FAA74A0-8B0F-4244-B337-6CC79E1733B6}" type="presOf" srcId="{902871FC-CD2E-4864-B26C-76FE5C4C5AFF}" destId="{583E31F4-FF7D-4B05-B873-BE92E80A2F35}" srcOrd="1" destOrd="0" presId="urn:microsoft.com/office/officeart/2009/3/layout/HorizontalOrganizationChart"/>
    <dgm:cxn modelId="{FE8D148B-B670-4E98-BF07-AAF01B4F6C58}" srcId="{ADE2F997-26F6-420D-8016-EE6A6AE1ABC2}" destId="{E2DB620C-1924-421A-852F-D7B571900BCA}" srcOrd="1" destOrd="0" parTransId="{B7F39666-4ACA-4C23-AF50-458CED87C9C0}" sibTransId="{91137A0C-DECC-4470-B6A6-A62A425513A6}"/>
    <dgm:cxn modelId="{F4A30BEB-9342-487B-A311-AF0E4E7D8C3B}" srcId="{F7C307A0-647C-4D63-BEF2-9E54BF1E3F1D}" destId="{86C9E84F-FE83-489B-9F6F-D5E9FDAEF777}" srcOrd="3" destOrd="0" parTransId="{B633C52A-9861-41D9-A801-2254DAF30759}" sibTransId="{367A4435-518B-45FC-9723-63D2508AB6A7}"/>
    <dgm:cxn modelId="{CEFEC413-4DCD-4382-BBB4-37DBAD746012}" type="presOf" srcId="{947FBDAF-F718-4BA3-940A-E711B042CAD7}" destId="{B737D153-4D39-4249-8E4B-F75F4B393F99}" srcOrd="0" destOrd="0" presId="urn:microsoft.com/office/officeart/2009/3/layout/HorizontalOrganizationChart"/>
    <dgm:cxn modelId="{39166A11-9D2C-46EA-B340-1861353A08D7}" srcId="{22DDA812-8E49-4FF0-814A-936A6D098187}" destId="{BCB4602E-1F8F-4216-9242-9BC7276536F9}" srcOrd="0" destOrd="0" parTransId="{B653973B-A6FE-4C87-9DC5-9C7626BB232B}" sibTransId="{416721ED-65F0-45A6-AA73-AD87DBC5A9F2}"/>
    <dgm:cxn modelId="{83BA085D-3847-4AF9-B2A7-C043D3CA86C5}" srcId="{F7C307A0-647C-4D63-BEF2-9E54BF1E3F1D}" destId="{E1FF5A0F-C99F-4694-863E-08E548FBBA4E}" srcOrd="2" destOrd="0" parTransId="{7D006A51-00A5-4EFA-B687-64DE7BBB32E5}" sibTransId="{9EF3718B-C0D0-4735-8720-D5C84ECE2E2D}"/>
    <dgm:cxn modelId="{4A20900B-4232-4085-B1DA-4B4CBA75B400}" type="presOf" srcId="{BB4D42BF-1F80-422C-945B-D329E940166F}" destId="{3F3D1590-0F1E-438A-BCF5-36523F84295C}" srcOrd="0" destOrd="0" presId="urn:microsoft.com/office/officeart/2009/3/layout/HorizontalOrganizationChart"/>
    <dgm:cxn modelId="{2CC467B7-CFBC-4BCE-BE20-E508304383FE}" type="presOf" srcId="{90005073-B91B-4BA1-8456-65F6D8ECAAE6}" destId="{481AE3A0-AAE3-40B8-BEC8-C10B30267B25}" srcOrd="0" destOrd="0" presId="urn:microsoft.com/office/officeart/2009/3/layout/HorizontalOrganizationChart"/>
    <dgm:cxn modelId="{6798389C-EBA0-41EE-92A7-8858FB98A393}" type="presOf" srcId="{13DFF1D9-7B44-447D-B007-B6F4F347B1EC}" destId="{7B941DEC-E78D-4EE4-A40B-C3CCE2648532}" srcOrd="0" destOrd="0" presId="urn:microsoft.com/office/officeart/2009/3/layout/HorizontalOrganizationChart"/>
    <dgm:cxn modelId="{55DBC717-1E01-4B4C-BBB5-86622AE18953}" type="presOf" srcId="{BCB4602E-1F8F-4216-9242-9BC7276536F9}" destId="{729B7777-E370-407B-BA0E-1A05E716EEC5}" srcOrd="0" destOrd="0" presId="urn:microsoft.com/office/officeart/2009/3/layout/HorizontalOrganizationChart"/>
    <dgm:cxn modelId="{E0C34470-6C68-4818-AA1F-809C040809D2}" type="presOf" srcId="{A876765B-19BB-4C3F-B622-9F4EF9118CCB}" destId="{A3CBE495-7764-4334-B3A2-C435FD9B346D}" srcOrd="0" destOrd="0" presId="urn:microsoft.com/office/officeart/2009/3/layout/HorizontalOrganizationChart"/>
    <dgm:cxn modelId="{D57FED39-7A64-4700-A2C7-341F1C0CB9FE}" type="presOf" srcId="{15DFFCB7-5EA8-4B37-AAD3-C5F79E4DBD84}" destId="{6830F6C4-8568-4A9D-B8FD-3744D8FF5C9D}" srcOrd="0" destOrd="0" presId="urn:microsoft.com/office/officeart/2009/3/layout/HorizontalOrganizationChart"/>
    <dgm:cxn modelId="{EA3E84A5-F9AD-4AFC-B42F-0804DE174191}" type="presParOf" srcId="{1088B8BB-B91A-4F5F-A768-A1CDA43D61D7}" destId="{48C590FA-2C1F-4797-B828-53774AAAB338}" srcOrd="0" destOrd="0" presId="urn:microsoft.com/office/officeart/2009/3/layout/HorizontalOrganizationChart"/>
    <dgm:cxn modelId="{87CE8C28-F604-42E4-9835-AB8DEE05E417}" type="presParOf" srcId="{48C590FA-2C1F-4797-B828-53774AAAB338}" destId="{09262C51-2BEB-4F18-A7BA-C0CC84D9F820}" srcOrd="0" destOrd="0" presId="urn:microsoft.com/office/officeart/2009/3/layout/HorizontalOrganizationChart"/>
    <dgm:cxn modelId="{8F8E4B91-2894-4F2C-80A3-6D251117FFE0}" type="presParOf" srcId="{09262C51-2BEB-4F18-A7BA-C0CC84D9F820}" destId="{3F3D1590-0F1E-438A-BCF5-36523F84295C}" srcOrd="0" destOrd="0" presId="urn:microsoft.com/office/officeart/2009/3/layout/HorizontalOrganizationChart"/>
    <dgm:cxn modelId="{7AACBCEC-0643-4D8C-84E8-7F63239270D2}" type="presParOf" srcId="{09262C51-2BEB-4F18-A7BA-C0CC84D9F820}" destId="{917E3AB3-55BE-4963-9871-B73B2DAB4217}" srcOrd="1" destOrd="0" presId="urn:microsoft.com/office/officeart/2009/3/layout/HorizontalOrganizationChart"/>
    <dgm:cxn modelId="{EA168EFE-AECF-4659-ABFF-A77C385DF324}" type="presParOf" srcId="{48C590FA-2C1F-4797-B828-53774AAAB338}" destId="{6BBBE4B4-C74D-4B57-8A12-BD66641F0784}" srcOrd="1" destOrd="0" presId="urn:microsoft.com/office/officeart/2009/3/layout/HorizontalOrganizationChart"/>
    <dgm:cxn modelId="{AEE4531A-73C7-4956-AE40-4BCD451E0288}" type="presParOf" srcId="{6BBBE4B4-C74D-4B57-8A12-BD66641F0784}" destId="{B327B5DC-9123-47CF-8198-F946E17EF8B3}" srcOrd="0" destOrd="0" presId="urn:microsoft.com/office/officeart/2009/3/layout/HorizontalOrganizationChart"/>
    <dgm:cxn modelId="{1D459D63-E7B1-4ABF-AA97-85E96C1D15FB}" type="presParOf" srcId="{6BBBE4B4-C74D-4B57-8A12-BD66641F0784}" destId="{AF9A05F1-68A0-4055-AB39-F338573087DD}" srcOrd="1" destOrd="0" presId="urn:microsoft.com/office/officeart/2009/3/layout/HorizontalOrganizationChart"/>
    <dgm:cxn modelId="{4CEA2D30-6D81-4774-82ED-EDC757CE5911}" type="presParOf" srcId="{AF9A05F1-68A0-4055-AB39-F338573087DD}" destId="{99EA2C70-76AB-4B48-B6E9-28593C833537}" srcOrd="0" destOrd="0" presId="urn:microsoft.com/office/officeart/2009/3/layout/HorizontalOrganizationChart"/>
    <dgm:cxn modelId="{3FCEAC7E-5563-4DB5-A779-E55E43CF7554}" type="presParOf" srcId="{99EA2C70-76AB-4B48-B6E9-28593C833537}" destId="{24D6554B-584C-445F-8198-A7B23E72CDB0}" srcOrd="0" destOrd="0" presId="urn:microsoft.com/office/officeart/2009/3/layout/HorizontalOrganizationChart"/>
    <dgm:cxn modelId="{1F7315C3-EA5D-431C-A4FF-3737869474AD}" type="presParOf" srcId="{99EA2C70-76AB-4B48-B6E9-28593C833537}" destId="{9D9CBC8D-4619-4A98-8C62-DDA77BCB2585}" srcOrd="1" destOrd="0" presId="urn:microsoft.com/office/officeart/2009/3/layout/HorizontalOrganizationChart"/>
    <dgm:cxn modelId="{1CAE9C61-52D9-439E-AD5C-3D571FA501B5}" type="presParOf" srcId="{AF9A05F1-68A0-4055-AB39-F338573087DD}" destId="{BCCECCA3-6873-42BD-9CD9-242C3DB7D201}" srcOrd="1" destOrd="0" presId="urn:microsoft.com/office/officeart/2009/3/layout/HorizontalOrganizationChart"/>
    <dgm:cxn modelId="{96CFB0DA-772E-405D-8ED6-A7BB71099FF4}" type="presParOf" srcId="{BCCECCA3-6873-42BD-9CD9-242C3DB7D201}" destId="{A3CBE495-7764-4334-B3A2-C435FD9B346D}" srcOrd="0" destOrd="0" presId="urn:microsoft.com/office/officeart/2009/3/layout/HorizontalOrganizationChart"/>
    <dgm:cxn modelId="{12B84A6F-D7F4-4874-A524-0A6FF6CB6AAF}" type="presParOf" srcId="{BCCECCA3-6873-42BD-9CD9-242C3DB7D201}" destId="{CDE6DB49-FBB7-462F-9A03-B1CA6FF0678B}" srcOrd="1" destOrd="0" presId="urn:microsoft.com/office/officeart/2009/3/layout/HorizontalOrganizationChart"/>
    <dgm:cxn modelId="{F90074DE-4A1B-470D-8367-71E03B983B43}" type="presParOf" srcId="{CDE6DB49-FBB7-462F-9A03-B1CA6FF0678B}" destId="{15CAAC7F-94FC-412A-8201-8DA7C6C69090}" srcOrd="0" destOrd="0" presId="urn:microsoft.com/office/officeart/2009/3/layout/HorizontalOrganizationChart"/>
    <dgm:cxn modelId="{08120651-24F8-49A6-B46C-F1121C240BC3}" type="presParOf" srcId="{15CAAC7F-94FC-412A-8201-8DA7C6C69090}" destId="{481AE3A0-AAE3-40B8-BEC8-C10B30267B25}" srcOrd="0" destOrd="0" presId="urn:microsoft.com/office/officeart/2009/3/layout/HorizontalOrganizationChart"/>
    <dgm:cxn modelId="{DAF834EC-8534-4140-A217-E7D453D5F60B}" type="presParOf" srcId="{15CAAC7F-94FC-412A-8201-8DA7C6C69090}" destId="{7AE313B9-9447-4941-BA59-D2C40E4FF3A8}" srcOrd="1" destOrd="0" presId="urn:microsoft.com/office/officeart/2009/3/layout/HorizontalOrganizationChart"/>
    <dgm:cxn modelId="{FEE68EB4-1CF5-42EB-8FB1-7698C608F248}" type="presParOf" srcId="{CDE6DB49-FBB7-462F-9A03-B1CA6FF0678B}" destId="{4D5DD64A-0509-4A2D-9FC6-0DAB913BCAA4}" srcOrd="1" destOrd="0" presId="urn:microsoft.com/office/officeart/2009/3/layout/HorizontalOrganizationChart"/>
    <dgm:cxn modelId="{F127909A-5FBD-4CFB-BEA7-006653142D6B}" type="presParOf" srcId="{CDE6DB49-FBB7-462F-9A03-B1CA6FF0678B}" destId="{9ACC806C-B240-467D-8543-BCCF6B4EB9BE}" srcOrd="2" destOrd="0" presId="urn:microsoft.com/office/officeart/2009/3/layout/HorizontalOrganizationChart"/>
    <dgm:cxn modelId="{42D1DBE8-68CF-4F15-995D-DDC11BFADD13}" type="presParOf" srcId="{BCCECCA3-6873-42BD-9CD9-242C3DB7D201}" destId="{5D179CDE-BFEE-4E12-81FB-9B8E39A0B4E2}" srcOrd="2" destOrd="0" presId="urn:microsoft.com/office/officeart/2009/3/layout/HorizontalOrganizationChart"/>
    <dgm:cxn modelId="{0AB903C7-930B-48C1-8A7E-FD7D29678750}" type="presParOf" srcId="{BCCECCA3-6873-42BD-9CD9-242C3DB7D201}" destId="{03BA95F1-6359-48B5-9393-347F0DD195A7}" srcOrd="3" destOrd="0" presId="urn:microsoft.com/office/officeart/2009/3/layout/HorizontalOrganizationChart"/>
    <dgm:cxn modelId="{FCF69ECE-6400-4F3D-AA1F-03D26167D3F8}" type="presParOf" srcId="{03BA95F1-6359-48B5-9393-347F0DD195A7}" destId="{8F3C730C-60F4-4DDB-8DBD-963F1539D38C}" srcOrd="0" destOrd="0" presId="urn:microsoft.com/office/officeart/2009/3/layout/HorizontalOrganizationChart"/>
    <dgm:cxn modelId="{B23BD167-7970-4F96-A146-044B4E485458}" type="presParOf" srcId="{8F3C730C-60F4-4DDB-8DBD-963F1539D38C}" destId="{B2EEDE39-81C3-4735-B3C8-FF550E194A7A}" srcOrd="0" destOrd="0" presId="urn:microsoft.com/office/officeart/2009/3/layout/HorizontalOrganizationChart"/>
    <dgm:cxn modelId="{06B5C81F-4A96-4E5C-9969-A5B3C5181C1B}" type="presParOf" srcId="{8F3C730C-60F4-4DDB-8DBD-963F1539D38C}" destId="{6228CFEF-C748-4CC2-831E-99CE05C730A8}" srcOrd="1" destOrd="0" presId="urn:microsoft.com/office/officeart/2009/3/layout/HorizontalOrganizationChart"/>
    <dgm:cxn modelId="{505CE735-053B-4DC3-A1D9-F62B5AB54671}" type="presParOf" srcId="{03BA95F1-6359-48B5-9393-347F0DD195A7}" destId="{E367BB9B-1063-412E-A228-FF5AC42DA276}" srcOrd="1" destOrd="0" presId="urn:microsoft.com/office/officeart/2009/3/layout/HorizontalOrganizationChart"/>
    <dgm:cxn modelId="{07F9F379-B075-471D-8079-62496565F021}" type="presParOf" srcId="{03BA95F1-6359-48B5-9393-347F0DD195A7}" destId="{C739B032-8AA9-40BF-8938-6937F345CCE2}" srcOrd="2" destOrd="0" presId="urn:microsoft.com/office/officeart/2009/3/layout/HorizontalOrganizationChart"/>
    <dgm:cxn modelId="{9116582B-0ACC-499D-B107-8C77AC96CE39}" type="presParOf" srcId="{AF9A05F1-68A0-4055-AB39-F338573087DD}" destId="{56B5E045-AFFF-47A6-AACD-826E413BAB06}" srcOrd="2" destOrd="0" presId="urn:microsoft.com/office/officeart/2009/3/layout/HorizontalOrganizationChart"/>
    <dgm:cxn modelId="{8BEDBB54-6707-4562-809E-8DCB0E3F2FEB}" type="presParOf" srcId="{6BBBE4B4-C74D-4B57-8A12-BD66641F0784}" destId="{42753B4B-3DB2-42D9-8986-34246E743753}" srcOrd="2" destOrd="0" presId="urn:microsoft.com/office/officeart/2009/3/layout/HorizontalOrganizationChart"/>
    <dgm:cxn modelId="{99D4CC20-EE60-49EF-B0C6-74AFF0BD475A}" type="presParOf" srcId="{6BBBE4B4-C74D-4B57-8A12-BD66641F0784}" destId="{5F59BE82-C6B1-4F36-B1ED-6A31740F9E4F}" srcOrd="3" destOrd="0" presId="urn:microsoft.com/office/officeart/2009/3/layout/HorizontalOrganizationChart"/>
    <dgm:cxn modelId="{B3EB2BC2-FFCF-4DEF-B139-1E5D231B7C5C}" type="presParOf" srcId="{5F59BE82-C6B1-4F36-B1ED-6A31740F9E4F}" destId="{E70EFF36-A987-4AA8-AB77-64C50A857E3F}" srcOrd="0" destOrd="0" presId="urn:microsoft.com/office/officeart/2009/3/layout/HorizontalOrganizationChart"/>
    <dgm:cxn modelId="{0A4A492D-7C73-473A-BD00-0D65E2618DBC}" type="presParOf" srcId="{E70EFF36-A987-4AA8-AB77-64C50A857E3F}" destId="{E9C8E57E-0EAF-427B-95E2-048DD63DA9A3}" srcOrd="0" destOrd="0" presId="urn:microsoft.com/office/officeart/2009/3/layout/HorizontalOrganizationChart"/>
    <dgm:cxn modelId="{92E6438D-D87C-4733-BA3F-DBCE570D1B27}" type="presParOf" srcId="{E70EFF36-A987-4AA8-AB77-64C50A857E3F}" destId="{FCBD0907-892D-47DC-A199-E21C87BD2203}" srcOrd="1" destOrd="0" presId="urn:microsoft.com/office/officeart/2009/3/layout/HorizontalOrganizationChart"/>
    <dgm:cxn modelId="{840361C4-94F5-403B-8522-2EC195483CE0}" type="presParOf" srcId="{5F59BE82-C6B1-4F36-B1ED-6A31740F9E4F}" destId="{7E895D08-74BF-4405-8856-F6B8707DF1A2}" srcOrd="1" destOrd="0" presId="urn:microsoft.com/office/officeart/2009/3/layout/HorizontalOrganizationChart"/>
    <dgm:cxn modelId="{2AFAE679-342B-41E5-BD2E-9E5E7A0E7902}" type="presParOf" srcId="{7E895D08-74BF-4405-8856-F6B8707DF1A2}" destId="{A3B1DE04-37E1-42F9-8B4F-AC31350197B4}" srcOrd="0" destOrd="0" presId="urn:microsoft.com/office/officeart/2009/3/layout/HorizontalOrganizationChart"/>
    <dgm:cxn modelId="{2A1ACB75-0889-4E29-962A-BB1663A2201D}" type="presParOf" srcId="{7E895D08-74BF-4405-8856-F6B8707DF1A2}" destId="{13CD5285-F615-4A1C-BAF8-83D1AA9266A7}" srcOrd="1" destOrd="0" presId="urn:microsoft.com/office/officeart/2009/3/layout/HorizontalOrganizationChart"/>
    <dgm:cxn modelId="{94D7D4E4-9B57-477F-AA41-6434F78BEDD7}" type="presParOf" srcId="{13CD5285-F615-4A1C-BAF8-83D1AA9266A7}" destId="{1B167F4D-1704-466C-8B3F-9E5A99A1F6D2}" srcOrd="0" destOrd="0" presId="urn:microsoft.com/office/officeart/2009/3/layout/HorizontalOrganizationChart"/>
    <dgm:cxn modelId="{5B5CC001-6A87-444D-B604-E6DEE3B93938}" type="presParOf" srcId="{1B167F4D-1704-466C-8B3F-9E5A99A1F6D2}" destId="{729B7777-E370-407B-BA0E-1A05E716EEC5}" srcOrd="0" destOrd="0" presId="urn:microsoft.com/office/officeart/2009/3/layout/HorizontalOrganizationChart"/>
    <dgm:cxn modelId="{D23F8E76-AB27-415B-9B3C-776FE3CD5276}" type="presParOf" srcId="{1B167F4D-1704-466C-8B3F-9E5A99A1F6D2}" destId="{27BD752D-3DA3-43FD-9EF7-39F3D5555C63}" srcOrd="1" destOrd="0" presId="urn:microsoft.com/office/officeart/2009/3/layout/HorizontalOrganizationChart"/>
    <dgm:cxn modelId="{3C3C14C7-982A-4E54-903A-27D242F628DF}" type="presParOf" srcId="{13CD5285-F615-4A1C-BAF8-83D1AA9266A7}" destId="{21056040-2123-42BB-8537-D403DF82A7A6}" srcOrd="1" destOrd="0" presId="urn:microsoft.com/office/officeart/2009/3/layout/HorizontalOrganizationChart"/>
    <dgm:cxn modelId="{0DC6882F-A716-4DF4-85B5-9C29EDCD6DB8}" type="presParOf" srcId="{13CD5285-F615-4A1C-BAF8-83D1AA9266A7}" destId="{6776542A-CEB3-4D2E-B178-9CBB37D5419D}" srcOrd="2" destOrd="0" presId="urn:microsoft.com/office/officeart/2009/3/layout/HorizontalOrganizationChart"/>
    <dgm:cxn modelId="{2694E4BA-6871-40D2-91B1-AD3278932510}" type="presParOf" srcId="{7E895D08-74BF-4405-8856-F6B8707DF1A2}" destId="{EDBC2744-9121-426F-8195-1DAD18C7EF76}" srcOrd="2" destOrd="0" presId="urn:microsoft.com/office/officeart/2009/3/layout/HorizontalOrganizationChart"/>
    <dgm:cxn modelId="{8322B9B4-D4D7-4241-97F4-0549A9F4EBD3}" type="presParOf" srcId="{7E895D08-74BF-4405-8856-F6B8707DF1A2}" destId="{8AA78DE3-7ED9-467C-8AA7-BE6813ACDE1A}" srcOrd="3" destOrd="0" presId="urn:microsoft.com/office/officeart/2009/3/layout/HorizontalOrganizationChart"/>
    <dgm:cxn modelId="{1E0746D2-88A6-4120-B8A1-A4568590C2D8}" type="presParOf" srcId="{8AA78DE3-7ED9-467C-8AA7-BE6813ACDE1A}" destId="{FFD077CC-33AB-4AE0-A2E1-617227FFB13D}" srcOrd="0" destOrd="0" presId="urn:microsoft.com/office/officeart/2009/3/layout/HorizontalOrganizationChart"/>
    <dgm:cxn modelId="{353CB0CD-6E12-4C02-9531-F55B486D65F4}" type="presParOf" srcId="{FFD077CC-33AB-4AE0-A2E1-617227FFB13D}" destId="{6027C56C-ED47-4AC9-ADF2-7DC663BF1256}" srcOrd="0" destOrd="0" presId="urn:microsoft.com/office/officeart/2009/3/layout/HorizontalOrganizationChart"/>
    <dgm:cxn modelId="{67BBB890-64E3-4B6D-B116-43F751CF2BF6}" type="presParOf" srcId="{FFD077CC-33AB-4AE0-A2E1-617227FFB13D}" destId="{4BDBF40F-2FDD-4D4F-8CE1-16FCF4E67B6E}" srcOrd="1" destOrd="0" presId="urn:microsoft.com/office/officeart/2009/3/layout/HorizontalOrganizationChart"/>
    <dgm:cxn modelId="{078B3121-1F57-48D3-BDBC-7511908A7469}" type="presParOf" srcId="{8AA78DE3-7ED9-467C-8AA7-BE6813ACDE1A}" destId="{2B2170AE-BB91-4B27-B761-7F82349902B4}" srcOrd="1" destOrd="0" presId="urn:microsoft.com/office/officeart/2009/3/layout/HorizontalOrganizationChart"/>
    <dgm:cxn modelId="{F3580E77-7B47-48BA-AB0B-75105FC44965}" type="presParOf" srcId="{8AA78DE3-7ED9-467C-8AA7-BE6813ACDE1A}" destId="{371A6A69-A21C-4918-B8A0-97BBC344F8FA}" srcOrd="2" destOrd="0" presId="urn:microsoft.com/office/officeart/2009/3/layout/HorizontalOrganizationChart"/>
    <dgm:cxn modelId="{B784FD9A-833D-474D-BCAE-DE1C8E6C27F3}" type="presParOf" srcId="{5F59BE82-C6B1-4F36-B1ED-6A31740F9E4F}" destId="{95B793DC-D57F-4BAA-AFE6-080F8F6779FB}" srcOrd="2" destOrd="0" presId="urn:microsoft.com/office/officeart/2009/3/layout/HorizontalOrganizationChart"/>
    <dgm:cxn modelId="{2D6D7E2C-6D9F-4737-9B0D-E6FF2491FA9D}" type="presParOf" srcId="{6BBBE4B4-C74D-4B57-8A12-BD66641F0784}" destId="{7B941DEC-E78D-4EE4-A40B-C3CCE2648532}" srcOrd="4" destOrd="0" presId="urn:microsoft.com/office/officeart/2009/3/layout/HorizontalOrganizationChart"/>
    <dgm:cxn modelId="{2A048252-AB7D-4C5D-931D-6E495EED9943}" type="presParOf" srcId="{6BBBE4B4-C74D-4B57-8A12-BD66641F0784}" destId="{60E31D83-593D-4EBB-8519-3DBF51082C71}" srcOrd="5" destOrd="0" presId="urn:microsoft.com/office/officeart/2009/3/layout/HorizontalOrganizationChart"/>
    <dgm:cxn modelId="{B799D34D-B8AA-4938-AE0B-BEEA006432FC}" type="presParOf" srcId="{60E31D83-593D-4EBB-8519-3DBF51082C71}" destId="{AE071966-9DDB-459F-ACF1-1F6E5148935C}" srcOrd="0" destOrd="0" presId="urn:microsoft.com/office/officeart/2009/3/layout/HorizontalOrganizationChart"/>
    <dgm:cxn modelId="{F636D6E2-EAB1-4066-86F8-89F63DAA37D5}" type="presParOf" srcId="{AE071966-9DDB-459F-ACF1-1F6E5148935C}" destId="{68507356-F999-49AD-BB20-213D076B70FB}" srcOrd="0" destOrd="0" presId="urn:microsoft.com/office/officeart/2009/3/layout/HorizontalOrganizationChart"/>
    <dgm:cxn modelId="{464416D0-2BD5-4806-B814-3EF2BEB495C2}" type="presParOf" srcId="{AE071966-9DDB-459F-ACF1-1F6E5148935C}" destId="{5529CB5E-A062-4A6D-BD42-EAB3CFF2F51B}" srcOrd="1" destOrd="0" presId="urn:microsoft.com/office/officeart/2009/3/layout/HorizontalOrganizationChart"/>
    <dgm:cxn modelId="{E6801FC3-F8EF-4DE9-937B-3863D1E00BEB}" type="presParOf" srcId="{60E31D83-593D-4EBB-8519-3DBF51082C71}" destId="{FCEA81EE-ED05-4365-8FAD-7A39E97227F9}" srcOrd="1" destOrd="0" presId="urn:microsoft.com/office/officeart/2009/3/layout/HorizontalOrganizationChart"/>
    <dgm:cxn modelId="{BABA04C6-71FF-4B1F-83FC-7A18117C50FB}" type="presParOf" srcId="{FCEA81EE-ED05-4365-8FAD-7A39E97227F9}" destId="{D83C38B4-D5DA-4675-8A81-0AA40ADB9F48}" srcOrd="0" destOrd="0" presId="urn:microsoft.com/office/officeart/2009/3/layout/HorizontalOrganizationChart"/>
    <dgm:cxn modelId="{6AF45B2F-5737-4845-8B3E-F07B8A5C32E7}" type="presParOf" srcId="{FCEA81EE-ED05-4365-8FAD-7A39E97227F9}" destId="{7219A788-89E0-48A2-95C4-7194974F8DAB}" srcOrd="1" destOrd="0" presId="urn:microsoft.com/office/officeart/2009/3/layout/HorizontalOrganizationChart"/>
    <dgm:cxn modelId="{C700B565-EB29-4345-8233-21DB1A0E5B6B}" type="presParOf" srcId="{7219A788-89E0-48A2-95C4-7194974F8DAB}" destId="{90950BFF-4BD5-4B13-96AC-704F413D5CF5}" srcOrd="0" destOrd="0" presId="urn:microsoft.com/office/officeart/2009/3/layout/HorizontalOrganizationChart"/>
    <dgm:cxn modelId="{56D935BC-B909-4567-985D-9E20FEE1F63B}" type="presParOf" srcId="{90950BFF-4BD5-4B13-96AC-704F413D5CF5}" destId="{40E04D75-0D41-48CF-9BD2-1399D7096F49}" srcOrd="0" destOrd="0" presId="urn:microsoft.com/office/officeart/2009/3/layout/HorizontalOrganizationChart"/>
    <dgm:cxn modelId="{3086C706-DB18-4BBD-9971-A930FC852143}" type="presParOf" srcId="{90950BFF-4BD5-4B13-96AC-704F413D5CF5}" destId="{2F316A83-44CA-4A0F-A4CD-840B4904658E}" srcOrd="1" destOrd="0" presId="urn:microsoft.com/office/officeart/2009/3/layout/HorizontalOrganizationChart"/>
    <dgm:cxn modelId="{4C553457-5E70-4519-A595-A7CF0977070E}" type="presParOf" srcId="{7219A788-89E0-48A2-95C4-7194974F8DAB}" destId="{42854F33-E38C-413D-A617-254F393CEC63}" srcOrd="1" destOrd="0" presId="urn:microsoft.com/office/officeart/2009/3/layout/HorizontalOrganizationChart"/>
    <dgm:cxn modelId="{2FF6C162-409C-4E77-A9B8-820CA760DE2E}" type="presParOf" srcId="{7219A788-89E0-48A2-95C4-7194974F8DAB}" destId="{D7E0020C-57B0-4769-B559-16331C23F2AF}" srcOrd="2" destOrd="0" presId="urn:microsoft.com/office/officeart/2009/3/layout/HorizontalOrganizationChart"/>
    <dgm:cxn modelId="{FB349570-3A89-4595-9078-C2E53928B22B}" type="presParOf" srcId="{FCEA81EE-ED05-4365-8FAD-7A39E97227F9}" destId="{53664DA6-D3DA-4EA8-BFB8-B8E43B7EFEC2}" srcOrd="2" destOrd="0" presId="urn:microsoft.com/office/officeart/2009/3/layout/HorizontalOrganizationChart"/>
    <dgm:cxn modelId="{908A0C79-87B2-4ECC-AC3E-8F52F3530B78}" type="presParOf" srcId="{FCEA81EE-ED05-4365-8FAD-7A39E97227F9}" destId="{64B07FB3-6F49-4DA7-B9B5-8AA5AD7A3617}" srcOrd="3" destOrd="0" presId="urn:microsoft.com/office/officeart/2009/3/layout/HorizontalOrganizationChart"/>
    <dgm:cxn modelId="{5F094C2D-0582-4A0B-BCB3-B3F47F3D95E6}" type="presParOf" srcId="{64B07FB3-6F49-4DA7-B9B5-8AA5AD7A3617}" destId="{44CFF19F-FC05-4E45-BB4E-22C47C44ACB6}" srcOrd="0" destOrd="0" presId="urn:microsoft.com/office/officeart/2009/3/layout/HorizontalOrganizationChart"/>
    <dgm:cxn modelId="{2DDDAEC4-B4F9-4C1D-827C-8BA9568F6441}" type="presParOf" srcId="{44CFF19F-FC05-4E45-BB4E-22C47C44ACB6}" destId="{8943FB04-C04B-46C8-AEAC-A37D63F2BD7E}" srcOrd="0" destOrd="0" presId="urn:microsoft.com/office/officeart/2009/3/layout/HorizontalOrganizationChart"/>
    <dgm:cxn modelId="{2C939B4D-7696-4144-9CFF-FF254234E8ED}" type="presParOf" srcId="{44CFF19F-FC05-4E45-BB4E-22C47C44ACB6}" destId="{FCA704AB-DD20-445B-8C15-C47CF63D408C}" srcOrd="1" destOrd="0" presId="urn:microsoft.com/office/officeart/2009/3/layout/HorizontalOrganizationChart"/>
    <dgm:cxn modelId="{96937930-5B78-4101-83E0-F5461603E31D}" type="presParOf" srcId="{64B07FB3-6F49-4DA7-B9B5-8AA5AD7A3617}" destId="{FE11C3BD-C207-4C9C-8BFC-8610EFE87FC7}" srcOrd="1" destOrd="0" presId="urn:microsoft.com/office/officeart/2009/3/layout/HorizontalOrganizationChart"/>
    <dgm:cxn modelId="{3CE51CC1-A6F9-466E-8ED4-8D08F0EFB00A}" type="presParOf" srcId="{64B07FB3-6F49-4DA7-B9B5-8AA5AD7A3617}" destId="{66DB3AA2-5237-4972-83F0-6CA85DD20C0C}" srcOrd="2" destOrd="0" presId="urn:microsoft.com/office/officeart/2009/3/layout/HorizontalOrganizationChart"/>
    <dgm:cxn modelId="{ED6712DC-A198-4BFF-8DED-F3AD0D40C073}" type="presParOf" srcId="{60E31D83-593D-4EBB-8519-3DBF51082C71}" destId="{CACB9AC5-EC71-49C8-A253-DD35BA80DD65}" srcOrd="2" destOrd="0" presId="urn:microsoft.com/office/officeart/2009/3/layout/HorizontalOrganizationChart"/>
    <dgm:cxn modelId="{1CB4B96F-063B-40F5-83E3-5ECD436C7DB9}" type="presParOf" srcId="{6BBBE4B4-C74D-4B57-8A12-BD66641F0784}" destId="{88D736DD-526A-413B-A2F6-536F2D00FAA9}" srcOrd="6" destOrd="0" presId="urn:microsoft.com/office/officeart/2009/3/layout/HorizontalOrganizationChart"/>
    <dgm:cxn modelId="{2283682B-983C-4616-BB03-0F8CC81444A5}" type="presParOf" srcId="{6BBBE4B4-C74D-4B57-8A12-BD66641F0784}" destId="{2115484D-4FBB-49F9-8596-1D16F790E313}" srcOrd="7" destOrd="0" presId="urn:microsoft.com/office/officeart/2009/3/layout/HorizontalOrganizationChart"/>
    <dgm:cxn modelId="{1D7EE363-3D06-4A71-9711-5227C564DA2C}" type="presParOf" srcId="{2115484D-4FBB-49F9-8596-1D16F790E313}" destId="{8029625F-CC5B-42FF-A9CF-CA64EEFCBBDF}" srcOrd="0" destOrd="0" presId="urn:microsoft.com/office/officeart/2009/3/layout/HorizontalOrganizationChart"/>
    <dgm:cxn modelId="{6334E6E9-7766-4065-8BCD-14904F0C1C53}" type="presParOf" srcId="{8029625F-CC5B-42FF-A9CF-CA64EEFCBBDF}" destId="{46E9DA62-6C21-43F1-A0A7-BB8FA5EE9AF8}" srcOrd="0" destOrd="0" presId="urn:microsoft.com/office/officeart/2009/3/layout/HorizontalOrganizationChart"/>
    <dgm:cxn modelId="{DC1A1351-7ECC-47E2-B70B-6D7C8F10ED6E}" type="presParOf" srcId="{8029625F-CC5B-42FF-A9CF-CA64EEFCBBDF}" destId="{6518ECDB-6877-4803-84D1-1C3FCAD8C07F}" srcOrd="1" destOrd="0" presId="urn:microsoft.com/office/officeart/2009/3/layout/HorizontalOrganizationChart"/>
    <dgm:cxn modelId="{F3B6A6EA-966B-463F-850B-DF5F55EC8176}" type="presParOf" srcId="{2115484D-4FBB-49F9-8596-1D16F790E313}" destId="{31671062-FF2E-41D6-B6D3-C654583D96FE}" srcOrd="1" destOrd="0" presId="urn:microsoft.com/office/officeart/2009/3/layout/HorizontalOrganizationChart"/>
    <dgm:cxn modelId="{6AB02D08-3C4B-4095-83E8-1C07B402B8CE}" type="presParOf" srcId="{31671062-FF2E-41D6-B6D3-C654583D96FE}" destId="{8A9BF63A-1E4D-4A74-843B-3F821E80ABB8}" srcOrd="0" destOrd="0" presId="urn:microsoft.com/office/officeart/2009/3/layout/HorizontalOrganizationChart"/>
    <dgm:cxn modelId="{B3E9CE80-53B5-451B-86BA-DCCB206F45B5}" type="presParOf" srcId="{31671062-FF2E-41D6-B6D3-C654583D96FE}" destId="{CDBE5034-0948-4CC0-B864-8119D90DA7BD}" srcOrd="1" destOrd="0" presId="urn:microsoft.com/office/officeart/2009/3/layout/HorizontalOrganizationChart"/>
    <dgm:cxn modelId="{24978E16-F4FB-4134-9F7D-9CF20EF73397}" type="presParOf" srcId="{CDBE5034-0948-4CC0-B864-8119D90DA7BD}" destId="{9039DCFA-2719-448F-B181-A265E4D3A019}" srcOrd="0" destOrd="0" presId="urn:microsoft.com/office/officeart/2009/3/layout/HorizontalOrganizationChart"/>
    <dgm:cxn modelId="{85D18907-97E8-4A87-B8C5-7AD1C3353419}" type="presParOf" srcId="{9039DCFA-2719-448F-B181-A265E4D3A019}" destId="{A52BAD15-B695-4236-9360-5380C186B82F}" srcOrd="0" destOrd="0" presId="urn:microsoft.com/office/officeart/2009/3/layout/HorizontalOrganizationChart"/>
    <dgm:cxn modelId="{9844845E-3237-4D32-92A4-4526DBBEAB1F}" type="presParOf" srcId="{9039DCFA-2719-448F-B181-A265E4D3A019}" destId="{70B340F2-93E1-4120-B4AD-8983AD6C9F00}" srcOrd="1" destOrd="0" presId="urn:microsoft.com/office/officeart/2009/3/layout/HorizontalOrganizationChart"/>
    <dgm:cxn modelId="{6C91E420-6843-42A7-9483-76ADDF981A7B}" type="presParOf" srcId="{CDBE5034-0948-4CC0-B864-8119D90DA7BD}" destId="{359ED5E3-C792-42F2-BFF7-FFB4DEC4A371}" srcOrd="1" destOrd="0" presId="urn:microsoft.com/office/officeart/2009/3/layout/HorizontalOrganizationChart"/>
    <dgm:cxn modelId="{8BC6F781-7E31-487F-9970-B6F406381005}" type="presParOf" srcId="{CDBE5034-0948-4CC0-B864-8119D90DA7BD}" destId="{762A83BE-9FDA-45F0-AC95-23E284E081B6}" srcOrd="2" destOrd="0" presId="urn:microsoft.com/office/officeart/2009/3/layout/HorizontalOrganizationChart"/>
    <dgm:cxn modelId="{465B787B-C002-46BC-B98E-25BEF775F51A}" type="presParOf" srcId="{31671062-FF2E-41D6-B6D3-C654583D96FE}" destId="{844D9931-2222-4E6F-9F8C-6F9A4C4E1BB3}" srcOrd="2" destOrd="0" presId="urn:microsoft.com/office/officeart/2009/3/layout/HorizontalOrganizationChart"/>
    <dgm:cxn modelId="{5BA55F13-3DEC-466B-9403-0997EFD64BD1}" type="presParOf" srcId="{31671062-FF2E-41D6-B6D3-C654583D96FE}" destId="{F21083FF-E64C-4EC9-BBE6-A65D9DC8E3B6}" srcOrd="3" destOrd="0" presId="urn:microsoft.com/office/officeart/2009/3/layout/HorizontalOrganizationChart"/>
    <dgm:cxn modelId="{D71F7556-67CD-4C19-909A-FF9C48CD8DDB}" type="presParOf" srcId="{F21083FF-E64C-4EC9-BBE6-A65D9DC8E3B6}" destId="{CA215EB4-6184-4350-8998-21EBBDCF9515}" srcOrd="0" destOrd="0" presId="urn:microsoft.com/office/officeart/2009/3/layout/HorizontalOrganizationChart"/>
    <dgm:cxn modelId="{DEC916F6-2489-4839-92BB-C17604A06BA2}" type="presParOf" srcId="{CA215EB4-6184-4350-8998-21EBBDCF9515}" destId="{E36515F6-E049-40C4-985C-301B53E1BB70}" srcOrd="0" destOrd="0" presId="urn:microsoft.com/office/officeart/2009/3/layout/HorizontalOrganizationChart"/>
    <dgm:cxn modelId="{93B8E805-EC24-4E86-A90A-A148B5C812A8}" type="presParOf" srcId="{CA215EB4-6184-4350-8998-21EBBDCF9515}" destId="{745AC9C3-6ADF-4250-BE91-25D601EAED29}" srcOrd="1" destOrd="0" presId="urn:microsoft.com/office/officeart/2009/3/layout/HorizontalOrganizationChart"/>
    <dgm:cxn modelId="{AD188F8B-FA59-4505-81B1-68F27057827B}" type="presParOf" srcId="{F21083FF-E64C-4EC9-BBE6-A65D9DC8E3B6}" destId="{131E7077-7540-46C2-810F-86AD66ED4A21}" srcOrd="1" destOrd="0" presId="urn:microsoft.com/office/officeart/2009/3/layout/HorizontalOrganizationChart"/>
    <dgm:cxn modelId="{CFE563C7-B844-44D8-ADC3-4BD3CB5AAD53}" type="presParOf" srcId="{F21083FF-E64C-4EC9-BBE6-A65D9DC8E3B6}" destId="{1AE8902B-FA7B-4B57-84F9-AA4BB65DC4D6}" srcOrd="2" destOrd="0" presId="urn:microsoft.com/office/officeart/2009/3/layout/HorizontalOrganizationChart"/>
    <dgm:cxn modelId="{91312E10-F563-4019-9725-0944A5D7B6F7}" type="presParOf" srcId="{31671062-FF2E-41D6-B6D3-C654583D96FE}" destId="{F33A38B9-25DA-4B75-A992-D21797382D67}" srcOrd="4" destOrd="0" presId="urn:microsoft.com/office/officeart/2009/3/layout/HorizontalOrganizationChart"/>
    <dgm:cxn modelId="{1A8242B6-6C54-42D4-AE7A-5C62CA171EAD}" type="presParOf" srcId="{31671062-FF2E-41D6-B6D3-C654583D96FE}" destId="{08B5EEED-D74B-46C7-B8E9-9BADE4DE2344}" srcOrd="5" destOrd="0" presId="urn:microsoft.com/office/officeart/2009/3/layout/HorizontalOrganizationChart"/>
    <dgm:cxn modelId="{42343740-1407-43C2-912C-E196DF406EE7}" type="presParOf" srcId="{08B5EEED-D74B-46C7-B8E9-9BADE4DE2344}" destId="{5F78485F-A5AE-4FA5-BFAA-531027502D57}" srcOrd="0" destOrd="0" presId="urn:microsoft.com/office/officeart/2009/3/layout/HorizontalOrganizationChart"/>
    <dgm:cxn modelId="{85214C77-8103-4B73-A70C-A28A1900435D}" type="presParOf" srcId="{5F78485F-A5AE-4FA5-BFAA-531027502D57}" destId="{84CB0551-25F6-4196-8803-3E5E31974A84}" srcOrd="0" destOrd="0" presId="urn:microsoft.com/office/officeart/2009/3/layout/HorizontalOrganizationChart"/>
    <dgm:cxn modelId="{2F967E7D-A4AF-44E2-8012-577701847854}" type="presParOf" srcId="{5F78485F-A5AE-4FA5-BFAA-531027502D57}" destId="{1571AFF9-8B3B-466A-BA7A-47937D7F1A08}" srcOrd="1" destOrd="0" presId="urn:microsoft.com/office/officeart/2009/3/layout/HorizontalOrganizationChart"/>
    <dgm:cxn modelId="{2560C8CE-BEBF-4AD2-A1F3-9B684E23B8F7}" type="presParOf" srcId="{08B5EEED-D74B-46C7-B8E9-9BADE4DE2344}" destId="{C2BAE54E-6A4A-4F85-8C67-C5E098ACC818}" srcOrd="1" destOrd="0" presId="urn:microsoft.com/office/officeart/2009/3/layout/HorizontalOrganizationChart"/>
    <dgm:cxn modelId="{5B653EF1-95FD-4B01-A612-169A1EF7CD36}" type="presParOf" srcId="{08B5EEED-D74B-46C7-B8E9-9BADE4DE2344}" destId="{A17EFD1F-781E-4170-9D0E-9EF32544EC86}" srcOrd="2" destOrd="0" presId="urn:microsoft.com/office/officeart/2009/3/layout/HorizontalOrganizationChart"/>
    <dgm:cxn modelId="{EA98C0B1-A208-4984-B800-60721BB56590}" type="presParOf" srcId="{31671062-FF2E-41D6-B6D3-C654583D96FE}" destId="{7926E5F0-55C5-4767-BBFC-D812161E5E05}" srcOrd="6" destOrd="0" presId="urn:microsoft.com/office/officeart/2009/3/layout/HorizontalOrganizationChart"/>
    <dgm:cxn modelId="{A5F4FE5C-8E07-49B8-8A0C-C7035564D86E}" type="presParOf" srcId="{31671062-FF2E-41D6-B6D3-C654583D96FE}" destId="{07539E7A-52DB-4A46-99D1-7D469EB9FFBA}" srcOrd="7" destOrd="0" presId="urn:microsoft.com/office/officeart/2009/3/layout/HorizontalOrganizationChart"/>
    <dgm:cxn modelId="{B6D90B21-EBCD-42AE-B2A0-C41AE3E20525}" type="presParOf" srcId="{07539E7A-52DB-4A46-99D1-7D469EB9FFBA}" destId="{9E61D140-A414-4B52-B073-3EF09E6C4B8A}" srcOrd="0" destOrd="0" presId="urn:microsoft.com/office/officeart/2009/3/layout/HorizontalOrganizationChart"/>
    <dgm:cxn modelId="{7F75C63B-4149-4319-A293-7FE65EF4438F}" type="presParOf" srcId="{9E61D140-A414-4B52-B073-3EF09E6C4B8A}" destId="{8F0D5241-607E-4D95-9329-A38316DB4A85}" srcOrd="0" destOrd="0" presId="urn:microsoft.com/office/officeart/2009/3/layout/HorizontalOrganizationChart"/>
    <dgm:cxn modelId="{2D276554-2ADE-434B-9BF9-A2E6B2680B6A}" type="presParOf" srcId="{9E61D140-A414-4B52-B073-3EF09E6C4B8A}" destId="{9CD7C176-7616-46D3-9D21-3C3B0F4164E0}" srcOrd="1" destOrd="0" presId="urn:microsoft.com/office/officeart/2009/3/layout/HorizontalOrganizationChart"/>
    <dgm:cxn modelId="{4A57AA64-5626-43C8-961D-A5335DDB8C4F}" type="presParOf" srcId="{07539E7A-52DB-4A46-99D1-7D469EB9FFBA}" destId="{5561BFB2-142B-45AA-9CB3-44133BFCF1EC}" srcOrd="1" destOrd="0" presId="urn:microsoft.com/office/officeart/2009/3/layout/HorizontalOrganizationChart"/>
    <dgm:cxn modelId="{E000DA1D-16D8-4CFE-A7FE-D2B616D170DC}" type="presParOf" srcId="{07539E7A-52DB-4A46-99D1-7D469EB9FFBA}" destId="{40541BAE-C616-4608-A604-BE20D474AF6A}" srcOrd="2" destOrd="0" presId="urn:microsoft.com/office/officeart/2009/3/layout/HorizontalOrganizationChart"/>
    <dgm:cxn modelId="{46C0E351-B7AF-46A0-9B88-1FFC14703A0E}" type="presParOf" srcId="{31671062-FF2E-41D6-B6D3-C654583D96FE}" destId="{6830F6C4-8568-4A9D-B8FD-3744D8FF5C9D}" srcOrd="8" destOrd="0" presId="urn:microsoft.com/office/officeart/2009/3/layout/HorizontalOrganizationChart"/>
    <dgm:cxn modelId="{649D9918-D1C8-40C1-B306-0D8CDE7886FF}" type="presParOf" srcId="{31671062-FF2E-41D6-B6D3-C654583D96FE}" destId="{F12067F7-8011-416A-B7E1-86ABE55AE315}" srcOrd="9" destOrd="0" presId="urn:microsoft.com/office/officeart/2009/3/layout/HorizontalOrganizationChart"/>
    <dgm:cxn modelId="{3DAFCAF7-C4C3-49F8-B145-07BF0478B760}" type="presParOf" srcId="{F12067F7-8011-416A-B7E1-86ABE55AE315}" destId="{2D125075-FB3B-4D26-ACB8-18A7B0A2D122}" srcOrd="0" destOrd="0" presId="urn:microsoft.com/office/officeart/2009/3/layout/HorizontalOrganizationChart"/>
    <dgm:cxn modelId="{F832A2ED-FA8B-48CC-A842-6A17F04A4537}" type="presParOf" srcId="{2D125075-FB3B-4D26-ACB8-18A7B0A2D122}" destId="{B737D153-4D39-4249-8E4B-F75F4B393F99}" srcOrd="0" destOrd="0" presId="urn:microsoft.com/office/officeart/2009/3/layout/HorizontalOrganizationChart"/>
    <dgm:cxn modelId="{93777A01-E939-4E4A-B9D8-42ED8F2F9576}" type="presParOf" srcId="{2D125075-FB3B-4D26-ACB8-18A7B0A2D122}" destId="{132CF6ED-F134-4724-B387-B9503FD8C487}" srcOrd="1" destOrd="0" presId="urn:microsoft.com/office/officeart/2009/3/layout/HorizontalOrganizationChart"/>
    <dgm:cxn modelId="{BD7971FE-1671-46BD-972B-8CA0D5FBB89A}" type="presParOf" srcId="{F12067F7-8011-416A-B7E1-86ABE55AE315}" destId="{8566D824-66B4-4238-BEF3-BA4DBE8B1BC0}" srcOrd="1" destOrd="0" presId="urn:microsoft.com/office/officeart/2009/3/layout/HorizontalOrganizationChart"/>
    <dgm:cxn modelId="{908CDDCD-00EE-4235-9F82-E89285D75800}" type="presParOf" srcId="{F12067F7-8011-416A-B7E1-86ABE55AE315}" destId="{1609DA76-67C7-4F50-9D34-FFE2FF33C434}" srcOrd="2" destOrd="0" presId="urn:microsoft.com/office/officeart/2009/3/layout/HorizontalOrganizationChart"/>
    <dgm:cxn modelId="{61FF7503-C54E-4FE4-BE8F-F54F59F467B4}" type="presParOf" srcId="{31671062-FF2E-41D6-B6D3-C654583D96FE}" destId="{0C3D5C5D-DC11-49FB-B196-D81A85C62F9B}" srcOrd="10" destOrd="0" presId="urn:microsoft.com/office/officeart/2009/3/layout/HorizontalOrganizationChart"/>
    <dgm:cxn modelId="{59F9E5CF-220F-48FA-8355-465741A27ED3}" type="presParOf" srcId="{31671062-FF2E-41D6-B6D3-C654583D96FE}" destId="{550AD32E-B8E4-4918-BBF1-42EC08B9DA7C}" srcOrd="11" destOrd="0" presId="urn:microsoft.com/office/officeart/2009/3/layout/HorizontalOrganizationChart"/>
    <dgm:cxn modelId="{3982DE45-A79F-4E12-8805-AA7EF0A81702}" type="presParOf" srcId="{550AD32E-B8E4-4918-BBF1-42EC08B9DA7C}" destId="{8B941E92-5A6F-4A8B-AEBF-11C69BC1E0FF}" srcOrd="0" destOrd="0" presId="urn:microsoft.com/office/officeart/2009/3/layout/HorizontalOrganizationChart"/>
    <dgm:cxn modelId="{C5AF8D48-0A03-4B00-8B57-37033F7D894A}" type="presParOf" srcId="{8B941E92-5A6F-4A8B-AEBF-11C69BC1E0FF}" destId="{A94D0A22-77F8-4529-9698-0EBAA8F92831}" srcOrd="0" destOrd="0" presId="urn:microsoft.com/office/officeart/2009/3/layout/HorizontalOrganizationChart"/>
    <dgm:cxn modelId="{2BF6B104-2A16-4079-83B4-80965B1F393F}" type="presParOf" srcId="{8B941E92-5A6F-4A8B-AEBF-11C69BC1E0FF}" destId="{583E31F4-FF7D-4B05-B873-BE92E80A2F35}" srcOrd="1" destOrd="0" presId="urn:microsoft.com/office/officeart/2009/3/layout/HorizontalOrganizationChart"/>
    <dgm:cxn modelId="{AF2C4539-B8C1-4ACC-8266-15A26C10A48A}" type="presParOf" srcId="{550AD32E-B8E4-4918-BBF1-42EC08B9DA7C}" destId="{D28A661D-C2C6-446F-9712-A72733503EAD}" srcOrd="1" destOrd="0" presId="urn:microsoft.com/office/officeart/2009/3/layout/HorizontalOrganizationChart"/>
    <dgm:cxn modelId="{E362692E-B2CD-4974-B475-ED7CADB47B99}" type="presParOf" srcId="{550AD32E-B8E4-4918-BBF1-42EC08B9DA7C}" destId="{CD80D101-49CF-42E4-A9FF-A2A1DC2F9B80}" srcOrd="2" destOrd="0" presId="urn:microsoft.com/office/officeart/2009/3/layout/HorizontalOrganizationChart"/>
    <dgm:cxn modelId="{D45D902E-1B4D-411E-B5AE-993B2CC9131B}" type="presParOf" srcId="{31671062-FF2E-41D6-B6D3-C654583D96FE}" destId="{344FD0A7-89D0-40E7-ABE8-2745A17EF147}" srcOrd="12" destOrd="0" presId="urn:microsoft.com/office/officeart/2009/3/layout/HorizontalOrganizationChart"/>
    <dgm:cxn modelId="{2CC8B121-9071-45E9-82C5-5A16A88FA126}" type="presParOf" srcId="{31671062-FF2E-41D6-B6D3-C654583D96FE}" destId="{9B528730-B5AD-4FF5-8442-86CFFBCB876B}" srcOrd="13" destOrd="0" presId="urn:microsoft.com/office/officeart/2009/3/layout/HorizontalOrganizationChart"/>
    <dgm:cxn modelId="{4C5A41D9-CB17-4530-B9DE-FF3348A24EDE}" type="presParOf" srcId="{9B528730-B5AD-4FF5-8442-86CFFBCB876B}" destId="{00A63AEB-12B1-4499-99FD-0B5A6D90F063}" srcOrd="0" destOrd="0" presId="urn:microsoft.com/office/officeart/2009/3/layout/HorizontalOrganizationChart"/>
    <dgm:cxn modelId="{79F12ECD-5382-462F-989E-73888EFD425F}" type="presParOf" srcId="{00A63AEB-12B1-4499-99FD-0B5A6D90F063}" destId="{86225D5B-2846-4A56-943F-39C7A43E9FB4}" srcOrd="0" destOrd="0" presId="urn:microsoft.com/office/officeart/2009/3/layout/HorizontalOrganizationChart"/>
    <dgm:cxn modelId="{0A28ABB7-231C-4CB8-B87C-E51BAC2543DC}" type="presParOf" srcId="{00A63AEB-12B1-4499-99FD-0B5A6D90F063}" destId="{BC550696-78AB-4DD9-A35B-1DB1E2E122B0}" srcOrd="1" destOrd="0" presId="urn:microsoft.com/office/officeart/2009/3/layout/HorizontalOrganizationChart"/>
    <dgm:cxn modelId="{97F31A5F-A970-4C44-9018-D9ED7EC3E1C1}" type="presParOf" srcId="{9B528730-B5AD-4FF5-8442-86CFFBCB876B}" destId="{75073092-C2B7-456C-A483-01ED8F68F50C}" srcOrd="1" destOrd="0" presId="urn:microsoft.com/office/officeart/2009/3/layout/HorizontalOrganizationChart"/>
    <dgm:cxn modelId="{54AA59D1-EB2F-4906-BBE7-4255A16B87C3}" type="presParOf" srcId="{9B528730-B5AD-4FF5-8442-86CFFBCB876B}" destId="{A610B35F-A1CF-415F-B724-8238EC4D3DDF}" srcOrd="2" destOrd="0" presId="urn:microsoft.com/office/officeart/2009/3/layout/HorizontalOrganizationChart"/>
    <dgm:cxn modelId="{3C8B06B2-BC4A-41ED-8F59-05F024FA20C1}" type="presParOf" srcId="{2115484D-4FBB-49F9-8596-1D16F790E313}" destId="{68E3E07C-70AF-4FE4-9019-722C41A78ED5}" srcOrd="2" destOrd="0" presId="urn:microsoft.com/office/officeart/2009/3/layout/HorizontalOrganizationChart"/>
    <dgm:cxn modelId="{1467996B-AC09-41EF-9AEC-E0E0339B6D59}" type="presParOf" srcId="{48C590FA-2C1F-4797-B828-53774AAAB338}" destId="{543E6716-B3D6-471D-A3DF-1A0C2CD19DB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441A9-2704-477B-BAC1-ED39BBC89649}">
      <dsp:nvSpPr>
        <dsp:cNvPr id="0" name=""/>
        <dsp:cNvSpPr/>
      </dsp:nvSpPr>
      <dsp:spPr>
        <a:xfrm>
          <a:off x="1002506" y="1797595"/>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endParaRPr lang="en-US" sz="1800" kern="1200" dirty="0">
            <a:latin typeface="+mn-lt"/>
          </a:endParaRPr>
        </a:p>
      </dsp:txBody>
      <dsp:txXfrm>
        <a:off x="1011224" y="1806313"/>
        <a:ext cx="577876" cy="280220"/>
      </dsp:txXfrm>
    </dsp:sp>
    <dsp:sp modelId="{D5A4F656-0032-4758-AB08-BA10D05BE1D9}">
      <dsp:nvSpPr>
        <dsp:cNvPr id="0" name=""/>
        <dsp:cNvSpPr/>
      </dsp:nvSpPr>
      <dsp:spPr>
        <a:xfrm rot="16699915">
          <a:off x="895235" y="1126858"/>
          <a:ext cx="1643291" cy="13183"/>
        </a:xfrm>
        <a:custGeom>
          <a:avLst/>
          <a:gdLst/>
          <a:ahLst/>
          <a:cxnLst/>
          <a:rect l="0" t="0" r="0" b="0"/>
          <a:pathLst>
            <a:path>
              <a:moveTo>
                <a:pt x="0" y="6591"/>
              </a:moveTo>
              <a:lnTo>
                <a:pt x="1643291"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1675798" y="1092367"/>
        <a:ext cx="82164" cy="82164"/>
      </dsp:txXfrm>
    </dsp:sp>
    <dsp:sp modelId="{2BC7A9DC-CAC3-40A2-9B6A-5B0B4B887E9A}">
      <dsp:nvSpPr>
        <dsp:cNvPr id="0" name=""/>
        <dsp:cNvSpPr/>
      </dsp:nvSpPr>
      <dsp:spPr>
        <a:xfrm>
          <a:off x="1835943" y="171648"/>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1</a:t>
          </a:r>
        </a:p>
      </dsp:txBody>
      <dsp:txXfrm>
        <a:off x="1844661" y="180366"/>
        <a:ext cx="577876" cy="280220"/>
      </dsp:txXfrm>
    </dsp:sp>
    <dsp:sp modelId="{274BD3D4-CEC7-4008-87CD-91C303376FC5}">
      <dsp:nvSpPr>
        <dsp:cNvPr id="0" name=""/>
        <dsp:cNvSpPr/>
      </dsp:nvSpPr>
      <dsp:spPr>
        <a:xfrm rot="19457599">
          <a:off x="2403692" y="228308"/>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227569"/>
        <a:ext cx="14662" cy="14662"/>
      </dsp:txXfrm>
    </dsp:sp>
    <dsp:sp modelId="{0643BD0A-9072-47E3-A8AA-E0B5D30F2003}">
      <dsp:nvSpPr>
        <dsp:cNvPr id="0" name=""/>
        <dsp:cNvSpPr/>
      </dsp:nvSpPr>
      <dsp:spPr>
        <a:xfrm>
          <a:off x="2669381" y="496"/>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11</a:t>
          </a:r>
          <a:endParaRPr lang="en-US" sz="1800" kern="1200" dirty="0">
            <a:latin typeface="+mn-lt"/>
          </a:endParaRPr>
        </a:p>
      </dsp:txBody>
      <dsp:txXfrm>
        <a:off x="2678099" y="9214"/>
        <a:ext cx="577876" cy="280220"/>
      </dsp:txXfrm>
    </dsp:sp>
    <dsp:sp modelId="{12C57A31-E388-4541-BC99-59F3CD502495}">
      <dsp:nvSpPr>
        <dsp:cNvPr id="0" name=""/>
        <dsp:cNvSpPr/>
      </dsp:nvSpPr>
      <dsp:spPr>
        <a:xfrm rot="2142401">
          <a:off x="2403692" y="399460"/>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398721"/>
        <a:ext cx="14662" cy="14662"/>
      </dsp:txXfrm>
    </dsp:sp>
    <dsp:sp modelId="{E603D2A2-D612-43C0-96ED-7526397DBBDE}">
      <dsp:nvSpPr>
        <dsp:cNvPr id="0" name=""/>
        <dsp:cNvSpPr/>
      </dsp:nvSpPr>
      <dsp:spPr>
        <a:xfrm>
          <a:off x="2669381" y="342800"/>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12</a:t>
          </a:r>
          <a:endParaRPr lang="en-US" sz="1800" kern="1200" dirty="0">
            <a:latin typeface="+mn-lt"/>
          </a:endParaRPr>
        </a:p>
      </dsp:txBody>
      <dsp:txXfrm>
        <a:off x="2678099" y="351518"/>
        <a:ext cx="577876" cy="280220"/>
      </dsp:txXfrm>
    </dsp:sp>
    <dsp:sp modelId="{AD98E930-AB8E-448E-B25A-FEBBDC227F4F}">
      <dsp:nvSpPr>
        <dsp:cNvPr id="0" name=""/>
        <dsp:cNvSpPr/>
      </dsp:nvSpPr>
      <dsp:spPr>
        <a:xfrm rot="17051759">
          <a:off x="1231386" y="1469163"/>
          <a:ext cx="970989" cy="13183"/>
        </a:xfrm>
        <a:custGeom>
          <a:avLst/>
          <a:gdLst/>
          <a:ahLst/>
          <a:cxnLst/>
          <a:rect l="0" t="0" r="0" b="0"/>
          <a:pathLst>
            <a:path>
              <a:moveTo>
                <a:pt x="0" y="6591"/>
              </a:moveTo>
              <a:lnTo>
                <a:pt x="970989"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1692606" y="1451480"/>
        <a:ext cx="48549" cy="48549"/>
      </dsp:txXfrm>
    </dsp:sp>
    <dsp:sp modelId="{3F7CDD97-4806-4E60-8454-8945238050FE}">
      <dsp:nvSpPr>
        <dsp:cNvPr id="0" name=""/>
        <dsp:cNvSpPr/>
      </dsp:nvSpPr>
      <dsp:spPr>
        <a:xfrm>
          <a:off x="1835943" y="856257"/>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2</a:t>
          </a:r>
          <a:endParaRPr lang="en-US" sz="1800" kern="1200" baseline="-25000" dirty="0">
            <a:latin typeface="+mn-lt"/>
          </a:endParaRPr>
        </a:p>
      </dsp:txBody>
      <dsp:txXfrm>
        <a:off x="1844661" y="864975"/>
        <a:ext cx="577876" cy="280220"/>
      </dsp:txXfrm>
    </dsp:sp>
    <dsp:sp modelId="{F563D426-F466-4966-B132-D9135461AE32}">
      <dsp:nvSpPr>
        <dsp:cNvPr id="0" name=""/>
        <dsp:cNvSpPr/>
      </dsp:nvSpPr>
      <dsp:spPr>
        <a:xfrm rot="19457599">
          <a:off x="2403692" y="912917"/>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912178"/>
        <a:ext cx="14662" cy="14662"/>
      </dsp:txXfrm>
    </dsp:sp>
    <dsp:sp modelId="{E101D49C-B2D5-41A5-8F98-4962BEA0D538}">
      <dsp:nvSpPr>
        <dsp:cNvPr id="0" name=""/>
        <dsp:cNvSpPr/>
      </dsp:nvSpPr>
      <dsp:spPr>
        <a:xfrm>
          <a:off x="2669381" y="685105"/>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21</a:t>
          </a:r>
          <a:endParaRPr lang="en-US" sz="1800" kern="1200" dirty="0">
            <a:latin typeface="+mn-lt"/>
          </a:endParaRPr>
        </a:p>
      </dsp:txBody>
      <dsp:txXfrm>
        <a:off x="2678099" y="693823"/>
        <a:ext cx="577876" cy="280220"/>
      </dsp:txXfrm>
    </dsp:sp>
    <dsp:sp modelId="{7AD46A7D-BF5E-4AC1-9F50-46088429131C}">
      <dsp:nvSpPr>
        <dsp:cNvPr id="0" name=""/>
        <dsp:cNvSpPr/>
      </dsp:nvSpPr>
      <dsp:spPr>
        <a:xfrm rot="2142401">
          <a:off x="2403692" y="1084070"/>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1083330"/>
        <a:ext cx="14662" cy="14662"/>
      </dsp:txXfrm>
    </dsp:sp>
    <dsp:sp modelId="{E8E88FF5-F164-41FA-BE12-DB77CCD3B3B1}">
      <dsp:nvSpPr>
        <dsp:cNvPr id="0" name=""/>
        <dsp:cNvSpPr/>
      </dsp:nvSpPr>
      <dsp:spPr>
        <a:xfrm>
          <a:off x="2669381" y="1027410"/>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x</a:t>
          </a:r>
          <a:r>
            <a:rPr lang="en-US" sz="1800" kern="1200" baseline="-25000" dirty="0" smtClean="0">
              <a:latin typeface="+mn-lt"/>
            </a:rPr>
            <a:t>22</a:t>
          </a:r>
          <a:endParaRPr lang="en-US" sz="1800" kern="1200" dirty="0">
            <a:latin typeface="+mn-lt"/>
          </a:endParaRPr>
        </a:p>
      </dsp:txBody>
      <dsp:txXfrm>
        <a:off x="2678099" y="1036128"/>
        <a:ext cx="577876" cy="280220"/>
      </dsp:txXfrm>
    </dsp:sp>
    <dsp:sp modelId="{FC3CBE57-BDC4-48A9-9844-6911371DDF68}">
      <dsp:nvSpPr>
        <dsp:cNvPr id="0" name=""/>
        <dsp:cNvSpPr/>
      </dsp:nvSpPr>
      <dsp:spPr>
        <a:xfrm rot="20413970">
          <a:off x="1590363" y="1897043"/>
          <a:ext cx="253035" cy="13183"/>
        </a:xfrm>
        <a:custGeom>
          <a:avLst/>
          <a:gdLst/>
          <a:ahLst/>
          <a:cxnLst/>
          <a:rect l="0" t="0" r="0" b="0"/>
          <a:pathLst>
            <a:path>
              <a:moveTo>
                <a:pt x="0" y="6591"/>
              </a:moveTo>
              <a:lnTo>
                <a:pt x="253035"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1710555" y="1897309"/>
        <a:ext cx="12651" cy="12651"/>
      </dsp:txXfrm>
    </dsp:sp>
    <dsp:sp modelId="{86DB748C-6290-4BF0-BD74-F1D096136C38}">
      <dsp:nvSpPr>
        <dsp:cNvPr id="0" name=""/>
        <dsp:cNvSpPr/>
      </dsp:nvSpPr>
      <dsp:spPr>
        <a:xfrm>
          <a:off x="1835943" y="1712019"/>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x3</a:t>
          </a:r>
          <a:endParaRPr lang="en-US" sz="1800" kern="1200" dirty="0">
            <a:latin typeface="+mn-lt"/>
          </a:endParaRPr>
        </a:p>
      </dsp:txBody>
      <dsp:txXfrm>
        <a:off x="1844661" y="1720737"/>
        <a:ext cx="577876" cy="280220"/>
      </dsp:txXfrm>
    </dsp:sp>
    <dsp:sp modelId="{A6AE8790-01F7-45E4-B11C-33E481081D64}">
      <dsp:nvSpPr>
        <dsp:cNvPr id="0" name=""/>
        <dsp:cNvSpPr/>
      </dsp:nvSpPr>
      <dsp:spPr>
        <a:xfrm rot="18289469">
          <a:off x="2341826" y="1683103"/>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39894" y="1679270"/>
        <a:ext cx="20849" cy="20849"/>
      </dsp:txXfrm>
    </dsp:sp>
    <dsp:sp modelId="{CF8B92DB-1B41-4C58-BB38-C71D1B9D90A9}">
      <dsp:nvSpPr>
        <dsp:cNvPr id="0" name=""/>
        <dsp:cNvSpPr/>
      </dsp:nvSpPr>
      <dsp:spPr>
        <a:xfrm>
          <a:off x="2669381" y="1369714"/>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x31</a:t>
          </a:r>
          <a:endParaRPr lang="en-US" sz="1800" kern="1200" dirty="0">
            <a:latin typeface="+mn-lt"/>
          </a:endParaRPr>
        </a:p>
      </dsp:txBody>
      <dsp:txXfrm>
        <a:off x="2678099" y="1378432"/>
        <a:ext cx="577876" cy="280220"/>
      </dsp:txXfrm>
    </dsp:sp>
    <dsp:sp modelId="{2D837403-7555-49A9-87E7-112C007E5195}">
      <dsp:nvSpPr>
        <dsp:cNvPr id="0" name=""/>
        <dsp:cNvSpPr/>
      </dsp:nvSpPr>
      <dsp:spPr>
        <a:xfrm>
          <a:off x="2431256" y="1854255"/>
          <a:ext cx="238125" cy="13183"/>
        </a:xfrm>
        <a:custGeom>
          <a:avLst/>
          <a:gdLst/>
          <a:ahLst/>
          <a:cxnLst/>
          <a:rect l="0" t="0" r="0" b="0"/>
          <a:pathLst>
            <a:path>
              <a:moveTo>
                <a:pt x="0" y="6591"/>
              </a:moveTo>
              <a:lnTo>
                <a:pt x="238125"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2544365" y="1854894"/>
        <a:ext cx="11906" cy="11906"/>
      </dsp:txXfrm>
    </dsp:sp>
    <dsp:sp modelId="{F634E413-AF35-4265-A45E-F948DF453BD3}">
      <dsp:nvSpPr>
        <dsp:cNvPr id="0" name=""/>
        <dsp:cNvSpPr/>
      </dsp:nvSpPr>
      <dsp:spPr>
        <a:xfrm>
          <a:off x="2669381" y="1712019"/>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x32</a:t>
          </a:r>
          <a:endParaRPr lang="en-US" sz="1800" kern="1200" dirty="0">
            <a:latin typeface="+mn-lt"/>
          </a:endParaRPr>
        </a:p>
      </dsp:txBody>
      <dsp:txXfrm>
        <a:off x="2678099" y="1720737"/>
        <a:ext cx="577876" cy="280220"/>
      </dsp:txXfrm>
    </dsp:sp>
    <dsp:sp modelId="{CB87E3AF-24D7-40FE-9EE8-3003A5D65A22}">
      <dsp:nvSpPr>
        <dsp:cNvPr id="0" name=""/>
        <dsp:cNvSpPr/>
      </dsp:nvSpPr>
      <dsp:spPr>
        <a:xfrm rot="3310531">
          <a:off x="2341826" y="2025408"/>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39894" y="2021575"/>
        <a:ext cx="20849" cy="20849"/>
      </dsp:txXfrm>
    </dsp:sp>
    <dsp:sp modelId="{154A7328-46EA-43C0-8D9B-A4D6E956E566}">
      <dsp:nvSpPr>
        <dsp:cNvPr id="0" name=""/>
        <dsp:cNvSpPr/>
      </dsp:nvSpPr>
      <dsp:spPr>
        <a:xfrm>
          <a:off x="2669381" y="2054324"/>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x33</a:t>
          </a:r>
          <a:endParaRPr lang="en-US" sz="1800" kern="1200" dirty="0">
            <a:latin typeface="+mn-lt"/>
          </a:endParaRPr>
        </a:p>
      </dsp:txBody>
      <dsp:txXfrm>
        <a:off x="2678099" y="2063042"/>
        <a:ext cx="577876" cy="280220"/>
      </dsp:txXfrm>
    </dsp:sp>
    <dsp:sp modelId="{AA1EC603-E8D0-4087-B6B1-082C246FD78A}">
      <dsp:nvSpPr>
        <dsp:cNvPr id="0" name=""/>
        <dsp:cNvSpPr/>
      </dsp:nvSpPr>
      <dsp:spPr>
        <a:xfrm rot="4369170">
          <a:off x="1313802" y="2324924"/>
          <a:ext cx="806157" cy="13183"/>
        </a:xfrm>
        <a:custGeom>
          <a:avLst/>
          <a:gdLst/>
          <a:ahLst/>
          <a:cxnLst/>
          <a:rect l="0" t="0" r="0" b="0"/>
          <a:pathLst>
            <a:path>
              <a:moveTo>
                <a:pt x="0" y="6591"/>
              </a:moveTo>
              <a:lnTo>
                <a:pt x="806157"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1696727" y="2311362"/>
        <a:ext cx="40307" cy="40307"/>
      </dsp:txXfrm>
    </dsp:sp>
    <dsp:sp modelId="{8F721D6D-7BA7-4BC7-B10D-33D754D5C2E8}">
      <dsp:nvSpPr>
        <dsp:cNvPr id="0" name=""/>
        <dsp:cNvSpPr/>
      </dsp:nvSpPr>
      <dsp:spPr>
        <a:xfrm>
          <a:off x="1835943" y="2567781"/>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x4</a:t>
          </a:r>
          <a:endParaRPr lang="en-US" sz="1800" kern="1200" dirty="0">
            <a:latin typeface="+mn-lt"/>
          </a:endParaRPr>
        </a:p>
      </dsp:txBody>
      <dsp:txXfrm>
        <a:off x="1844661" y="2576499"/>
        <a:ext cx="577876" cy="280220"/>
      </dsp:txXfrm>
    </dsp:sp>
    <dsp:sp modelId="{C33F1841-9416-4B96-AB90-F2BE88E3DF9E}">
      <dsp:nvSpPr>
        <dsp:cNvPr id="0" name=""/>
        <dsp:cNvSpPr/>
      </dsp:nvSpPr>
      <dsp:spPr>
        <a:xfrm rot="19457599">
          <a:off x="2403692" y="2624441"/>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2623701"/>
        <a:ext cx="14662" cy="14662"/>
      </dsp:txXfrm>
    </dsp:sp>
    <dsp:sp modelId="{87E6BD69-A898-487E-A838-2A7D107AAE25}">
      <dsp:nvSpPr>
        <dsp:cNvPr id="0" name=""/>
        <dsp:cNvSpPr/>
      </dsp:nvSpPr>
      <dsp:spPr>
        <a:xfrm>
          <a:off x="2669381" y="2396628"/>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x41</a:t>
          </a:r>
          <a:endParaRPr lang="en-US" sz="1800" kern="1200" dirty="0">
            <a:latin typeface="+mn-lt"/>
          </a:endParaRPr>
        </a:p>
      </dsp:txBody>
      <dsp:txXfrm>
        <a:off x="2678099" y="2405346"/>
        <a:ext cx="577876" cy="280220"/>
      </dsp:txXfrm>
    </dsp:sp>
    <dsp:sp modelId="{AD6C9EAE-D6CF-40E1-B4B2-E8059C6913B7}">
      <dsp:nvSpPr>
        <dsp:cNvPr id="0" name=""/>
        <dsp:cNvSpPr/>
      </dsp:nvSpPr>
      <dsp:spPr>
        <a:xfrm rot="2142401">
          <a:off x="2403692" y="2795593"/>
          <a:ext cx="293251" cy="13183"/>
        </a:xfrm>
        <a:custGeom>
          <a:avLst/>
          <a:gdLst/>
          <a:ahLst/>
          <a:cxnLst/>
          <a:rect l="0" t="0" r="0" b="0"/>
          <a:pathLst>
            <a:path>
              <a:moveTo>
                <a:pt x="0" y="6591"/>
              </a:moveTo>
              <a:lnTo>
                <a:pt x="293251"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2987" y="2794854"/>
        <a:ext cx="14662" cy="14662"/>
      </dsp:txXfrm>
    </dsp:sp>
    <dsp:sp modelId="{B6ED84C1-DD54-4AFB-B43D-50681ED39EF1}">
      <dsp:nvSpPr>
        <dsp:cNvPr id="0" name=""/>
        <dsp:cNvSpPr/>
      </dsp:nvSpPr>
      <dsp:spPr>
        <a:xfrm>
          <a:off x="2669381" y="2738933"/>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x42</a:t>
          </a:r>
          <a:endParaRPr lang="en-US" sz="1800" kern="1200" dirty="0">
            <a:latin typeface="+mn-lt"/>
          </a:endParaRPr>
        </a:p>
      </dsp:txBody>
      <dsp:txXfrm>
        <a:off x="2678099" y="2747651"/>
        <a:ext cx="577876" cy="280220"/>
      </dsp:txXfrm>
    </dsp:sp>
    <dsp:sp modelId="{C6CB32F4-CEB8-4F35-9C09-B88437D784E3}">
      <dsp:nvSpPr>
        <dsp:cNvPr id="0" name=""/>
        <dsp:cNvSpPr/>
      </dsp:nvSpPr>
      <dsp:spPr>
        <a:xfrm rot="4900085">
          <a:off x="895235" y="2752805"/>
          <a:ext cx="1643291" cy="13183"/>
        </a:xfrm>
        <a:custGeom>
          <a:avLst/>
          <a:gdLst/>
          <a:ahLst/>
          <a:cxnLst/>
          <a:rect l="0" t="0" r="0" b="0"/>
          <a:pathLst>
            <a:path>
              <a:moveTo>
                <a:pt x="0" y="6591"/>
              </a:moveTo>
              <a:lnTo>
                <a:pt x="1643291" y="659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1675798" y="2718315"/>
        <a:ext cx="82164" cy="82164"/>
      </dsp:txXfrm>
    </dsp:sp>
    <dsp:sp modelId="{522F21F4-E28E-4A62-92A4-49852A1CBDBD}">
      <dsp:nvSpPr>
        <dsp:cNvPr id="0" name=""/>
        <dsp:cNvSpPr/>
      </dsp:nvSpPr>
      <dsp:spPr>
        <a:xfrm>
          <a:off x="1835943" y="3423542"/>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x5</a:t>
          </a:r>
          <a:endParaRPr lang="en-US" sz="1800" kern="1200" dirty="0">
            <a:latin typeface="+mn-lt"/>
          </a:endParaRPr>
        </a:p>
      </dsp:txBody>
      <dsp:txXfrm>
        <a:off x="1844661" y="3432260"/>
        <a:ext cx="577876" cy="280220"/>
      </dsp:txXfrm>
    </dsp:sp>
    <dsp:sp modelId="{E9D2ADAB-0113-4F0B-BA6B-B50EC0C4865A}">
      <dsp:nvSpPr>
        <dsp:cNvPr id="0" name=""/>
        <dsp:cNvSpPr/>
      </dsp:nvSpPr>
      <dsp:spPr>
        <a:xfrm rot="18289469">
          <a:off x="2341826" y="3394626"/>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39894" y="3390794"/>
        <a:ext cx="20849" cy="20849"/>
      </dsp:txXfrm>
    </dsp:sp>
    <dsp:sp modelId="{4C132FAD-A26B-496D-B018-2203DB1CEE74}">
      <dsp:nvSpPr>
        <dsp:cNvPr id="0" name=""/>
        <dsp:cNvSpPr/>
      </dsp:nvSpPr>
      <dsp:spPr>
        <a:xfrm>
          <a:off x="2669381" y="3081238"/>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x51</a:t>
          </a:r>
          <a:endParaRPr lang="en-US" sz="1800" kern="1200" dirty="0">
            <a:latin typeface="+mn-lt"/>
          </a:endParaRPr>
        </a:p>
      </dsp:txBody>
      <dsp:txXfrm>
        <a:off x="2678099" y="3089956"/>
        <a:ext cx="577876" cy="280220"/>
      </dsp:txXfrm>
    </dsp:sp>
    <dsp:sp modelId="{62131F72-32B9-4872-8FC3-318A36834F09}">
      <dsp:nvSpPr>
        <dsp:cNvPr id="0" name=""/>
        <dsp:cNvSpPr/>
      </dsp:nvSpPr>
      <dsp:spPr>
        <a:xfrm>
          <a:off x="2431256" y="3565779"/>
          <a:ext cx="238125" cy="13183"/>
        </a:xfrm>
        <a:custGeom>
          <a:avLst/>
          <a:gdLst/>
          <a:ahLst/>
          <a:cxnLst/>
          <a:rect l="0" t="0" r="0" b="0"/>
          <a:pathLst>
            <a:path>
              <a:moveTo>
                <a:pt x="0" y="6591"/>
              </a:moveTo>
              <a:lnTo>
                <a:pt x="238125"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44365" y="3566417"/>
        <a:ext cx="11906" cy="11906"/>
      </dsp:txXfrm>
    </dsp:sp>
    <dsp:sp modelId="{A5F8313B-45C6-4BA9-836A-E503DD523CCE}">
      <dsp:nvSpPr>
        <dsp:cNvPr id="0" name=""/>
        <dsp:cNvSpPr/>
      </dsp:nvSpPr>
      <dsp:spPr>
        <a:xfrm>
          <a:off x="2669381" y="3423542"/>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x52</a:t>
          </a:r>
          <a:endParaRPr lang="en-US" sz="1800" kern="1200" dirty="0">
            <a:latin typeface="+mn-lt"/>
          </a:endParaRPr>
        </a:p>
      </dsp:txBody>
      <dsp:txXfrm>
        <a:off x="2678099" y="3432260"/>
        <a:ext cx="577876" cy="280220"/>
      </dsp:txXfrm>
    </dsp:sp>
    <dsp:sp modelId="{A7B8BDBD-604D-4B33-ABD4-2ABED6B664D7}">
      <dsp:nvSpPr>
        <dsp:cNvPr id="0" name=""/>
        <dsp:cNvSpPr/>
      </dsp:nvSpPr>
      <dsp:spPr>
        <a:xfrm rot="3310531">
          <a:off x="2341826" y="3736931"/>
          <a:ext cx="416984" cy="13183"/>
        </a:xfrm>
        <a:custGeom>
          <a:avLst/>
          <a:gdLst/>
          <a:ahLst/>
          <a:cxnLst/>
          <a:rect l="0" t="0" r="0" b="0"/>
          <a:pathLst>
            <a:path>
              <a:moveTo>
                <a:pt x="0" y="6591"/>
              </a:moveTo>
              <a:lnTo>
                <a:pt x="416984" y="65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mn-lt"/>
          </a:endParaRPr>
        </a:p>
      </dsp:txBody>
      <dsp:txXfrm>
        <a:off x="2539894" y="3733098"/>
        <a:ext cx="20849" cy="20849"/>
      </dsp:txXfrm>
    </dsp:sp>
    <dsp:sp modelId="{0F197E80-159C-4CBD-8884-30226E32769C}">
      <dsp:nvSpPr>
        <dsp:cNvPr id="0" name=""/>
        <dsp:cNvSpPr/>
      </dsp:nvSpPr>
      <dsp:spPr>
        <a:xfrm>
          <a:off x="2669381" y="3765847"/>
          <a:ext cx="595312" cy="29765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25000" dirty="0" smtClean="0">
              <a:latin typeface="+mn-lt"/>
            </a:rPr>
            <a:t>x53</a:t>
          </a:r>
          <a:endParaRPr lang="en-US" sz="1800" kern="1200" dirty="0">
            <a:latin typeface="+mn-lt"/>
          </a:endParaRPr>
        </a:p>
      </dsp:txBody>
      <dsp:txXfrm>
        <a:off x="2678099" y="3774565"/>
        <a:ext cx="577876" cy="280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FD0A7-89D0-40E7-ABE8-2745A17EF147}">
      <dsp:nvSpPr>
        <dsp:cNvPr id="0" name=""/>
        <dsp:cNvSpPr/>
      </dsp:nvSpPr>
      <dsp:spPr>
        <a:xfrm>
          <a:off x="4089090" y="2985952"/>
          <a:ext cx="119941" cy="953952"/>
        </a:xfrm>
        <a:custGeom>
          <a:avLst/>
          <a:gdLst/>
          <a:ahLst/>
          <a:cxnLst/>
          <a:rect l="0" t="0" r="0" b="0"/>
          <a:pathLst>
            <a:path>
              <a:moveTo>
                <a:pt x="0" y="0"/>
              </a:moveTo>
              <a:lnTo>
                <a:pt x="59970" y="0"/>
              </a:lnTo>
              <a:lnTo>
                <a:pt x="59970" y="953952"/>
              </a:lnTo>
              <a:lnTo>
                <a:pt x="119941" y="95395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D5C5D-DC11-49FB-B196-D81A85C62F9B}">
      <dsp:nvSpPr>
        <dsp:cNvPr id="0" name=""/>
        <dsp:cNvSpPr/>
      </dsp:nvSpPr>
      <dsp:spPr>
        <a:xfrm>
          <a:off x="4089090" y="2985952"/>
          <a:ext cx="119941" cy="635968"/>
        </a:xfrm>
        <a:custGeom>
          <a:avLst/>
          <a:gdLst/>
          <a:ahLst/>
          <a:cxnLst/>
          <a:rect l="0" t="0" r="0" b="0"/>
          <a:pathLst>
            <a:path>
              <a:moveTo>
                <a:pt x="0" y="0"/>
              </a:moveTo>
              <a:lnTo>
                <a:pt x="59970" y="0"/>
              </a:lnTo>
              <a:lnTo>
                <a:pt x="59970" y="635968"/>
              </a:lnTo>
              <a:lnTo>
                <a:pt x="119941" y="63596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30F6C4-8568-4A9D-B8FD-3744D8FF5C9D}">
      <dsp:nvSpPr>
        <dsp:cNvPr id="0" name=""/>
        <dsp:cNvSpPr/>
      </dsp:nvSpPr>
      <dsp:spPr>
        <a:xfrm>
          <a:off x="4089090" y="2985952"/>
          <a:ext cx="119941" cy="317984"/>
        </a:xfrm>
        <a:custGeom>
          <a:avLst/>
          <a:gdLst/>
          <a:ahLst/>
          <a:cxnLst/>
          <a:rect l="0" t="0" r="0" b="0"/>
          <a:pathLst>
            <a:path>
              <a:moveTo>
                <a:pt x="0" y="0"/>
              </a:moveTo>
              <a:lnTo>
                <a:pt x="59970" y="0"/>
              </a:lnTo>
              <a:lnTo>
                <a:pt x="59970" y="317984"/>
              </a:lnTo>
              <a:lnTo>
                <a:pt x="119941" y="3179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6E5F0-55C5-4767-BBFC-D812161E5E05}">
      <dsp:nvSpPr>
        <dsp:cNvPr id="0" name=""/>
        <dsp:cNvSpPr/>
      </dsp:nvSpPr>
      <dsp:spPr>
        <a:xfrm>
          <a:off x="4089090" y="2940232"/>
          <a:ext cx="119941" cy="91440"/>
        </a:xfrm>
        <a:custGeom>
          <a:avLst/>
          <a:gdLst/>
          <a:ahLst/>
          <a:cxnLst/>
          <a:rect l="0" t="0" r="0" b="0"/>
          <a:pathLst>
            <a:path>
              <a:moveTo>
                <a:pt x="0" y="45720"/>
              </a:moveTo>
              <a:lnTo>
                <a:pt x="119941" y="4572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3A38B9-25DA-4B75-A992-D21797382D67}">
      <dsp:nvSpPr>
        <dsp:cNvPr id="0" name=""/>
        <dsp:cNvSpPr/>
      </dsp:nvSpPr>
      <dsp:spPr>
        <a:xfrm>
          <a:off x="4089090" y="2667968"/>
          <a:ext cx="119941" cy="317984"/>
        </a:xfrm>
        <a:custGeom>
          <a:avLst/>
          <a:gdLst/>
          <a:ahLst/>
          <a:cxnLst/>
          <a:rect l="0" t="0" r="0" b="0"/>
          <a:pathLst>
            <a:path>
              <a:moveTo>
                <a:pt x="0" y="317984"/>
              </a:moveTo>
              <a:lnTo>
                <a:pt x="59970" y="317984"/>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D9931-2222-4E6F-9F8C-6F9A4C4E1BB3}">
      <dsp:nvSpPr>
        <dsp:cNvPr id="0" name=""/>
        <dsp:cNvSpPr/>
      </dsp:nvSpPr>
      <dsp:spPr>
        <a:xfrm>
          <a:off x="4089090" y="2349984"/>
          <a:ext cx="119941" cy="635968"/>
        </a:xfrm>
        <a:custGeom>
          <a:avLst/>
          <a:gdLst/>
          <a:ahLst/>
          <a:cxnLst/>
          <a:rect l="0" t="0" r="0" b="0"/>
          <a:pathLst>
            <a:path>
              <a:moveTo>
                <a:pt x="0" y="635968"/>
              </a:moveTo>
              <a:lnTo>
                <a:pt x="59970" y="635968"/>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9BF63A-1E4D-4A74-843B-3F821E80ABB8}">
      <dsp:nvSpPr>
        <dsp:cNvPr id="0" name=""/>
        <dsp:cNvSpPr/>
      </dsp:nvSpPr>
      <dsp:spPr>
        <a:xfrm>
          <a:off x="4089090" y="2032000"/>
          <a:ext cx="119941" cy="953952"/>
        </a:xfrm>
        <a:custGeom>
          <a:avLst/>
          <a:gdLst/>
          <a:ahLst/>
          <a:cxnLst/>
          <a:rect l="0" t="0" r="0" b="0"/>
          <a:pathLst>
            <a:path>
              <a:moveTo>
                <a:pt x="0" y="953952"/>
              </a:moveTo>
              <a:lnTo>
                <a:pt x="59970" y="953952"/>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D736DD-526A-413B-A2F6-536F2D00FAA9}">
      <dsp:nvSpPr>
        <dsp:cNvPr id="0" name=""/>
        <dsp:cNvSpPr/>
      </dsp:nvSpPr>
      <dsp:spPr>
        <a:xfrm>
          <a:off x="2039367" y="1634519"/>
          <a:ext cx="119941" cy="1351433"/>
        </a:xfrm>
        <a:custGeom>
          <a:avLst/>
          <a:gdLst/>
          <a:ahLst/>
          <a:cxnLst/>
          <a:rect l="0" t="0" r="0" b="0"/>
          <a:pathLst>
            <a:path>
              <a:moveTo>
                <a:pt x="0" y="0"/>
              </a:moveTo>
              <a:lnTo>
                <a:pt x="59970" y="0"/>
              </a:lnTo>
              <a:lnTo>
                <a:pt x="59970" y="1351433"/>
              </a:lnTo>
              <a:lnTo>
                <a:pt x="119941" y="1351433"/>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64DA6-D3DA-4EA8-BFB8-B8E43B7EFEC2}">
      <dsp:nvSpPr>
        <dsp:cNvPr id="0" name=""/>
        <dsp:cNvSpPr/>
      </dsp:nvSpPr>
      <dsp:spPr>
        <a:xfrm>
          <a:off x="4089090" y="1555023"/>
          <a:ext cx="119941" cy="158992"/>
        </a:xfrm>
        <a:custGeom>
          <a:avLst/>
          <a:gdLst/>
          <a:ahLst/>
          <a:cxnLst/>
          <a:rect l="0" t="0" r="0" b="0"/>
          <a:pathLst>
            <a:path>
              <a:moveTo>
                <a:pt x="0" y="0"/>
              </a:moveTo>
              <a:lnTo>
                <a:pt x="59970" y="0"/>
              </a:lnTo>
              <a:lnTo>
                <a:pt x="59970" y="158992"/>
              </a:lnTo>
              <a:lnTo>
                <a:pt x="119941" y="1589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C38B4-D5DA-4675-8A81-0AA40ADB9F48}">
      <dsp:nvSpPr>
        <dsp:cNvPr id="0" name=""/>
        <dsp:cNvSpPr/>
      </dsp:nvSpPr>
      <dsp:spPr>
        <a:xfrm>
          <a:off x="4089090" y="1396031"/>
          <a:ext cx="119941" cy="158992"/>
        </a:xfrm>
        <a:custGeom>
          <a:avLst/>
          <a:gdLst/>
          <a:ahLst/>
          <a:cxnLst/>
          <a:rect l="0" t="0" r="0" b="0"/>
          <a:pathLst>
            <a:path>
              <a:moveTo>
                <a:pt x="0" y="158992"/>
              </a:moveTo>
              <a:lnTo>
                <a:pt x="59970" y="158992"/>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941DEC-E78D-4EE4-A40B-C3CCE2648532}">
      <dsp:nvSpPr>
        <dsp:cNvPr id="0" name=""/>
        <dsp:cNvSpPr/>
      </dsp:nvSpPr>
      <dsp:spPr>
        <a:xfrm>
          <a:off x="2039367" y="1509303"/>
          <a:ext cx="119941" cy="91440"/>
        </a:xfrm>
        <a:custGeom>
          <a:avLst/>
          <a:gdLst/>
          <a:ahLst/>
          <a:cxnLst/>
          <a:rect l="0" t="0" r="0" b="0"/>
          <a:pathLst>
            <a:path>
              <a:moveTo>
                <a:pt x="0" y="125216"/>
              </a:moveTo>
              <a:lnTo>
                <a:pt x="59970" y="125216"/>
              </a:lnTo>
              <a:lnTo>
                <a:pt x="59970" y="45720"/>
              </a:lnTo>
              <a:lnTo>
                <a:pt x="119941" y="4572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C2744-9121-426F-8195-1DAD18C7EF76}">
      <dsp:nvSpPr>
        <dsp:cNvPr id="0" name=""/>
        <dsp:cNvSpPr/>
      </dsp:nvSpPr>
      <dsp:spPr>
        <a:xfrm>
          <a:off x="4089090" y="919055"/>
          <a:ext cx="119941" cy="158992"/>
        </a:xfrm>
        <a:custGeom>
          <a:avLst/>
          <a:gdLst/>
          <a:ahLst/>
          <a:cxnLst/>
          <a:rect l="0" t="0" r="0" b="0"/>
          <a:pathLst>
            <a:path>
              <a:moveTo>
                <a:pt x="0" y="0"/>
              </a:moveTo>
              <a:lnTo>
                <a:pt x="59970" y="0"/>
              </a:lnTo>
              <a:lnTo>
                <a:pt x="59970" y="158992"/>
              </a:lnTo>
              <a:lnTo>
                <a:pt x="119941" y="1589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B1DE04-37E1-42F9-8B4F-AC31350197B4}">
      <dsp:nvSpPr>
        <dsp:cNvPr id="0" name=""/>
        <dsp:cNvSpPr/>
      </dsp:nvSpPr>
      <dsp:spPr>
        <a:xfrm>
          <a:off x="4089090" y="760063"/>
          <a:ext cx="119941" cy="158992"/>
        </a:xfrm>
        <a:custGeom>
          <a:avLst/>
          <a:gdLst/>
          <a:ahLst/>
          <a:cxnLst/>
          <a:rect l="0" t="0" r="0" b="0"/>
          <a:pathLst>
            <a:path>
              <a:moveTo>
                <a:pt x="0" y="158992"/>
              </a:moveTo>
              <a:lnTo>
                <a:pt x="59970" y="158992"/>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753B4B-3DB2-42D9-8986-34246E743753}">
      <dsp:nvSpPr>
        <dsp:cNvPr id="0" name=""/>
        <dsp:cNvSpPr/>
      </dsp:nvSpPr>
      <dsp:spPr>
        <a:xfrm>
          <a:off x="2039367" y="919055"/>
          <a:ext cx="119941" cy="715464"/>
        </a:xfrm>
        <a:custGeom>
          <a:avLst/>
          <a:gdLst/>
          <a:ahLst/>
          <a:cxnLst/>
          <a:rect l="0" t="0" r="0" b="0"/>
          <a:pathLst>
            <a:path>
              <a:moveTo>
                <a:pt x="0" y="715464"/>
              </a:moveTo>
              <a:lnTo>
                <a:pt x="59970" y="715464"/>
              </a:lnTo>
              <a:lnTo>
                <a:pt x="59970" y="0"/>
              </a:lnTo>
              <a:lnTo>
                <a:pt x="119941"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179CDE-BFEE-4E12-81FB-9B8E39A0B4E2}">
      <dsp:nvSpPr>
        <dsp:cNvPr id="0" name=""/>
        <dsp:cNvSpPr/>
      </dsp:nvSpPr>
      <dsp:spPr>
        <a:xfrm>
          <a:off x="4089090" y="283086"/>
          <a:ext cx="119941" cy="158992"/>
        </a:xfrm>
        <a:custGeom>
          <a:avLst/>
          <a:gdLst/>
          <a:ahLst/>
          <a:cxnLst/>
          <a:rect l="0" t="0" r="0" b="0"/>
          <a:pathLst>
            <a:path>
              <a:moveTo>
                <a:pt x="0" y="0"/>
              </a:moveTo>
              <a:lnTo>
                <a:pt x="59970" y="0"/>
              </a:lnTo>
              <a:lnTo>
                <a:pt x="59970" y="158992"/>
              </a:lnTo>
              <a:lnTo>
                <a:pt x="119941" y="15899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CBE495-7764-4334-B3A2-C435FD9B346D}">
      <dsp:nvSpPr>
        <dsp:cNvPr id="0" name=""/>
        <dsp:cNvSpPr/>
      </dsp:nvSpPr>
      <dsp:spPr>
        <a:xfrm>
          <a:off x="4089090" y="124094"/>
          <a:ext cx="119941" cy="158992"/>
        </a:xfrm>
        <a:custGeom>
          <a:avLst/>
          <a:gdLst/>
          <a:ahLst/>
          <a:cxnLst/>
          <a:rect l="0" t="0" r="0" b="0"/>
          <a:pathLst>
            <a:path>
              <a:moveTo>
                <a:pt x="0" y="158992"/>
              </a:moveTo>
              <a:lnTo>
                <a:pt x="59970" y="158992"/>
              </a:lnTo>
              <a:lnTo>
                <a:pt x="59970" y="0"/>
              </a:lnTo>
              <a:lnTo>
                <a:pt x="119941"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7B5DC-9123-47CF-8198-F946E17EF8B3}">
      <dsp:nvSpPr>
        <dsp:cNvPr id="0" name=""/>
        <dsp:cNvSpPr/>
      </dsp:nvSpPr>
      <dsp:spPr>
        <a:xfrm>
          <a:off x="2039367" y="283086"/>
          <a:ext cx="119941" cy="1351433"/>
        </a:xfrm>
        <a:custGeom>
          <a:avLst/>
          <a:gdLst/>
          <a:ahLst/>
          <a:cxnLst/>
          <a:rect l="0" t="0" r="0" b="0"/>
          <a:pathLst>
            <a:path>
              <a:moveTo>
                <a:pt x="0" y="1351433"/>
              </a:moveTo>
              <a:lnTo>
                <a:pt x="59970" y="1351433"/>
              </a:lnTo>
              <a:lnTo>
                <a:pt x="59970" y="0"/>
              </a:lnTo>
              <a:lnTo>
                <a:pt x="119941"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D1590-0F1E-438A-BCF5-36523F84295C}">
      <dsp:nvSpPr>
        <dsp:cNvPr id="0" name=""/>
        <dsp:cNvSpPr/>
      </dsp:nvSpPr>
      <dsp:spPr>
        <a:xfrm>
          <a:off x="109586" y="1513009"/>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Site Evaluation</a:t>
          </a:r>
          <a:endParaRPr lang="en-US" sz="1600" kern="1200" dirty="0">
            <a:latin typeface="+mn-lt"/>
          </a:endParaRPr>
        </a:p>
      </dsp:txBody>
      <dsp:txXfrm>
        <a:off x="109586" y="1513009"/>
        <a:ext cx="1929781" cy="243020"/>
      </dsp:txXfrm>
    </dsp:sp>
    <dsp:sp modelId="{24D6554B-584C-445F-8198-A7B23E72CDB0}">
      <dsp:nvSpPr>
        <dsp:cNvPr id="0" name=""/>
        <dsp:cNvSpPr/>
      </dsp:nvSpPr>
      <dsp:spPr>
        <a:xfrm>
          <a:off x="2159309" y="161576"/>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Economic Impact</a:t>
          </a:r>
          <a:endParaRPr lang="en-US" sz="1600" kern="1200" baseline="-25000" dirty="0" smtClean="0">
            <a:latin typeface="+mn-lt"/>
          </a:endParaRPr>
        </a:p>
      </dsp:txBody>
      <dsp:txXfrm>
        <a:off x="2159309" y="161576"/>
        <a:ext cx="1929781" cy="243020"/>
      </dsp:txXfrm>
    </dsp:sp>
    <dsp:sp modelId="{481AE3A0-AAE3-40B8-BEC8-C10B30267B25}">
      <dsp:nvSpPr>
        <dsp:cNvPr id="0" name=""/>
        <dsp:cNvSpPr/>
      </dsp:nvSpPr>
      <dsp:spPr>
        <a:xfrm>
          <a:off x="4209032" y="2584"/>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Capital Costs</a:t>
          </a:r>
          <a:endParaRPr lang="en-US" sz="1600" kern="1200" dirty="0">
            <a:latin typeface="+mn-lt"/>
          </a:endParaRPr>
        </a:p>
      </dsp:txBody>
      <dsp:txXfrm>
        <a:off x="4209032" y="2584"/>
        <a:ext cx="1929781" cy="243020"/>
      </dsp:txXfrm>
    </dsp:sp>
    <dsp:sp modelId="{B2EEDE39-81C3-4735-B3C8-FF550E194A7A}">
      <dsp:nvSpPr>
        <dsp:cNvPr id="0" name=""/>
        <dsp:cNvSpPr/>
      </dsp:nvSpPr>
      <dsp:spPr>
        <a:xfrm>
          <a:off x="4209032" y="320568"/>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Operating Costs</a:t>
          </a:r>
          <a:endParaRPr lang="en-US" sz="1600" kern="1200" dirty="0">
            <a:latin typeface="+mn-lt"/>
          </a:endParaRPr>
        </a:p>
      </dsp:txBody>
      <dsp:txXfrm>
        <a:off x="4209032" y="320568"/>
        <a:ext cx="1929781" cy="243020"/>
      </dsp:txXfrm>
    </dsp:sp>
    <dsp:sp modelId="{E9C8E57E-0EAF-427B-95E2-048DD63DA9A3}">
      <dsp:nvSpPr>
        <dsp:cNvPr id="0" name=""/>
        <dsp:cNvSpPr/>
      </dsp:nvSpPr>
      <dsp:spPr>
        <a:xfrm>
          <a:off x="2159309" y="797544"/>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Functional Impacts</a:t>
          </a:r>
          <a:endParaRPr lang="en-US" sz="1600" kern="1200" baseline="-25000" dirty="0">
            <a:latin typeface="+mn-lt"/>
          </a:endParaRPr>
        </a:p>
      </dsp:txBody>
      <dsp:txXfrm>
        <a:off x="2159309" y="797544"/>
        <a:ext cx="1929781" cy="243020"/>
      </dsp:txXfrm>
    </dsp:sp>
    <dsp:sp modelId="{729B7777-E370-407B-BA0E-1A05E716EEC5}">
      <dsp:nvSpPr>
        <dsp:cNvPr id="0" name=""/>
        <dsp:cNvSpPr/>
      </dsp:nvSpPr>
      <dsp:spPr>
        <a:xfrm>
          <a:off x="4209032" y="638552"/>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Labor</a:t>
          </a:r>
          <a:endParaRPr lang="en-US" sz="1600" kern="1200" dirty="0">
            <a:latin typeface="+mn-lt"/>
          </a:endParaRPr>
        </a:p>
      </dsp:txBody>
      <dsp:txXfrm>
        <a:off x="4209032" y="638552"/>
        <a:ext cx="1929781" cy="243020"/>
      </dsp:txXfrm>
    </dsp:sp>
    <dsp:sp modelId="{6027C56C-ED47-4AC9-ADF2-7DC663BF1256}">
      <dsp:nvSpPr>
        <dsp:cNvPr id="0" name=""/>
        <dsp:cNvSpPr/>
      </dsp:nvSpPr>
      <dsp:spPr>
        <a:xfrm>
          <a:off x="4209032" y="956536"/>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Transportation</a:t>
          </a:r>
          <a:endParaRPr lang="en-US" sz="1600" kern="1200" dirty="0">
            <a:latin typeface="+mn-lt"/>
          </a:endParaRPr>
        </a:p>
      </dsp:txBody>
      <dsp:txXfrm>
        <a:off x="4209032" y="956536"/>
        <a:ext cx="1929781" cy="243020"/>
      </dsp:txXfrm>
    </dsp:sp>
    <dsp:sp modelId="{68507356-F999-49AD-BB20-213D076B70FB}">
      <dsp:nvSpPr>
        <dsp:cNvPr id="0" name=""/>
        <dsp:cNvSpPr/>
      </dsp:nvSpPr>
      <dsp:spPr>
        <a:xfrm>
          <a:off x="2159309" y="1433513"/>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Public Acceptance</a:t>
          </a:r>
          <a:endParaRPr lang="en-US" sz="1600" kern="1200" dirty="0">
            <a:latin typeface="+mn-lt"/>
          </a:endParaRPr>
        </a:p>
      </dsp:txBody>
      <dsp:txXfrm>
        <a:off x="2159309" y="1433513"/>
        <a:ext cx="1929781" cy="243020"/>
      </dsp:txXfrm>
    </dsp:sp>
    <dsp:sp modelId="{40E04D75-0D41-48CF-9BD2-1399D7096F49}">
      <dsp:nvSpPr>
        <dsp:cNvPr id="0" name=""/>
        <dsp:cNvSpPr/>
      </dsp:nvSpPr>
      <dsp:spPr>
        <a:xfrm>
          <a:off x="4209032" y="1274521"/>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Citizens</a:t>
          </a:r>
          <a:endParaRPr lang="en-US" sz="1600" kern="1200" dirty="0">
            <a:latin typeface="+mn-lt"/>
          </a:endParaRPr>
        </a:p>
      </dsp:txBody>
      <dsp:txXfrm>
        <a:off x="4209032" y="1274521"/>
        <a:ext cx="1929781" cy="243020"/>
      </dsp:txXfrm>
    </dsp:sp>
    <dsp:sp modelId="{8943FB04-C04B-46C8-AEAC-A37D63F2BD7E}">
      <dsp:nvSpPr>
        <dsp:cNvPr id="0" name=""/>
        <dsp:cNvSpPr/>
      </dsp:nvSpPr>
      <dsp:spPr>
        <a:xfrm>
          <a:off x="4209032" y="1592505"/>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Government</a:t>
          </a:r>
          <a:endParaRPr lang="en-US" sz="1600" kern="1200" dirty="0">
            <a:latin typeface="+mn-lt"/>
          </a:endParaRPr>
        </a:p>
      </dsp:txBody>
      <dsp:txXfrm>
        <a:off x="4209032" y="1592505"/>
        <a:ext cx="1929781" cy="243020"/>
      </dsp:txXfrm>
    </dsp:sp>
    <dsp:sp modelId="{46E9DA62-6C21-43F1-A0A7-BB8FA5EE9AF8}">
      <dsp:nvSpPr>
        <dsp:cNvPr id="0" name=""/>
        <dsp:cNvSpPr/>
      </dsp:nvSpPr>
      <dsp:spPr>
        <a:xfrm>
          <a:off x="2159309" y="2864442"/>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Quality of Life</a:t>
          </a:r>
          <a:endParaRPr lang="en-US" sz="1600" kern="1200" baseline="-25000" dirty="0">
            <a:latin typeface="+mn-lt"/>
          </a:endParaRPr>
        </a:p>
      </dsp:txBody>
      <dsp:txXfrm>
        <a:off x="2159309" y="2864442"/>
        <a:ext cx="1929781" cy="243020"/>
      </dsp:txXfrm>
    </dsp:sp>
    <dsp:sp modelId="{A52BAD15-B695-4236-9360-5380C186B82F}">
      <dsp:nvSpPr>
        <dsp:cNvPr id="0" name=""/>
        <dsp:cNvSpPr/>
      </dsp:nvSpPr>
      <dsp:spPr>
        <a:xfrm>
          <a:off x="4209032" y="1910489"/>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Climate</a:t>
          </a:r>
          <a:endParaRPr lang="en-US" sz="1600" kern="1200" dirty="0">
            <a:latin typeface="+mn-lt"/>
          </a:endParaRPr>
        </a:p>
      </dsp:txBody>
      <dsp:txXfrm>
        <a:off x="4209032" y="1910489"/>
        <a:ext cx="1929781" cy="243020"/>
      </dsp:txXfrm>
    </dsp:sp>
    <dsp:sp modelId="{E36515F6-E049-40C4-985C-301B53E1BB70}">
      <dsp:nvSpPr>
        <dsp:cNvPr id="0" name=""/>
        <dsp:cNvSpPr/>
      </dsp:nvSpPr>
      <dsp:spPr>
        <a:xfrm>
          <a:off x="4209032" y="2228473"/>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Housing</a:t>
          </a:r>
          <a:endParaRPr lang="en-US" sz="1600" kern="1200" dirty="0">
            <a:latin typeface="+mn-lt"/>
          </a:endParaRPr>
        </a:p>
      </dsp:txBody>
      <dsp:txXfrm>
        <a:off x="4209032" y="2228473"/>
        <a:ext cx="1929781" cy="243020"/>
      </dsp:txXfrm>
    </dsp:sp>
    <dsp:sp modelId="{84CB0551-25F6-4196-8803-3E5E31974A84}">
      <dsp:nvSpPr>
        <dsp:cNvPr id="0" name=""/>
        <dsp:cNvSpPr/>
      </dsp:nvSpPr>
      <dsp:spPr>
        <a:xfrm>
          <a:off x="4209032" y="2546458"/>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Health Care</a:t>
          </a:r>
          <a:endParaRPr lang="en-US" sz="1600" kern="1200" dirty="0">
            <a:latin typeface="+mn-lt"/>
          </a:endParaRPr>
        </a:p>
      </dsp:txBody>
      <dsp:txXfrm>
        <a:off x="4209032" y="2546458"/>
        <a:ext cx="1929781" cy="243020"/>
      </dsp:txXfrm>
    </dsp:sp>
    <dsp:sp modelId="{8F0D5241-607E-4D95-9329-A38316DB4A85}">
      <dsp:nvSpPr>
        <dsp:cNvPr id="0" name=""/>
        <dsp:cNvSpPr/>
      </dsp:nvSpPr>
      <dsp:spPr>
        <a:xfrm>
          <a:off x="4209032" y="2864442"/>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Crime</a:t>
          </a:r>
          <a:endParaRPr lang="en-US" sz="1600" kern="1200" dirty="0">
            <a:latin typeface="+mn-lt"/>
          </a:endParaRPr>
        </a:p>
      </dsp:txBody>
      <dsp:txXfrm>
        <a:off x="4209032" y="2864442"/>
        <a:ext cx="1929781" cy="243020"/>
      </dsp:txXfrm>
    </dsp:sp>
    <dsp:sp modelId="{B737D153-4D39-4249-8E4B-F75F4B393F99}">
      <dsp:nvSpPr>
        <dsp:cNvPr id="0" name=""/>
        <dsp:cNvSpPr/>
      </dsp:nvSpPr>
      <dsp:spPr>
        <a:xfrm>
          <a:off x="4209032" y="3182426"/>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Public Transportation</a:t>
          </a:r>
          <a:endParaRPr lang="en-US" sz="1600" kern="1200" baseline="-25000" dirty="0">
            <a:latin typeface="+mn-lt"/>
          </a:endParaRPr>
        </a:p>
      </dsp:txBody>
      <dsp:txXfrm>
        <a:off x="4209032" y="3182426"/>
        <a:ext cx="1929781" cy="243020"/>
      </dsp:txXfrm>
    </dsp:sp>
    <dsp:sp modelId="{A94D0A22-77F8-4529-9698-0EBAA8F92831}">
      <dsp:nvSpPr>
        <dsp:cNvPr id="0" name=""/>
        <dsp:cNvSpPr/>
      </dsp:nvSpPr>
      <dsp:spPr>
        <a:xfrm>
          <a:off x="4209032" y="3500410"/>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Education</a:t>
          </a:r>
          <a:endParaRPr lang="en-US" sz="1600" kern="1200" dirty="0">
            <a:latin typeface="+mn-lt"/>
          </a:endParaRPr>
        </a:p>
      </dsp:txBody>
      <dsp:txXfrm>
        <a:off x="4209032" y="3500410"/>
        <a:ext cx="1929781" cy="243020"/>
      </dsp:txXfrm>
    </dsp:sp>
    <dsp:sp modelId="{86225D5B-2846-4A56-943F-39C7A43E9FB4}">
      <dsp:nvSpPr>
        <dsp:cNvPr id="0" name=""/>
        <dsp:cNvSpPr/>
      </dsp:nvSpPr>
      <dsp:spPr>
        <a:xfrm>
          <a:off x="4209032" y="3818395"/>
          <a:ext cx="1929781" cy="24302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mn-lt"/>
            </a:rPr>
            <a:t>Recreation</a:t>
          </a:r>
          <a:endParaRPr lang="en-US" sz="1600" kern="1200" dirty="0">
            <a:latin typeface="+mn-lt"/>
          </a:endParaRPr>
        </a:p>
      </dsp:txBody>
      <dsp:txXfrm>
        <a:off x="4209032" y="3818395"/>
        <a:ext cx="1929781" cy="2430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963C8-129B-467B-A66C-E6532C292FF3}" type="datetimeFigureOut">
              <a:rPr lang="en-US" smtClean="0"/>
              <a:t>8/27/2017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89197-576E-4FDC-B946-E14195FBBCF1}" type="slidenum">
              <a:rPr lang="en-US" smtClean="0"/>
              <a:t>‹#›</a:t>
            </a:fld>
            <a:endParaRPr lang="en-US"/>
          </a:p>
        </p:txBody>
      </p:sp>
    </p:spTree>
    <p:extLst>
      <p:ext uri="{BB962C8B-B14F-4D97-AF65-F5344CB8AC3E}">
        <p14:creationId xmlns:p14="http://schemas.microsoft.com/office/powerpoint/2010/main" val="14657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8/27/2017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smtClean="0"/>
              <a:t>Lecture 2</a:t>
            </a:r>
          </a:p>
          <a:p>
            <a:r>
              <a:rPr lang="en-US" dirty="0" smtClean="0"/>
              <a:t>Goals, Objectives and Decision Criteria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a:bodyPr>
          <a:lstStyle/>
          <a:p>
            <a:r>
              <a:rPr lang="en-US" dirty="0" smtClean="0"/>
              <a:t>Develop </a:t>
            </a:r>
            <a:r>
              <a:rPr lang="en-US" dirty="0"/>
              <a:t>a decision model to reflect the characteristics of the organization:</a:t>
            </a:r>
          </a:p>
          <a:p>
            <a:pPr lvl="1"/>
            <a:r>
              <a:rPr lang="en-US" dirty="0"/>
              <a:t>What specific decisions need to be made?</a:t>
            </a:r>
          </a:p>
          <a:p>
            <a:pPr lvl="1"/>
            <a:r>
              <a:rPr lang="en-US" dirty="0"/>
              <a:t>What are the organizational needs?</a:t>
            </a:r>
          </a:p>
          <a:p>
            <a:pPr lvl="1"/>
            <a:r>
              <a:rPr lang="en-US" dirty="0"/>
              <a:t>What is the business environment  for the decisions?</a:t>
            </a:r>
          </a:p>
          <a:p>
            <a:pPr lvl="1"/>
            <a:r>
              <a:rPr lang="en-US" dirty="0"/>
              <a:t>What constrains achieving the goals and objectives?</a:t>
            </a:r>
          </a:p>
          <a:p>
            <a:pPr lvl="1"/>
            <a:r>
              <a:rPr lang="en-US" dirty="0"/>
              <a:t>What are key decision variables</a:t>
            </a:r>
            <a:r>
              <a:rPr lang="en-US" dirty="0" smtClean="0"/>
              <a:t>?</a:t>
            </a:r>
            <a:endParaRPr lang="en-US" dirty="0"/>
          </a:p>
        </p:txBody>
      </p:sp>
    </p:spTree>
    <p:extLst>
      <p:ext uri="{BB962C8B-B14F-4D97-AF65-F5344CB8AC3E}">
        <p14:creationId xmlns:p14="http://schemas.microsoft.com/office/powerpoint/2010/main" val="2203382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a:bodyPr>
          <a:lstStyle/>
          <a:p>
            <a:r>
              <a:rPr lang="en-US" dirty="0" smtClean="0"/>
              <a:t>Develop </a:t>
            </a:r>
            <a:r>
              <a:rPr lang="en-US" dirty="0"/>
              <a:t>a decision model to reflect the characteristics of the organization:</a:t>
            </a:r>
          </a:p>
          <a:p>
            <a:pPr lvl="1"/>
            <a:r>
              <a:rPr lang="en-US" dirty="0" smtClean="0"/>
              <a:t>What </a:t>
            </a:r>
            <a:r>
              <a:rPr lang="en-US" dirty="0"/>
              <a:t>is the flexibility in the decisions being made?</a:t>
            </a:r>
          </a:p>
          <a:p>
            <a:pPr lvl="1"/>
            <a:r>
              <a:rPr lang="en-US" dirty="0"/>
              <a:t>Will the business be adaptive to change</a:t>
            </a:r>
            <a:r>
              <a:rPr lang="en-US" dirty="0" smtClean="0"/>
              <a:t>?</a:t>
            </a:r>
          </a:p>
          <a:p>
            <a:pPr lvl="1"/>
            <a:r>
              <a:rPr lang="en-US" dirty="0"/>
              <a:t>Use fact finding to determine the breadth of the model.</a:t>
            </a:r>
          </a:p>
          <a:p>
            <a:pPr lvl="1"/>
            <a:r>
              <a:rPr lang="en-US" dirty="0"/>
              <a:t>Use the high-level information to outline the model being built.</a:t>
            </a:r>
          </a:p>
          <a:p>
            <a:pPr lvl="1"/>
            <a:endParaRPr lang="en-US" dirty="0"/>
          </a:p>
          <a:p>
            <a:endParaRPr lang="en-US" i="1" dirty="0"/>
          </a:p>
        </p:txBody>
      </p:sp>
    </p:spTree>
    <p:extLst>
      <p:ext uri="{BB962C8B-B14F-4D97-AF65-F5344CB8AC3E}">
        <p14:creationId xmlns:p14="http://schemas.microsoft.com/office/powerpoint/2010/main" val="156012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a:bodyPr>
          <a:lstStyle/>
          <a:p>
            <a:r>
              <a:rPr lang="en-US" dirty="0" smtClean="0"/>
              <a:t>Examples </a:t>
            </a:r>
            <a:r>
              <a:rPr lang="en-US" dirty="0"/>
              <a:t>of decisions:</a:t>
            </a:r>
          </a:p>
          <a:p>
            <a:pPr lvl="1"/>
            <a:r>
              <a:rPr lang="en-US" dirty="0"/>
              <a:t>Establish functional </a:t>
            </a:r>
            <a:r>
              <a:rPr lang="en-US" dirty="0" smtClean="0"/>
              <a:t>budgets</a:t>
            </a:r>
            <a:endParaRPr lang="en-US" dirty="0"/>
          </a:p>
          <a:p>
            <a:pPr lvl="1"/>
            <a:r>
              <a:rPr lang="en-US" dirty="0"/>
              <a:t>Determine product </a:t>
            </a:r>
            <a:r>
              <a:rPr lang="en-US" dirty="0" smtClean="0"/>
              <a:t>lines</a:t>
            </a:r>
            <a:endParaRPr lang="en-US" dirty="0"/>
          </a:p>
          <a:p>
            <a:pPr lvl="1"/>
            <a:r>
              <a:rPr lang="en-US" dirty="0"/>
              <a:t>Develop least-cost production </a:t>
            </a:r>
            <a:r>
              <a:rPr lang="en-US" dirty="0" smtClean="0"/>
              <a:t>schedules</a:t>
            </a:r>
            <a:endParaRPr lang="en-US" dirty="0"/>
          </a:p>
          <a:p>
            <a:pPr lvl="1"/>
            <a:r>
              <a:rPr lang="en-US" dirty="0"/>
              <a:t>Determine corporate manpower </a:t>
            </a:r>
            <a:r>
              <a:rPr lang="en-US" dirty="0" smtClean="0"/>
              <a:t>requirements</a:t>
            </a:r>
            <a:endParaRPr lang="en-US" dirty="0"/>
          </a:p>
          <a:p>
            <a:pPr lvl="1"/>
            <a:r>
              <a:rPr lang="en-US" dirty="0"/>
              <a:t>Determine warehouse </a:t>
            </a:r>
            <a:r>
              <a:rPr lang="en-US" dirty="0" smtClean="0"/>
              <a:t>sizes</a:t>
            </a:r>
            <a:endParaRPr lang="en-US" dirty="0"/>
          </a:p>
          <a:p>
            <a:pPr lvl="1"/>
            <a:r>
              <a:rPr lang="en-US" dirty="0"/>
              <a:t>Assess merger and acquisition </a:t>
            </a:r>
            <a:r>
              <a:rPr lang="en-US" dirty="0" smtClean="0"/>
              <a:t>potential</a:t>
            </a:r>
            <a:endParaRPr lang="en-US" dirty="0"/>
          </a:p>
          <a:p>
            <a:pPr lvl="1"/>
            <a:r>
              <a:rPr lang="en-US" dirty="0"/>
              <a:t>Fund research and </a:t>
            </a:r>
            <a:r>
              <a:rPr lang="en-US" dirty="0" smtClean="0"/>
              <a:t>development</a:t>
            </a:r>
            <a:endParaRPr lang="en-US" dirty="0"/>
          </a:p>
          <a:p>
            <a:endParaRPr lang="en-US" i="1" dirty="0"/>
          </a:p>
        </p:txBody>
      </p:sp>
    </p:spTree>
    <p:extLst>
      <p:ext uri="{BB962C8B-B14F-4D97-AF65-F5344CB8AC3E}">
        <p14:creationId xmlns:p14="http://schemas.microsoft.com/office/powerpoint/2010/main" val="3279137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0055" y="2576145"/>
            <a:ext cx="6567854" cy="1323439"/>
          </a:xfrm>
          <a:prstGeom prst="rect">
            <a:avLst/>
          </a:prstGeom>
          <a:noFill/>
        </p:spPr>
        <p:txBody>
          <a:bodyPr wrap="square" rtlCol="0">
            <a:spAutoFit/>
          </a:bodyPr>
          <a:lstStyle/>
          <a:p>
            <a:pPr algn="ctr"/>
            <a:r>
              <a:rPr lang="en-US" sz="4000" dirty="0" smtClean="0"/>
              <a:t>Developing Goals, Objectives, Decision Criteria and Metrics</a:t>
            </a:r>
            <a:endParaRPr lang="en-US" sz="4000" dirty="0"/>
          </a:p>
        </p:txBody>
      </p:sp>
    </p:spTree>
    <p:extLst>
      <p:ext uri="{BB962C8B-B14F-4D97-AF65-F5344CB8AC3E}">
        <p14:creationId xmlns:p14="http://schemas.microsoft.com/office/powerpoint/2010/main" val="202498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Goals and Objectives</a:t>
            </a:r>
            <a:endParaRPr lang="en-US" dirty="0"/>
          </a:p>
        </p:txBody>
      </p:sp>
      <p:sp>
        <p:nvSpPr>
          <p:cNvPr id="3" name="Content Placeholder 2"/>
          <p:cNvSpPr>
            <a:spLocks noGrp="1"/>
          </p:cNvSpPr>
          <p:nvPr>
            <p:ph idx="1"/>
          </p:nvPr>
        </p:nvSpPr>
        <p:spPr/>
        <p:txBody>
          <a:bodyPr>
            <a:normAutofit/>
          </a:bodyPr>
          <a:lstStyle/>
          <a:p>
            <a:r>
              <a:rPr lang="en-US" dirty="0"/>
              <a:t>Clear objectives, decision criteria, metrics, should answer</a:t>
            </a:r>
          </a:p>
          <a:p>
            <a:pPr lvl="1"/>
            <a:r>
              <a:rPr lang="en-US" dirty="0"/>
              <a:t>Where we are going as a corporation?</a:t>
            </a:r>
          </a:p>
          <a:p>
            <a:pPr lvl="1"/>
            <a:r>
              <a:rPr lang="en-US" dirty="0"/>
              <a:t>What are we trying to accomplish at each level of the corporation?</a:t>
            </a:r>
          </a:p>
          <a:p>
            <a:pPr lvl="1"/>
            <a:r>
              <a:rPr lang="en-US" dirty="0"/>
              <a:t>How can we measure our progress in achieving these objectives?</a:t>
            </a:r>
          </a:p>
          <a:p>
            <a:pPr lvl="1"/>
            <a:endParaRPr lang="en-US" dirty="0"/>
          </a:p>
        </p:txBody>
      </p:sp>
    </p:spTree>
    <p:extLst>
      <p:ext uri="{BB962C8B-B14F-4D97-AF65-F5344CB8AC3E}">
        <p14:creationId xmlns:p14="http://schemas.microsoft.com/office/powerpoint/2010/main" val="3083666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Goals and Objectives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Use Group </a:t>
            </a:r>
            <a:r>
              <a:rPr lang="en-US" dirty="0"/>
              <a:t>Decision </a:t>
            </a:r>
            <a:r>
              <a:rPr lang="en-US" dirty="0" smtClean="0"/>
              <a:t>Making </a:t>
            </a:r>
            <a:r>
              <a:rPr lang="en-US" dirty="0"/>
              <a:t>methods to facilitate this </a:t>
            </a:r>
            <a:r>
              <a:rPr lang="en-US" dirty="0" smtClean="0"/>
              <a:t>process</a:t>
            </a:r>
            <a:endParaRPr lang="en-US" dirty="0"/>
          </a:p>
          <a:p>
            <a:r>
              <a:rPr lang="en-US" dirty="0"/>
              <a:t>Objectives should represent current </a:t>
            </a:r>
            <a:r>
              <a:rPr lang="en-US" dirty="0" smtClean="0"/>
              <a:t>thinking</a:t>
            </a:r>
            <a:endParaRPr lang="en-US" dirty="0"/>
          </a:p>
          <a:p>
            <a:r>
              <a:rPr lang="en-US" dirty="0"/>
              <a:t>Goals and objectives should be integrated into decision processes at all levels of the </a:t>
            </a:r>
            <a:r>
              <a:rPr lang="en-US" dirty="0" smtClean="0"/>
              <a:t>organization</a:t>
            </a:r>
            <a:endParaRPr lang="en-US" dirty="0"/>
          </a:p>
          <a:p>
            <a:r>
              <a:rPr lang="en-US" dirty="0"/>
              <a:t>Objectives should represent a group consensus from senior-level </a:t>
            </a:r>
            <a:r>
              <a:rPr lang="en-US" dirty="0" smtClean="0"/>
              <a:t>management</a:t>
            </a:r>
            <a:endParaRPr lang="en-US" dirty="0"/>
          </a:p>
          <a:p>
            <a:pPr lvl="1"/>
            <a:endParaRPr lang="en-US" dirty="0"/>
          </a:p>
        </p:txBody>
      </p:sp>
    </p:spTree>
    <p:extLst>
      <p:ext uri="{BB962C8B-B14F-4D97-AF65-F5344CB8AC3E}">
        <p14:creationId xmlns:p14="http://schemas.microsoft.com/office/powerpoint/2010/main" val="231435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Goals and Objectives</a:t>
            </a:r>
            <a:endParaRPr lang="en-US" dirty="0"/>
          </a:p>
        </p:txBody>
      </p:sp>
      <p:sp>
        <p:nvSpPr>
          <p:cNvPr id="3" name="Content Placeholder 2"/>
          <p:cNvSpPr>
            <a:spLocks noGrp="1"/>
          </p:cNvSpPr>
          <p:nvPr>
            <p:ph idx="1"/>
          </p:nvPr>
        </p:nvSpPr>
        <p:spPr/>
        <p:txBody>
          <a:bodyPr>
            <a:normAutofit/>
          </a:bodyPr>
          <a:lstStyle/>
          <a:p>
            <a:r>
              <a:rPr lang="en-US" dirty="0"/>
              <a:t>Steps to Establish Goals and Objectives</a:t>
            </a:r>
          </a:p>
          <a:p>
            <a:pPr lvl="1"/>
            <a:r>
              <a:rPr lang="en-US" dirty="0"/>
              <a:t>Senior-level executives meet to represent all functional areas:</a:t>
            </a:r>
          </a:p>
          <a:p>
            <a:pPr lvl="1"/>
            <a:r>
              <a:rPr lang="en-US" dirty="0"/>
              <a:t>Start with a historical “straw man” list</a:t>
            </a:r>
          </a:p>
          <a:p>
            <a:pPr lvl="1"/>
            <a:r>
              <a:rPr lang="en-US" dirty="0"/>
              <a:t>Brainstorm either formally or informally.</a:t>
            </a:r>
          </a:p>
          <a:p>
            <a:pPr lvl="1"/>
            <a:r>
              <a:rPr lang="en-US" dirty="0"/>
              <a:t>Use Nominal Group Technique (NGT) minimize conforming influences or other group decision-making techniques. </a:t>
            </a:r>
          </a:p>
        </p:txBody>
      </p:sp>
    </p:spTree>
    <p:extLst>
      <p:ext uri="{BB962C8B-B14F-4D97-AF65-F5344CB8AC3E}">
        <p14:creationId xmlns:p14="http://schemas.microsoft.com/office/powerpoint/2010/main" val="4179819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Goals and Objectives</a:t>
            </a:r>
            <a:endParaRPr lang="en-US" dirty="0"/>
          </a:p>
        </p:txBody>
      </p:sp>
      <p:sp>
        <p:nvSpPr>
          <p:cNvPr id="3" name="Content Placeholder 2"/>
          <p:cNvSpPr>
            <a:spLocks noGrp="1"/>
          </p:cNvSpPr>
          <p:nvPr>
            <p:ph idx="1"/>
          </p:nvPr>
        </p:nvSpPr>
        <p:spPr/>
        <p:txBody>
          <a:bodyPr>
            <a:normAutofit fontScale="92500"/>
          </a:bodyPr>
          <a:lstStyle/>
          <a:p>
            <a:r>
              <a:rPr lang="en-US" dirty="0"/>
              <a:t>Steps to Establish Goals and Objectives (continued)</a:t>
            </a:r>
          </a:p>
          <a:p>
            <a:pPr lvl="1"/>
            <a:r>
              <a:rPr lang="en-US" dirty="0"/>
              <a:t>Develop a brief definition of the objectives.</a:t>
            </a:r>
          </a:p>
          <a:p>
            <a:pPr lvl="1"/>
            <a:r>
              <a:rPr lang="en-US" dirty="0"/>
              <a:t>Develop a succinct organizational mission statement.</a:t>
            </a:r>
          </a:p>
          <a:p>
            <a:pPr lvl="1"/>
            <a:r>
              <a:rPr lang="en-US" dirty="0"/>
              <a:t>Accept that you may “agree to disagree.”</a:t>
            </a:r>
          </a:p>
          <a:p>
            <a:endParaRPr lang="en-US" dirty="0"/>
          </a:p>
          <a:p>
            <a:pPr marL="0" indent="0">
              <a:buNone/>
            </a:pPr>
            <a:r>
              <a:rPr lang="en-US" i="1" dirty="0"/>
              <a:t>The objectives provide the building blocks for establishing the decision criteria and metrics that are used in the decision model.</a:t>
            </a:r>
          </a:p>
          <a:p>
            <a:endParaRPr lang="en-US" i="1" dirty="0"/>
          </a:p>
        </p:txBody>
      </p:sp>
    </p:spTree>
    <p:extLst>
      <p:ext uri="{BB962C8B-B14F-4D97-AF65-F5344CB8AC3E}">
        <p14:creationId xmlns:p14="http://schemas.microsoft.com/office/powerpoint/2010/main" val="1589249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Corporate Objectives</a:t>
            </a:r>
            <a:endParaRPr lang="en-US" dirty="0"/>
          </a:p>
        </p:txBody>
      </p:sp>
      <p:sp>
        <p:nvSpPr>
          <p:cNvPr id="5" name="Content Placeholder 1"/>
          <p:cNvSpPr>
            <a:spLocks noGrp="1"/>
          </p:cNvSpPr>
          <p:nvPr>
            <p:ph idx="1"/>
          </p:nvPr>
        </p:nvSpPr>
        <p:spPr>
          <a:xfrm>
            <a:off x="108857" y="1496713"/>
            <a:ext cx="5029200" cy="4525963"/>
          </a:xfrm>
        </p:spPr>
        <p:txBody>
          <a:bodyPr>
            <a:noAutofit/>
          </a:bodyPr>
          <a:lstStyle/>
          <a:p>
            <a:r>
              <a:rPr lang="en-US" sz="2400" dirty="0" smtClean="0">
                <a:cs typeface="Times New Roman" pitchFamily="18" charset="0"/>
              </a:rPr>
              <a:t>Examples of Corporate Objectives</a:t>
            </a:r>
          </a:p>
          <a:p>
            <a:pPr lvl="1"/>
            <a:r>
              <a:rPr lang="en-US" sz="2000" dirty="0" smtClean="0">
                <a:cs typeface="Times New Roman" pitchFamily="18" charset="0"/>
              </a:rPr>
              <a:t>Service companies:</a:t>
            </a:r>
          </a:p>
          <a:p>
            <a:pPr lvl="2"/>
            <a:r>
              <a:rPr lang="en-US" sz="1800" dirty="0" smtClean="0">
                <a:cs typeface="Times New Roman" pitchFamily="18" charset="0"/>
              </a:rPr>
              <a:t>Improve contract performance</a:t>
            </a:r>
          </a:p>
          <a:p>
            <a:pPr lvl="2"/>
            <a:r>
              <a:rPr lang="en-US" sz="1800" dirty="0" smtClean="0">
                <a:cs typeface="Times New Roman" pitchFamily="18" charset="0"/>
              </a:rPr>
              <a:t>Minimize operating costs</a:t>
            </a:r>
          </a:p>
          <a:p>
            <a:pPr lvl="2"/>
            <a:r>
              <a:rPr lang="en-US" sz="1800" dirty="0" smtClean="0">
                <a:cs typeface="Times New Roman" pitchFamily="18" charset="0"/>
              </a:rPr>
              <a:t>Improve customer management</a:t>
            </a:r>
          </a:p>
          <a:p>
            <a:pPr lvl="1"/>
            <a:r>
              <a:rPr lang="en-US" sz="2000" dirty="0" smtClean="0">
                <a:cs typeface="Times New Roman" pitchFamily="18" charset="0"/>
              </a:rPr>
              <a:t>Manufacturing companies:</a:t>
            </a:r>
          </a:p>
          <a:p>
            <a:pPr lvl="2"/>
            <a:r>
              <a:rPr lang="en-US" sz="1800" dirty="0" smtClean="0">
                <a:cs typeface="Times New Roman" pitchFamily="18" charset="0"/>
              </a:rPr>
              <a:t>Improve contract performance</a:t>
            </a:r>
          </a:p>
          <a:p>
            <a:pPr lvl="2"/>
            <a:r>
              <a:rPr lang="en-US" sz="1800" dirty="0" smtClean="0">
                <a:cs typeface="Times New Roman" pitchFamily="18" charset="0"/>
              </a:rPr>
              <a:t>Minimize operating costs</a:t>
            </a:r>
          </a:p>
          <a:p>
            <a:pPr lvl="2"/>
            <a:r>
              <a:rPr lang="en-US" sz="1800" dirty="0" smtClean="0">
                <a:cs typeface="Times New Roman" pitchFamily="18" charset="0"/>
              </a:rPr>
              <a:t>Improve customer management</a:t>
            </a:r>
          </a:p>
          <a:p>
            <a:pPr lvl="1"/>
            <a:r>
              <a:rPr lang="en-US" sz="2000" dirty="0" smtClean="0">
                <a:cs typeface="Times New Roman" pitchFamily="18" charset="0"/>
              </a:rPr>
              <a:t>Distribution companies:</a:t>
            </a:r>
          </a:p>
          <a:p>
            <a:pPr lvl="2"/>
            <a:r>
              <a:rPr lang="en-US" sz="1800" dirty="0" smtClean="0">
                <a:cs typeface="Times New Roman" pitchFamily="18" charset="0"/>
              </a:rPr>
              <a:t>Minimize operating costs</a:t>
            </a:r>
          </a:p>
          <a:p>
            <a:pPr lvl="2"/>
            <a:r>
              <a:rPr lang="en-US" sz="1800" dirty="0" smtClean="0">
                <a:cs typeface="Times New Roman" pitchFamily="18" charset="0"/>
              </a:rPr>
              <a:t>Reduce inventory levels</a:t>
            </a:r>
          </a:p>
          <a:p>
            <a:pPr lvl="2"/>
            <a:r>
              <a:rPr lang="en-US" sz="1800" dirty="0" smtClean="0">
                <a:cs typeface="Times New Roman" pitchFamily="18" charset="0"/>
              </a:rPr>
              <a:t>Improve operating cycle time</a:t>
            </a:r>
          </a:p>
          <a:p>
            <a:pPr lvl="2"/>
            <a:endParaRPr lang="en-US" sz="1800" dirty="0" smtClean="0">
              <a:cs typeface="Times New Roman" pitchFamily="18" charset="0"/>
            </a:endParaRPr>
          </a:p>
          <a:p>
            <a:pPr lvl="2"/>
            <a:endParaRPr lang="en-US" sz="1800" dirty="0" smtClean="0">
              <a:cs typeface="Times New Roman" pitchFamily="18" charset="0"/>
            </a:endParaRPr>
          </a:p>
          <a:p>
            <a:pPr lvl="1"/>
            <a:endParaRPr lang="en-US" sz="2000" b="1" i="1" dirty="0" smtClean="0">
              <a:cs typeface="Times New Roman" pitchFamily="18" charset="0"/>
            </a:endParaRPr>
          </a:p>
          <a:p>
            <a:pPr lvl="1"/>
            <a:endParaRPr lang="en-US" sz="2000" b="1" i="1" dirty="0">
              <a:cs typeface="Times New Roman" pitchFamily="18" charset="0"/>
            </a:endParaRPr>
          </a:p>
        </p:txBody>
      </p:sp>
      <p:sp>
        <p:nvSpPr>
          <p:cNvPr id="7" name="Content Placeholder 1"/>
          <p:cNvSpPr txBox="1">
            <a:spLocks/>
          </p:cNvSpPr>
          <p:nvPr/>
        </p:nvSpPr>
        <p:spPr>
          <a:xfrm>
            <a:off x="4397828" y="1974813"/>
            <a:ext cx="4746172"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000" dirty="0" smtClean="0">
                <a:cs typeface="Times New Roman" pitchFamily="18" charset="0"/>
              </a:rPr>
              <a:t>Insurance </a:t>
            </a:r>
            <a:r>
              <a:rPr lang="en-US" sz="2000" dirty="0">
                <a:cs typeface="Times New Roman" pitchFamily="18" charset="0"/>
              </a:rPr>
              <a:t>companies:</a:t>
            </a:r>
          </a:p>
          <a:p>
            <a:pPr lvl="2"/>
            <a:r>
              <a:rPr lang="en-US" sz="1800" dirty="0">
                <a:cs typeface="Times New Roman" pitchFamily="18" charset="0"/>
              </a:rPr>
              <a:t>Maximize customer service</a:t>
            </a:r>
          </a:p>
          <a:p>
            <a:pPr lvl="2"/>
            <a:r>
              <a:rPr lang="en-US" sz="1800" dirty="0">
                <a:cs typeface="Times New Roman" pitchFamily="18" charset="0"/>
              </a:rPr>
              <a:t>Streamline information technology</a:t>
            </a:r>
          </a:p>
          <a:p>
            <a:pPr lvl="2"/>
            <a:r>
              <a:rPr lang="en-US" sz="1800" dirty="0">
                <a:cs typeface="Times New Roman" pitchFamily="18" charset="0"/>
              </a:rPr>
              <a:t>Improve service delivery margins</a:t>
            </a:r>
          </a:p>
          <a:p>
            <a:pPr lvl="1"/>
            <a:r>
              <a:rPr lang="en-US" sz="2000" dirty="0">
                <a:cs typeface="Times New Roman" pitchFamily="18" charset="0"/>
              </a:rPr>
              <a:t>Food Industry companies:</a:t>
            </a:r>
          </a:p>
          <a:p>
            <a:pPr lvl="2"/>
            <a:r>
              <a:rPr lang="en-US" sz="1800" dirty="0">
                <a:cs typeface="Times New Roman" pitchFamily="18" charset="0"/>
              </a:rPr>
              <a:t>Improve profitability</a:t>
            </a:r>
          </a:p>
          <a:p>
            <a:pPr lvl="2"/>
            <a:r>
              <a:rPr lang="en-US" sz="1800" dirty="0">
                <a:cs typeface="Times New Roman" pitchFamily="18" charset="0"/>
              </a:rPr>
              <a:t>Increase market share</a:t>
            </a:r>
          </a:p>
          <a:p>
            <a:pPr lvl="2"/>
            <a:r>
              <a:rPr lang="en-US" sz="1800" dirty="0">
                <a:cs typeface="Times New Roman" pitchFamily="18" charset="0"/>
              </a:rPr>
              <a:t>Increase sales</a:t>
            </a:r>
          </a:p>
          <a:p>
            <a:pPr lvl="2"/>
            <a:r>
              <a:rPr lang="en-US" sz="1800" dirty="0">
                <a:cs typeface="Times New Roman" pitchFamily="18" charset="0"/>
              </a:rPr>
              <a:t>Reduce manufacturing costs</a:t>
            </a:r>
          </a:p>
          <a:p>
            <a:pPr lvl="2"/>
            <a:r>
              <a:rPr lang="en-US" sz="1800" dirty="0">
                <a:cs typeface="Times New Roman" pitchFamily="18" charset="0"/>
              </a:rPr>
              <a:t>Reduce distribution costs</a:t>
            </a:r>
          </a:p>
          <a:p>
            <a:pPr lvl="2"/>
            <a:endParaRPr lang="en-US" sz="1800" dirty="0" smtClean="0">
              <a:cs typeface="Times New Roman" pitchFamily="18" charset="0"/>
            </a:endParaRPr>
          </a:p>
          <a:p>
            <a:pPr lvl="2"/>
            <a:endParaRPr lang="en-US" sz="1800" dirty="0" smtClean="0">
              <a:cs typeface="Times New Roman" pitchFamily="18" charset="0"/>
            </a:endParaRPr>
          </a:p>
          <a:p>
            <a:pPr lvl="1"/>
            <a:endParaRPr lang="en-US" sz="2000" b="1" i="1" dirty="0" smtClean="0">
              <a:cs typeface="Times New Roman" pitchFamily="18" charset="0"/>
            </a:endParaRPr>
          </a:p>
          <a:p>
            <a:pPr lvl="1"/>
            <a:endParaRPr lang="en-US" sz="2000" b="1" i="1" dirty="0">
              <a:cs typeface="Times New Roman" pitchFamily="18" charset="0"/>
            </a:endParaRPr>
          </a:p>
        </p:txBody>
      </p:sp>
    </p:spTree>
    <p:extLst>
      <p:ext uri="{BB962C8B-B14F-4D97-AF65-F5344CB8AC3E}">
        <p14:creationId xmlns:p14="http://schemas.microsoft.com/office/powerpoint/2010/main" val="454921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Weight the Objectives</a:t>
            </a:r>
            <a:endParaRPr lang="en-US" dirty="0"/>
          </a:p>
        </p:txBody>
      </p:sp>
      <p:sp>
        <p:nvSpPr>
          <p:cNvPr id="3" name="Content Placeholder 2"/>
          <p:cNvSpPr>
            <a:spLocks noGrp="1"/>
          </p:cNvSpPr>
          <p:nvPr>
            <p:ph idx="1"/>
          </p:nvPr>
        </p:nvSpPr>
        <p:spPr/>
        <p:txBody>
          <a:bodyPr>
            <a:normAutofit fontScale="92500"/>
          </a:bodyPr>
          <a:lstStyle/>
          <a:p>
            <a:r>
              <a:rPr lang="en-US" dirty="0"/>
              <a:t>Weight the Objectives to Determine Their Importance</a:t>
            </a:r>
          </a:p>
          <a:p>
            <a:pPr lvl="1"/>
            <a:r>
              <a:rPr lang="en-US" dirty="0"/>
              <a:t>Generate an overall importance for the goals and objectives.</a:t>
            </a:r>
          </a:p>
          <a:p>
            <a:pPr lvl="1"/>
            <a:r>
              <a:rPr lang="en-US" dirty="0"/>
              <a:t>Have each decision maker or executive weigh the objectives.</a:t>
            </a:r>
          </a:p>
          <a:p>
            <a:pPr lvl="1"/>
            <a:r>
              <a:rPr lang="en-US" dirty="0"/>
              <a:t>Use decision making techniques to facilitate process</a:t>
            </a:r>
          </a:p>
          <a:p>
            <a:pPr lvl="2"/>
            <a:r>
              <a:rPr lang="en-US" dirty="0"/>
              <a:t>Normalized Direct Weighting  - simpler method</a:t>
            </a:r>
          </a:p>
          <a:p>
            <a:pPr lvl="2"/>
            <a:r>
              <a:rPr lang="en-US" dirty="0"/>
              <a:t>Successive Proportional Additive Numeration  (SPAN)</a:t>
            </a:r>
          </a:p>
          <a:p>
            <a:pPr lvl="2"/>
            <a:r>
              <a:rPr lang="en-US" dirty="0" err="1"/>
              <a:t>Borda</a:t>
            </a:r>
            <a:endParaRPr lang="en-US" dirty="0"/>
          </a:p>
          <a:p>
            <a:pPr lvl="1"/>
            <a:endParaRPr lang="en-US" dirty="0"/>
          </a:p>
          <a:p>
            <a:endParaRPr lang="en-US" i="1" dirty="0"/>
          </a:p>
        </p:txBody>
      </p:sp>
    </p:spTree>
    <p:extLst>
      <p:ext uri="{BB962C8B-B14F-4D97-AF65-F5344CB8AC3E}">
        <p14:creationId xmlns:p14="http://schemas.microsoft.com/office/powerpoint/2010/main" val="1622255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Objectives and Decision Criteria</a:t>
            </a:r>
            <a:endParaRPr lang="en-US" dirty="0"/>
          </a:p>
        </p:txBody>
      </p:sp>
      <p:sp>
        <p:nvSpPr>
          <p:cNvPr id="3" name="Content Placeholder 2"/>
          <p:cNvSpPr>
            <a:spLocks noGrp="1"/>
          </p:cNvSpPr>
          <p:nvPr>
            <p:ph idx="1"/>
          </p:nvPr>
        </p:nvSpPr>
        <p:spPr/>
        <p:txBody>
          <a:bodyPr>
            <a:normAutofit/>
          </a:bodyPr>
          <a:lstStyle/>
          <a:p>
            <a:r>
              <a:rPr lang="en-US" dirty="0" smtClean="0"/>
              <a:t>Roles of Corporate Participants</a:t>
            </a:r>
          </a:p>
          <a:p>
            <a:r>
              <a:rPr lang="en-US" dirty="0" smtClean="0"/>
              <a:t>Cross-Functional Problem Solving</a:t>
            </a:r>
            <a:endParaRPr lang="en-US" dirty="0"/>
          </a:p>
          <a:p>
            <a:r>
              <a:rPr lang="en-US" dirty="0" smtClean="0"/>
              <a:t>Defining Goals and Objectives</a:t>
            </a:r>
            <a:endParaRPr lang="en-US" dirty="0"/>
          </a:p>
          <a:p>
            <a:r>
              <a:rPr lang="en-US" dirty="0" smtClean="0"/>
              <a:t>Group Decision Making Methods</a:t>
            </a:r>
            <a:endParaRPr lang="en-US" dirty="0"/>
          </a:p>
          <a:p>
            <a:r>
              <a:rPr lang="en-US" dirty="0" smtClean="0"/>
              <a:t>Summary</a:t>
            </a:r>
            <a:endParaRPr lang="en-US" dirty="0"/>
          </a:p>
        </p:txBody>
      </p:sp>
    </p:spTree>
    <p:extLst>
      <p:ext uri="{BB962C8B-B14F-4D97-AF65-F5344CB8AC3E}">
        <p14:creationId xmlns:p14="http://schemas.microsoft.com/office/powerpoint/2010/main" val="797566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Weight the Objectives</a:t>
            </a:r>
            <a:endParaRPr lang="en-US" dirty="0"/>
          </a:p>
        </p:txBody>
      </p:sp>
      <p:sp>
        <p:nvSpPr>
          <p:cNvPr id="3" name="Content Placeholder 2"/>
          <p:cNvSpPr>
            <a:spLocks noGrp="1"/>
          </p:cNvSpPr>
          <p:nvPr>
            <p:ph idx="1"/>
          </p:nvPr>
        </p:nvSpPr>
        <p:spPr/>
        <p:txBody>
          <a:bodyPr>
            <a:normAutofit/>
          </a:bodyPr>
          <a:lstStyle/>
          <a:p>
            <a:r>
              <a:rPr lang="en-US" dirty="0"/>
              <a:t>Weight the Objectives to Determine Their Importance</a:t>
            </a:r>
          </a:p>
          <a:p>
            <a:pPr lvl="1"/>
            <a:r>
              <a:rPr lang="en-US" dirty="0"/>
              <a:t>Normalize the individual inputs to generate a group consensus weighting scheme.</a:t>
            </a:r>
          </a:p>
          <a:p>
            <a:pPr lvl="1"/>
            <a:r>
              <a:rPr lang="en-US" dirty="0"/>
              <a:t>Alternative approach – Generate objective weights based on budgets.</a:t>
            </a:r>
          </a:p>
          <a:p>
            <a:pPr lvl="1"/>
            <a:endParaRPr lang="en-US" dirty="0"/>
          </a:p>
          <a:p>
            <a:endParaRPr lang="en-US" i="1" dirty="0"/>
          </a:p>
        </p:txBody>
      </p:sp>
    </p:spTree>
    <p:extLst>
      <p:ext uri="{BB962C8B-B14F-4D97-AF65-F5344CB8AC3E}">
        <p14:creationId xmlns:p14="http://schemas.microsoft.com/office/powerpoint/2010/main" val="2341722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Weight the Objectives</a:t>
            </a:r>
            <a:endParaRPr lang="en-US" dirty="0"/>
          </a:p>
        </p:txBody>
      </p:sp>
      <p:sp>
        <p:nvSpPr>
          <p:cNvPr id="3" name="Content Placeholder 2"/>
          <p:cNvSpPr>
            <a:spLocks noGrp="1"/>
          </p:cNvSpPr>
          <p:nvPr>
            <p:ph idx="1"/>
          </p:nvPr>
        </p:nvSpPr>
        <p:spPr/>
        <p:txBody>
          <a:bodyPr>
            <a:normAutofit/>
          </a:bodyPr>
          <a:lstStyle/>
          <a:p>
            <a:r>
              <a:rPr lang="en-US" dirty="0"/>
              <a:t>Weight the Objectives to Determine Their </a:t>
            </a:r>
            <a:r>
              <a:rPr lang="en-US" dirty="0" smtClean="0"/>
              <a:t>Importance</a:t>
            </a:r>
          </a:p>
          <a:p>
            <a:pPr lvl="1"/>
            <a:r>
              <a:rPr lang="en-US" sz="2400" dirty="0" smtClean="0"/>
              <a:t>Simple Group Decision Making where all experts provide input and results are averaged</a:t>
            </a:r>
            <a:endParaRPr lang="en-US" sz="2400" dirty="0"/>
          </a:p>
        </p:txBody>
      </p:sp>
      <p:graphicFrame>
        <p:nvGraphicFramePr>
          <p:cNvPr id="4" name="Object 2"/>
          <p:cNvGraphicFramePr>
            <a:graphicFrameLocks noChangeAspect="1"/>
          </p:cNvGraphicFramePr>
          <p:nvPr>
            <p:extLst>
              <p:ext uri="{D42A27DB-BD31-4B8C-83A1-F6EECF244321}">
                <p14:modId xmlns:p14="http://schemas.microsoft.com/office/powerpoint/2010/main" val="3925316447"/>
              </p:ext>
            </p:extLst>
          </p:nvPr>
        </p:nvGraphicFramePr>
        <p:xfrm>
          <a:off x="659461" y="3585961"/>
          <a:ext cx="8027339" cy="3074879"/>
        </p:xfrm>
        <a:graphic>
          <a:graphicData uri="http://schemas.openxmlformats.org/presentationml/2006/ole">
            <mc:AlternateContent xmlns:mc="http://schemas.openxmlformats.org/markup-compatibility/2006">
              <mc:Choice xmlns:v="urn:schemas-microsoft-com:vml" Requires="v">
                <p:oleObj spid="_x0000_s9256" name="Worksheet" r:id="rId3" imgW="5619649" imgH="2152785" progId="Excel.Sheet.12">
                  <p:embed/>
                </p:oleObj>
              </mc:Choice>
              <mc:Fallback>
                <p:oleObj name="Worksheet" r:id="rId3" imgW="5619649" imgH="2152785"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61" y="3585961"/>
                        <a:ext cx="8027339" cy="3074879"/>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4233262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Metrics for Measuring Success</a:t>
            </a:r>
            <a:endParaRPr lang="en-US" dirty="0"/>
          </a:p>
        </p:txBody>
      </p:sp>
      <p:sp>
        <p:nvSpPr>
          <p:cNvPr id="3" name="Content Placeholder 2"/>
          <p:cNvSpPr>
            <a:spLocks noGrp="1"/>
          </p:cNvSpPr>
          <p:nvPr>
            <p:ph idx="1"/>
          </p:nvPr>
        </p:nvSpPr>
        <p:spPr/>
        <p:txBody>
          <a:bodyPr>
            <a:normAutofit/>
          </a:bodyPr>
          <a:lstStyle/>
          <a:p>
            <a:r>
              <a:rPr lang="en-US" dirty="0"/>
              <a:t>Metrics for Measuring Success</a:t>
            </a:r>
          </a:p>
          <a:p>
            <a:pPr lvl="1"/>
            <a:r>
              <a:rPr lang="en-US" dirty="0"/>
              <a:t>Metrics provide a means to:</a:t>
            </a:r>
          </a:p>
          <a:p>
            <a:pPr lvl="2"/>
            <a:r>
              <a:rPr lang="en-US" dirty="0"/>
              <a:t>Understand an organization’s operations performance</a:t>
            </a:r>
          </a:p>
          <a:p>
            <a:pPr lvl="2"/>
            <a:r>
              <a:rPr lang="en-US" dirty="0"/>
              <a:t>Measure the accomplishment of organizational objectives.</a:t>
            </a:r>
          </a:p>
          <a:p>
            <a:pPr lvl="1"/>
            <a:r>
              <a:rPr lang="en-US" dirty="0"/>
              <a:t>Translate goals and objectives into metrics to drive the objectives to an operational level.</a:t>
            </a:r>
          </a:p>
          <a:p>
            <a:endParaRPr lang="en-US" i="1" dirty="0"/>
          </a:p>
        </p:txBody>
      </p:sp>
    </p:spTree>
    <p:extLst>
      <p:ext uri="{BB962C8B-B14F-4D97-AF65-F5344CB8AC3E}">
        <p14:creationId xmlns:p14="http://schemas.microsoft.com/office/powerpoint/2010/main" val="774424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Metrics for Measuring Success</a:t>
            </a:r>
            <a:endParaRPr lang="en-US" dirty="0"/>
          </a:p>
        </p:txBody>
      </p:sp>
      <p:sp>
        <p:nvSpPr>
          <p:cNvPr id="3" name="Content Placeholder 2"/>
          <p:cNvSpPr>
            <a:spLocks noGrp="1"/>
          </p:cNvSpPr>
          <p:nvPr>
            <p:ph idx="1"/>
          </p:nvPr>
        </p:nvSpPr>
        <p:spPr/>
        <p:txBody>
          <a:bodyPr>
            <a:normAutofit/>
          </a:bodyPr>
          <a:lstStyle/>
          <a:p>
            <a:r>
              <a:rPr lang="en-US" dirty="0"/>
              <a:t>Metrics for Measuring Success</a:t>
            </a:r>
          </a:p>
          <a:p>
            <a:pPr lvl="1"/>
            <a:r>
              <a:rPr lang="en-US" dirty="0"/>
              <a:t>Keep metrics to a minimum (decisions are typically made based on one or two criteria).</a:t>
            </a:r>
          </a:p>
          <a:p>
            <a:pPr lvl="1"/>
            <a:r>
              <a:rPr lang="en-US" dirty="0"/>
              <a:t>Investigate data sources for metrics:</a:t>
            </a:r>
          </a:p>
          <a:p>
            <a:pPr lvl="2"/>
            <a:r>
              <a:rPr lang="en-US" dirty="0"/>
              <a:t>Is it easily available?</a:t>
            </a:r>
          </a:p>
          <a:p>
            <a:pPr lvl="2"/>
            <a:r>
              <a:rPr lang="en-US" dirty="0"/>
              <a:t>What level of detail should be maintained for it to be used?</a:t>
            </a:r>
          </a:p>
          <a:p>
            <a:pPr lvl="2"/>
            <a:r>
              <a:rPr lang="en-US" dirty="0"/>
              <a:t>What is the quality of the data?</a:t>
            </a:r>
          </a:p>
          <a:p>
            <a:endParaRPr lang="en-US" i="1" dirty="0"/>
          </a:p>
        </p:txBody>
      </p:sp>
    </p:spTree>
    <p:extLst>
      <p:ext uri="{BB962C8B-B14F-4D97-AF65-F5344CB8AC3E}">
        <p14:creationId xmlns:p14="http://schemas.microsoft.com/office/powerpoint/2010/main" val="1602470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 of a Metric</a:t>
            </a:r>
            <a:endParaRPr lang="en-US" dirty="0"/>
          </a:p>
        </p:txBody>
      </p:sp>
      <p:sp>
        <p:nvSpPr>
          <p:cNvPr id="3" name="Content Placeholder 2"/>
          <p:cNvSpPr>
            <a:spLocks noGrp="1"/>
          </p:cNvSpPr>
          <p:nvPr>
            <p:ph idx="1"/>
          </p:nvPr>
        </p:nvSpPr>
        <p:spPr/>
        <p:txBody>
          <a:bodyPr>
            <a:normAutofit/>
          </a:bodyPr>
          <a:lstStyle/>
          <a:p>
            <a:r>
              <a:rPr lang="en-US" dirty="0"/>
              <a:t>Definition of a Metric</a:t>
            </a:r>
          </a:p>
          <a:p>
            <a:pPr lvl="1"/>
            <a:r>
              <a:rPr lang="en-US" i="1" dirty="0"/>
              <a:t>“A metric is a standard measure to assess performance in a particular activity. A metric is a composite of measures that yield systematic insights into the state of the process or products and drives appropriate action.”</a:t>
            </a:r>
          </a:p>
          <a:p>
            <a:r>
              <a:rPr lang="en-US" dirty="0"/>
              <a:t>Composed of both objective and subjective data.</a:t>
            </a:r>
          </a:p>
          <a:p>
            <a:endParaRPr lang="en-US" i="1" dirty="0"/>
          </a:p>
        </p:txBody>
      </p:sp>
    </p:spTree>
    <p:extLst>
      <p:ext uri="{BB962C8B-B14F-4D97-AF65-F5344CB8AC3E}">
        <p14:creationId xmlns:p14="http://schemas.microsoft.com/office/powerpoint/2010/main" val="2021820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 of a Metric</a:t>
            </a:r>
            <a:endParaRPr lang="en-US" dirty="0"/>
          </a:p>
        </p:txBody>
      </p:sp>
      <p:sp>
        <p:nvSpPr>
          <p:cNvPr id="3" name="Content Placeholder 2"/>
          <p:cNvSpPr>
            <a:spLocks noGrp="1"/>
          </p:cNvSpPr>
          <p:nvPr>
            <p:ph idx="1"/>
          </p:nvPr>
        </p:nvSpPr>
        <p:spPr/>
        <p:txBody>
          <a:bodyPr>
            <a:normAutofit/>
          </a:bodyPr>
          <a:lstStyle/>
          <a:p>
            <a:r>
              <a:rPr lang="en-US" dirty="0"/>
              <a:t>Definition of a Metric (continued)</a:t>
            </a:r>
          </a:p>
          <a:p>
            <a:pPr lvl="1"/>
            <a:r>
              <a:rPr lang="en-US" dirty="0"/>
              <a:t>Defend and justify decisions.</a:t>
            </a:r>
          </a:p>
          <a:p>
            <a:pPr lvl="1"/>
            <a:r>
              <a:rPr lang="en-US" dirty="0"/>
              <a:t>Provide objective assessment toward goals.</a:t>
            </a:r>
          </a:p>
          <a:p>
            <a:pPr lvl="1"/>
            <a:r>
              <a:rPr lang="en-US" dirty="0"/>
              <a:t>Validate process improvement.</a:t>
            </a:r>
          </a:p>
          <a:p>
            <a:pPr lvl="1"/>
            <a:r>
              <a:rPr lang="en-US" dirty="0"/>
              <a:t>Meaningful to management.</a:t>
            </a:r>
          </a:p>
          <a:p>
            <a:pPr lvl="1"/>
            <a:r>
              <a:rPr lang="en-US" dirty="0"/>
              <a:t>Driven naturally from the process in which the data is relevant.</a:t>
            </a:r>
          </a:p>
          <a:p>
            <a:pPr lvl="1"/>
            <a:r>
              <a:rPr lang="en-US" dirty="0"/>
              <a:t>Should be easy to collect and measure.</a:t>
            </a:r>
          </a:p>
          <a:p>
            <a:endParaRPr lang="en-US" i="1" dirty="0"/>
          </a:p>
        </p:txBody>
      </p:sp>
    </p:spTree>
    <p:extLst>
      <p:ext uri="{BB962C8B-B14F-4D97-AF65-F5344CB8AC3E}">
        <p14:creationId xmlns:p14="http://schemas.microsoft.com/office/powerpoint/2010/main" val="94753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p:txBody>
          <a:bodyPr>
            <a:normAutofit/>
          </a:bodyPr>
          <a:lstStyle/>
          <a:p>
            <a:r>
              <a:rPr lang="en-US" dirty="0"/>
              <a:t>Developing Decision Criteria and Metrics</a:t>
            </a:r>
          </a:p>
          <a:p>
            <a:pPr lvl="1"/>
            <a:r>
              <a:rPr lang="en-US" dirty="0"/>
              <a:t>Decision criteria and metrics support the goals and objectives.</a:t>
            </a:r>
          </a:p>
          <a:p>
            <a:pPr lvl="1"/>
            <a:r>
              <a:rPr lang="en-US" dirty="0"/>
              <a:t>Use group decision-making techniques to develop decision criteria and their weighting</a:t>
            </a:r>
            <a:r>
              <a:rPr lang="en-US" dirty="0" smtClean="0"/>
              <a:t>.</a:t>
            </a:r>
            <a:endParaRPr lang="en-US" dirty="0"/>
          </a:p>
        </p:txBody>
      </p:sp>
    </p:spTree>
    <p:extLst>
      <p:ext uri="{BB962C8B-B14F-4D97-AF65-F5344CB8AC3E}">
        <p14:creationId xmlns:p14="http://schemas.microsoft.com/office/powerpoint/2010/main" val="3165337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p:txBody>
          <a:bodyPr>
            <a:normAutofit/>
          </a:bodyPr>
          <a:lstStyle/>
          <a:p>
            <a:r>
              <a:rPr lang="en-US" dirty="0"/>
              <a:t>Developing Decision Criteria and Metrics</a:t>
            </a:r>
          </a:p>
          <a:p>
            <a:pPr lvl="1"/>
            <a:r>
              <a:rPr lang="en-US" dirty="0" smtClean="0"/>
              <a:t>The </a:t>
            </a:r>
            <a:r>
              <a:rPr lang="en-US" dirty="0"/>
              <a:t>steps involved in this time-tested approach are as follows:</a:t>
            </a:r>
          </a:p>
          <a:p>
            <a:pPr lvl="2"/>
            <a:r>
              <a:rPr lang="en-US" b="1" dirty="0"/>
              <a:t>Step 1.</a:t>
            </a:r>
            <a:r>
              <a:rPr lang="en-US" dirty="0"/>
              <a:t>  Establish overall objectives and goals.</a:t>
            </a:r>
          </a:p>
          <a:p>
            <a:pPr lvl="2"/>
            <a:r>
              <a:rPr lang="en-US" b="1" dirty="0"/>
              <a:t>Step 2.</a:t>
            </a:r>
            <a:r>
              <a:rPr lang="en-US" dirty="0"/>
              <a:t>  Weight the objectives to determine their importance.</a:t>
            </a:r>
          </a:p>
          <a:p>
            <a:pPr lvl="2"/>
            <a:r>
              <a:rPr lang="en-US" b="1" dirty="0"/>
              <a:t>Step 3.</a:t>
            </a:r>
            <a:r>
              <a:rPr lang="en-US" dirty="0"/>
              <a:t>  Select the decision criteria.</a:t>
            </a:r>
          </a:p>
          <a:p>
            <a:pPr lvl="2"/>
            <a:r>
              <a:rPr lang="en-US" b="1" dirty="0"/>
              <a:t>Step 4.</a:t>
            </a:r>
            <a:r>
              <a:rPr lang="en-US" dirty="0"/>
              <a:t>  Weight the decision criteria.</a:t>
            </a:r>
          </a:p>
          <a:p>
            <a:pPr lvl="2"/>
            <a:r>
              <a:rPr lang="en-US" b="1" dirty="0"/>
              <a:t>Step 5. </a:t>
            </a:r>
            <a:r>
              <a:rPr lang="en-US" dirty="0"/>
              <a:t> Develop metrics.</a:t>
            </a:r>
          </a:p>
          <a:p>
            <a:endParaRPr lang="en-US" i="1" dirty="0"/>
          </a:p>
        </p:txBody>
      </p:sp>
    </p:spTree>
    <p:extLst>
      <p:ext uri="{BB962C8B-B14F-4D97-AF65-F5344CB8AC3E}">
        <p14:creationId xmlns:p14="http://schemas.microsoft.com/office/powerpoint/2010/main" val="2814775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p:txBody>
          <a:bodyPr>
            <a:normAutofit lnSpcReduction="10000"/>
          </a:bodyPr>
          <a:lstStyle/>
          <a:p>
            <a:r>
              <a:rPr lang="en-US" b="1" dirty="0" smtClean="0"/>
              <a:t>Step </a:t>
            </a:r>
            <a:r>
              <a:rPr lang="en-US" b="1" dirty="0"/>
              <a:t>1.</a:t>
            </a:r>
            <a:r>
              <a:rPr lang="en-US" dirty="0"/>
              <a:t> Establish overall objectives and goals.</a:t>
            </a:r>
          </a:p>
          <a:p>
            <a:pPr lvl="1"/>
            <a:r>
              <a:rPr lang="en-US" dirty="0"/>
              <a:t>Determine an initial set of goals and objectives. </a:t>
            </a:r>
          </a:p>
          <a:p>
            <a:pPr lvl="1"/>
            <a:r>
              <a:rPr lang="en-US" dirty="0"/>
              <a:t>Refine goals and objectives based on group input.</a:t>
            </a:r>
          </a:p>
          <a:p>
            <a:pPr lvl="1"/>
            <a:r>
              <a:rPr lang="en-US" dirty="0"/>
              <a:t>Example goals:</a:t>
            </a:r>
          </a:p>
          <a:p>
            <a:pPr lvl="2"/>
            <a:r>
              <a:rPr lang="en-US" dirty="0"/>
              <a:t>Improve customer management.</a:t>
            </a:r>
          </a:p>
          <a:p>
            <a:pPr lvl="2"/>
            <a:r>
              <a:rPr lang="en-US" dirty="0"/>
              <a:t>Improve financial soundness.</a:t>
            </a:r>
          </a:p>
          <a:p>
            <a:pPr lvl="2"/>
            <a:r>
              <a:rPr lang="en-US" dirty="0"/>
              <a:t>Improve market position.</a:t>
            </a:r>
          </a:p>
          <a:p>
            <a:pPr lvl="2"/>
            <a:r>
              <a:rPr lang="en-US" dirty="0"/>
              <a:t>Enhance technology development.</a:t>
            </a:r>
          </a:p>
          <a:p>
            <a:pPr lvl="1"/>
            <a:r>
              <a:rPr lang="en-US" dirty="0"/>
              <a:t>Adapt objectives yearly to reflect changes to corporate strategy.</a:t>
            </a:r>
          </a:p>
          <a:p>
            <a:endParaRPr lang="en-US" i="1" dirty="0"/>
          </a:p>
        </p:txBody>
      </p:sp>
    </p:spTree>
    <p:extLst>
      <p:ext uri="{BB962C8B-B14F-4D97-AF65-F5344CB8AC3E}">
        <p14:creationId xmlns:p14="http://schemas.microsoft.com/office/powerpoint/2010/main" val="804387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a:xfrm>
            <a:off x="457199" y="1600201"/>
            <a:ext cx="8527143" cy="2215662"/>
          </a:xfrm>
        </p:spPr>
        <p:txBody>
          <a:bodyPr>
            <a:normAutofit lnSpcReduction="10000"/>
          </a:bodyPr>
          <a:lstStyle/>
          <a:p>
            <a:r>
              <a:rPr lang="en-US" sz="2800" b="1" dirty="0" smtClean="0"/>
              <a:t>Step </a:t>
            </a:r>
            <a:r>
              <a:rPr lang="en-US" sz="2800" b="1" dirty="0"/>
              <a:t>2.</a:t>
            </a:r>
            <a:r>
              <a:rPr lang="en-US" sz="2800" dirty="0"/>
              <a:t> Weight the objectives to determine their importance.</a:t>
            </a:r>
          </a:p>
          <a:p>
            <a:pPr lvl="1"/>
            <a:r>
              <a:rPr lang="en-US" sz="2400" dirty="0"/>
              <a:t>Weight the importance of the goals and objectives.</a:t>
            </a:r>
          </a:p>
          <a:p>
            <a:pPr lvl="1"/>
            <a:r>
              <a:rPr lang="en-US" sz="2400" dirty="0"/>
              <a:t>Use group decision-making techniques to facilitate.</a:t>
            </a:r>
          </a:p>
          <a:p>
            <a:pPr lvl="1"/>
            <a:r>
              <a:rPr lang="en-US" sz="2400" dirty="0"/>
              <a:t>Resulting weights should reflect the overall group consensus.</a:t>
            </a:r>
          </a:p>
          <a:p>
            <a:endParaRPr lang="en-US" i="1" dirty="0"/>
          </a:p>
        </p:txBody>
      </p:sp>
      <p:graphicFrame>
        <p:nvGraphicFramePr>
          <p:cNvPr id="5" name="Object 2"/>
          <p:cNvGraphicFramePr>
            <a:graphicFrameLocks noChangeAspect="1"/>
          </p:cNvGraphicFramePr>
          <p:nvPr>
            <p:extLst>
              <p:ext uri="{D42A27DB-BD31-4B8C-83A1-F6EECF244321}">
                <p14:modId xmlns:p14="http://schemas.microsoft.com/office/powerpoint/2010/main" val="3696844338"/>
              </p:ext>
            </p:extLst>
          </p:nvPr>
        </p:nvGraphicFramePr>
        <p:xfrm>
          <a:off x="1268020" y="3686592"/>
          <a:ext cx="7002399" cy="3060572"/>
        </p:xfrm>
        <a:graphic>
          <a:graphicData uri="http://schemas.openxmlformats.org/presentationml/2006/ole">
            <mc:AlternateContent xmlns:mc="http://schemas.openxmlformats.org/markup-compatibility/2006">
              <mc:Choice xmlns:v="urn:schemas-microsoft-com:vml" Requires="v">
                <p:oleObj spid="_x0000_s10280" name="Worksheet" r:id="rId3" imgW="5600767" imgH="2447857" progId="Excel.Sheet.12">
                  <p:embed/>
                </p:oleObj>
              </mc:Choice>
              <mc:Fallback>
                <p:oleObj name="Worksheet" r:id="rId3" imgW="5600767" imgH="2447857"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020" y="3686592"/>
                        <a:ext cx="7002399" cy="3060572"/>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1939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Roles of Corporate Participants</a:t>
            </a:r>
            <a:endParaRPr lang="en-US" dirty="0"/>
          </a:p>
        </p:txBody>
      </p:sp>
      <p:sp>
        <p:nvSpPr>
          <p:cNvPr id="3" name="Content Placeholder 2"/>
          <p:cNvSpPr>
            <a:spLocks noGrp="1"/>
          </p:cNvSpPr>
          <p:nvPr>
            <p:ph idx="1"/>
          </p:nvPr>
        </p:nvSpPr>
        <p:spPr>
          <a:xfrm>
            <a:off x="457200" y="1600200"/>
            <a:ext cx="8091055" cy="4525963"/>
          </a:xfrm>
        </p:spPr>
        <p:txBody>
          <a:bodyPr>
            <a:normAutofit/>
          </a:bodyPr>
          <a:lstStyle/>
          <a:p>
            <a:r>
              <a:rPr lang="en-US" dirty="0"/>
              <a:t>Roles of Corporate Participants </a:t>
            </a:r>
            <a:endParaRPr lang="en-US" dirty="0" smtClean="0"/>
          </a:p>
          <a:p>
            <a:pPr lvl="1"/>
            <a:r>
              <a:rPr lang="en-US" dirty="0" smtClean="0"/>
              <a:t>Ensure you have the </a:t>
            </a:r>
            <a:r>
              <a:rPr lang="en-US" dirty="0" smtClean="0"/>
              <a:t>right individuals involved in ranking and resource allocation decisions</a:t>
            </a:r>
          </a:p>
          <a:p>
            <a:pPr lvl="1"/>
            <a:r>
              <a:rPr lang="en-US" dirty="0" smtClean="0"/>
              <a:t>Goals</a:t>
            </a:r>
            <a:r>
              <a:rPr lang="en-US" dirty="0" smtClean="0"/>
              <a:t>, objectives and decision criteria </a:t>
            </a:r>
            <a:r>
              <a:rPr lang="en-US" dirty="0" smtClean="0"/>
              <a:t>developed must represent the organizational </a:t>
            </a:r>
            <a:r>
              <a:rPr lang="en-US" dirty="0" smtClean="0"/>
              <a:t>direction</a:t>
            </a:r>
          </a:p>
          <a:p>
            <a:pPr lvl="1"/>
            <a:r>
              <a:rPr lang="en-US" dirty="0" smtClean="0"/>
              <a:t>If not done at the “</a:t>
            </a:r>
            <a:r>
              <a:rPr lang="en-US" dirty="0" smtClean="0"/>
              <a:t>right level” of the organization or by the right participants, they can be short-sighted and sub-optimal</a:t>
            </a:r>
          </a:p>
        </p:txBody>
      </p:sp>
    </p:spTree>
    <p:extLst>
      <p:ext uri="{BB962C8B-B14F-4D97-AF65-F5344CB8AC3E}">
        <p14:creationId xmlns:p14="http://schemas.microsoft.com/office/powerpoint/2010/main" val="3889550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a:xfrm>
            <a:off x="457200" y="1600200"/>
            <a:ext cx="8686800" cy="2100317"/>
          </a:xfrm>
        </p:spPr>
        <p:txBody>
          <a:bodyPr>
            <a:normAutofit lnSpcReduction="10000"/>
          </a:bodyPr>
          <a:lstStyle/>
          <a:p>
            <a:r>
              <a:rPr lang="en-US" sz="2800" b="1" dirty="0" smtClean="0"/>
              <a:t>Step </a:t>
            </a:r>
            <a:r>
              <a:rPr lang="en-US" sz="2800" b="1" dirty="0"/>
              <a:t>3.</a:t>
            </a:r>
            <a:r>
              <a:rPr lang="en-US" sz="2800" dirty="0"/>
              <a:t> Select the decision criteria.</a:t>
            </a:r>
          </a:p>
          <a:p>
            <a:pPr lvl="1"/>
            <a:r>
              <a:rPr lang="en-US" sz="2400" dirty="0"/>
              <a:t>Develop a hierarchy of decision criteria to represent the objectives.</a:t>
            </a:r>
          </a:p>
          <a:p>
            <a:pPr lvl="1"/>
            <a:r>
              <a:rPr lang="en-US" sz="2400" dirty="0"/>
              <a:t>Clearly define the decision criteria.</a:t>
            </a:r>
          </a:p>
          <a:p>
            <a:pPr lvl="1"/>
            <a:r>
              <a:rPr lang="en-US" sz="2400" dirty="0"/>
              <a:t>Use group decision making techniques.</a:t>
            </a:r>
          </a:p>
          <a:p>
            <a:endParaRPr lang="en-US" sz="2800" i="1" dirty="0"/>
          </a:p>
        </p:txBody>
      </p:sp>
      <p:graphicFrame>
        <p:nvGraphicFramePr>
          <p:cNvPr id="4" name="Object 4"/>
          <p:cNvGraphicFramePr>
            <a:graphicFrameLocks noChangeAspect="1"/>
          </p:cNvGraphicFramePr>
          <p:nvPr>
            <p:extLst>
              <p:ext uri="{D42A27DB-BD31-4B8C-83A1-F6EECF244321}">
                <p14:modId xmlns:p14="http://schemas.microsoft.com/office/powerpoint/2010/main" val="2817195575"/>
              </p:ext>
            </p:extLst>
          </p:nvPr>
        </p:nvGraphicFramePr>
        <p:xfrm>
          <a:off x="2341417" y="3700516"/>
          <a:ext cx="5381243" cy="3046647"/>
        </p:xfrm>
        <a:graphic>
          <a:graphicData uri="http://schemas.openxmlformats.org/presentationml/2006/ole">
            <mc:AlternateContent xmlns:mc="http://schemas.openxmlformats.org/markup-compatibility/2006">
              <mc:Choice xmlns:v="urn:schemas-microsoft-com:vml" Requires="v">
                <p:oleObj spid="_x0000_s11302" name="Worksheet" r:id="rId3" imgW="4391008" imgH="2485957" progId="Excel.Sheet.12">
                  <p:embed/>
                </p:oleObj>
              </mc:Choice>
              <mc:Fallback>
                <p:oleObj name="Worksheet" r:id="rId3" imgW="4391008" imgH="2485957"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417" y="3700516"/>
                        <a:ext cx="5381243" cy="3046647"/>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769765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a:xfrm>
            <a:off x="457199" y="1600200"/>
            <a:ext cx="8527143" cy="4525963"/>
          </a:xfrm>
        </p:spPr>
        <p:txBody>
          <a:bodyPr>
            <a:normAutofit/>
          </a:bodyPr>
          <a:lstStyle/>
          <a:p>
            <a:r>
              <a:rPr lang="en-US" sz="2800" b="1" dirty="0" smtClean="0"/>
              <a:t>Step </a:t>
            </a:r>
            <a:r>
              <a:rPr lang="en-US" sz="2800" b="1" dirty="0"/>
              <a:t>4.</a:t>
            </a:r>
            <a:r>
              <a:rPr lang="en-US" sz="2800" dirty="0"/>
              <a:t> Weight the decision criteria.</a:t>
            </a:r>
          </a:p>
          <a:p>
            <a:pPr lvl="1"/>
            <a:r>
              <a:rPr lang="en-US" sz="2400" dirty="0"/>
              <a:t>Weight the criteria for their relative importance.</a:t>
            </a:r>
          </a:p>
          <a:p>
            <a:endParaRPr lang="en-US" i="1" dirty="0"/>
          </a:p>
        </p:txBody>
      </p:sp>
      <p:graphicFrame>
        <p:nvGraphicFramePr>
          <p:cNvPr id="6" name="Object 3"/>
          <p:cNvGraphicFramePr>
            <a:graphicFrameLocks noChangeAspect="1"/>
          </p:cNvGraphicFramePr>
          <p:nvPr>
            <p:extLst>
              <p:ext uri="{D42A27DB-BD31-4B8C-83A1-F6EECF244321}">
                <p14:modId xmlns:p14="http://schemas.microsoft.com/office/powerpoint/2010/main" val="821493465"/>
              </p:ext>
            </p:extLst>
          </p:nvPr>
        </p:nvGraphicFramePr>
        <p:xfrm>
          <a:off x="987135" y="2727696"/>
          <a:ext cx="7712925" cy="3398467"/>
        </p:xfrm>
        <a:graphic>
          <a:graphicData uri="http://schemas.openxmlformats.org/presentationml/2006/ole">
            <mc:AlternateContent xmlns:mc="http://schemas.openxmlformats.org/markup-compatibility/2006">
              <mc:Choice xmlns:v="urn:schemas-microsoft-com:vml" Requires="v">
                <p:oleObj spid="_x0000_s12326" name="Worksheet" r:id="rId3" imgW="5534143" imgH="2438400" progId="Excel.Sheet.12">
                  <p:embed/>
                </p:oleObj>
              </mc:Choice>
              <mc:Fallback>
                <p:oleObj name="Worksheet" r:id="rId3" imgW="5534143" imgH="2438400"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135" y="2727696"/>
                        <a:ext cx="7712925" cy="339846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25764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p:txBody>
          <a:bodyPr>
            <a:normAutofit/>
          </a:bodyPr>
          <a:lstStyle/>
          <a:p>
            <a:r>
              <a:rPr lang="en-US" b="1" dirty="0" smtClean="0"/>
              <a:t>Step </a:t>
            </a:r>
            <a:r>
              <a:rPr lang="en-US" b="1" dirty="0"/>
              <a:t>5.</a:t>
            </a:r>
            <a:r>
              <a:rPr lang="en-US" dirty="0"/>
              <a:t> Develop metrics</a:t>
            </a:r>
          </a:p>
          <a:p>
            <a:pPr lvl="1"/>
            <a:r>
              <a:rPr lang="en-US" dirty="0"/>
              <a:t>Identify metrics from the decision criteria.</a:t>
            </a:r>
          </a:p>
          <a:p>
            <a:pPr lvl="1"/>
            <a:r>
              <a:rPr lang="en-US" dirty="0"/>
              <a:t>Criteria can be either subjective or quantitative/objective:</a:t>
            </a:r>
          </a:p>
          <a:p>
            <a:pPr lvl="2"/>
            <a:r>
              <a:rPr lang="en-US" dirty="0"/>
              <a:t>Subjective—Expert opinion with a subjective scale.</a:t>
            </a:r>
          </a:p>
          <a:p>
            <a:pPr lvl="2"/>
            <a:r>
              <a:rPr lang="en-US" dirty="0"/>
              <a:t>Quantitative/objective—Corporate databases and systems.</a:t>
            </a:r>
          </a:p>
          <a:p>
            <a:pPr lvl="2"/>
            <a:r>
              <a:rPr lang="en-US" dirty="0"/>
              <a:t>Define the decision criteria as a reference point for evaluation.</a:t>
            </a:r>
          </a:p>
          <a:p>
            <a:pPr lvl="2"/>
            <a:r>
              <a:rPr lang="en-US" dirty="0"/>
              <a:t>Develop group consensus with the decision criteria.</a:t>
            </a:r>
          </a:p>
          <a:p>
            <a:endParaRPr lang="en-US" i="1" dirty="0"/>
          </a:p>
        </p:txBody>
      </p:sp>
    </p:spTree>
    <p:extLst>
      <p:ext uri="{BB962C8B-B14F-4D97-AF65-F5344CB8AC3E}">
        <p14:creationId xmlns:p14="http://schemas.microsoft.com/office/powerpoint/2010/main" val="2280759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Decision Criteria and Metrics</a:t>
            </a:r>
            <a:endParaRPr lang="en-US" dirty="0"/>
          </a:p>
        </p:txBody>
      </p:sp>
      <p:sp>
        <p:nvSpPr>
          <p:cNvPr id="3" name="Content Placeholder 2"/>
          <p:cNvSpPr>
            <a:spLocks noGrp="1"/>
          </p:cNvSpPr>
          <p:nvPr>
            <p:ph idx="1"/>
          </p:nvPr>
        </p:nvSpPr>
        <p:spPr/>
        <p:txBody>
          <a:bodyPr>
            <a:normAutofit/>
          </a:bodyPr>
          <a:lstStyle/>
          <a:p>
            <a:r>
              <a:rPr lang="en-US" b="1" dirty="0" smtClean="0"/>
              <a:t>Step </a:t>
            </a:r>
            <a:r>
              <a:rPr lang="en-US" b="1" dirty="0"/>
              <a:t>5.</a:t>
            </a:r>
            <a:r>
              <a:rPr lang="en-US" dirty="0"/>
              <a:t> Develop metrics</a:t>
            </a:r>
          </a:p>
          <a:p>
            <a:endParaRPr lang="en-US" i="1" dirty="0"/>
          </a:p>
        </p:txBody>
      </p:sp>
      <p:graphicFrame>
        <p:nvGraphicFramePr>
          <p:cNvPr id="4" name="Object 2"/>
          <p:cNvGraphicFramePr>
            <a:graphicFrameLocks noChangeAspect="1"/>
          </p:cNvGraphicFramePr>
          <p:nvPr>
            <p:extLst>
              <p:ext uri="{D42A27DB-BD31-4B8C-83A1-F6EECF244321}">
                <p14:modId xmlns:p14="http://schemas.microsoft.com/office/powerpoint/2010/main" val="671612592"/>
              </p:ext>
            </p:extLst>
          </p:nvPr>
        </p:nvGraphicFramePr>
        <p:xfrm>
          <a:off x="457200" y="2224881"/>
          <a:ext cx="8399813" cy="3477342"/>
        </p:xfrm>
        <a:graphic>
          <a:graphicData uri="http://schemas.openxmlformats.org/presentationml/2006/ole">
            <mc:AlternateContent xmlns:mc="http://schemas.openxmlformats.org/markup-compatibility/2006">
              <mc:Choice xmlns:v="urn:schemas-microsoft-com:vml" Requires="v">
                <p:oleObj spid="_x0000_s13350" name="Worksheet" r:id="rId3" imgW="7086735" imgH="2933700" progId="Excel.Sheet.12">
                  <p:embed/>
                </p:oleObj>
              </mc:Choice>
              <mc:Fallback>
                <p:oleObj name="Worksheet" r:id="rId3" imgW="7086735" imgH="2933700"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24881"/>
                        <a:ext cx="8399813" cy="347734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76411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Decision Criteria</a:t>
            </a:r>
            <a:endParaRPr lang="en-US" dirty="0"/>
          </a:p>
        </p:txBody>
      </p:sp>
      <p:sp>
        <p:nvSpPr>
          <p:cNvPr id="3" name="Content Placeholder 2"/>
          <p:cNvSpPr>
            <a:spLocks noGrp="1"/>
          </p:cNvSpPr>
          <p:nvPr>
            <p:ph idx="1"/>
          </p:nvPr>
        </p:nvSpPr>
        <p:spPr>
          <a:xfrm>
            <a:off x="457200" y="1600200"/>
            <a:ext cx="5421086" cy="4525963"/>
          </a:xfrm>
        </p:spPr>
        <p:txBody>
          <a:bodyPr/>
          <a:lstStyle/>
          <a:p>
            <a:r>
              <a:rPr lang="en-US" dirty="0" smtClean="0"/>
              <a:t>A hierarchy tree of attributes</a:t>
            </a:r>
          </a:p>
          <a:p>
            <a:pPr lvl="1"/>
            <a:r>
              <a:rPr lang="en-US" dirty="0" smtClean="0"/>
              <a:t>Goals and objectives can have a number of decision criteria that support them</a:t>
            </a:r>
          </a:p>
          <a:p>
            <a:pPr lvl="1"/>
            <a:r>
              <a:rPr lang="en-US" dirty="0" smtClean="0"/>
              <a:t>There can be multiple levels of criteria</a:t>
            </a:r>
          </a:p>
          <a:p>
            <a:pPr lvl="1"/>
            <a:r>
              <a:rPr lang="en-US" dirty="0" smtClean="0"/>
              <a:t>This hierarchy helps to define specific metrics that support accomplishing objectives</a:t>
            </a:r>
          </a:p>
          <a:p>
            <a:pPr lvl="1"/>
            <a:endParaRPr lang="en-US" dirty="0"/>
          </a:p>
        </p:txBody>
      </p:sp>
      <p:graphicFrame>
        <p:nvGraphicFramePr>
          <p:cNvPr id="4" name="Diagram 3"/>
          <p:cNvGraphicFramePr/>
          <p:nvPr>
            <p:extLst>
              <p:ext uri="{D42A27DB-BD31-4B8C-83A1-F6EECF244321}">
                <p14:modId xmlns:p14="http://schemas.microsoft.com/office/powerpoint/2010/main" val="486915866"/>
              </p:ext>
            </p:extLst>
          </p:nvPr>
        </p:nvGraphicFramePr>
        <p:xfrm>
          <a:off x="5123543" y="1831181"/>
          <a:ext cx="4267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0783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Decision Criteria</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Hierarchy of attributes for evaluating plant sites</a:t>
            </a:r>
          </a:p>
          <a:p>
            <a:pPr lvl="1"/>
            <a:endParaRPr lang="en-US" dirty="0"/>
          </a:p>
        </p:txBody>
      </p:sp>
      <p:graphicFrame>
        <p:nvGraphicFramePr>
          <p:cNvPr id="4" name="Diagram 3"/>
          <p:cNvGraphicFramePr/>
          <p:nvPr>
            <p:extLst>
              <p:ext uri="{D42A27DB-BD31-4B8C-83A1-F6EECF244321}">
                <p14:modId xmlns:p14="http://schemas.microsoft.com/office/powerpoint/2010/main" val="2936576268"/>
              </p:ext>
            </p:extLst>
          </p:nvPr>
        </p:nvGraphicFramePr>
        <p:xfrm>
          <a:off x="203200" y="2210167"/>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451600" y="3102246"/>
            <a:ext cx="2550532" cy="181588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smtClean="0">
                <a:ln/>
                <a:solidFill>
                  <a:schemeClr val="accent4"/>
                </a:solidFill>
              </a:rPr>
              <a:t>These attributes can be objective or subjective</a:t>
            </a:r>
            <a:endParaRPr lang="en-US" sz="2800" b="1" dirty="0">
              <a:ln/>
              <a:solidFill>
                <a:schemeClr val="accent4"/>
              </a:solidFill>
            </a:endParaRPr>
          </a:p>
        </p:txBody>
      </p:sp>
    </p:spTree>
    <p:extLst>
      <p:ext uri="{BB962C8B-B14F-4D97-AF65-F5344CB8AC3E}">
        <p14:creationId xmlns:p14="http://schemas.microsoft.com/office/powerpoint/2010/main" val="4259772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Used to Support Metrics</a:t>
            </a:r>
            <a:endParaRPr lang="en-US" dirty="0"/>
          </a:p>
        </p:txBody>
      </p:sp>
      <p:sp>
        <p:nvSpPr>
          <p:cNvPr id="3" name="Content Placeholder 2"/>
          <p:cNvSpPr>
            <a:spLocks noGrp="1"/>
          </p:cNvSpPr>
          <p:nvPr>
            <p:ph idx="1"/>
          </p:nvPr>
        </p:nvSpPr>
        <p:spPr/>
        <p:txBody>
          <a:bodyPr>
            <a:normAutofit lnSpcReduction="10000"/>
          </a:bodyPr>
          <a:lstStyle/>
          <a:p>
            <a:r>
              <a:rPr lang="en-US" dirty="0"/>
              <a:t>Data Used to Support Metrics</a:t>
            </a:r>
          </a:p>
          <a:p>
            <a:pPr lvl="1"/>
            <a:r>
              <a:rPr lang="en-US" dirty="0"/>
              <a:t>Objective or subjective data.</a:t>
            </a:r>
          </a:p>
          <a:p>
            <a:pPr lvl="2"/>
            <a:r>
              <a:rPr lang="en-US" dirty="0"/>
              <a:t>Objective data: </a:t>
            </a:r>
          </a:p>
          <a:p>
            <a:pPr lvl="3"/>
            <a:r>
              <a:rPr lang="en-US" dirty="0"/>
              <a:t>Data that can be measured by some known </a:t>
            </a:r>
            <a:r>
              <a:rPr lang="en-US" dirty="0" smtClean="0"/>
              <a:t>commonality</a:t>
            </a:r>
            <a:endParaRPr lang="en-US" dirty="0"/>
          </a:p>
          <a:p>
            <a:pPr lvl="3"/>
            <a:r>
              <a:rPr lang="en-US" dirty="0"/>
              <a:t>Contained in company </a:t>
            </a:r>
            <a:r>
              <a:rPr lang="en-US" dirty="0" smtClean="0"/>
              <a:t>databases</a:t>
            </a:r>
            <a:endParaRPr lang="en-US" dirty="0"/>
          </a:p>
          <a:p>
            <a:pPr lvl="3"/>
            <a:r>
              <a:rPr lang="en-US" dirty="0"/>
              <a:t>Statistical </a:t>
            </a:r>
            <a:r>
              <a:rPr lang="en-US" dirty="0" smtClean="0"/>
              <a:t>information</a:t>
            </a:r>
            <a:endParaRPr lang="en-US" dirty="0"/>
          </a:p>
          <a:p>
            <a:pPr lvl="3"/>
            <a:r>
              <a:rPr lang="en-US" dirty="0"/>
              <a:t>Projects the future based on the </a:t>
            </a:r>
            <a:r>
              <a:rPr lang="en-US" dirty="0" smtClean="0"/>
              <a:t>past</a:t>
            </a:r>
          </a:p>
          <a:p>
            <a:pPr lvl="2"/>
            <a:r>
              <a:rPr lang="en-US" dirty="0"/>
              <a:t>Subjective data: </a:t>
            </a:r>
          </a:p>
          <a:p>
            <a:pPr lvl="3"/>
            <a:r>
              <a:rPr lang="en-US" dirty="0"/>
              <a:t>Based on someone’s opinion—experts or decision </a:t>
            </a:r>
            <a:r>
              <a:rPr lang="en-US" dirty="0" smtClean="0"/>
              <a:t>makers</a:t>
            </a:r>
            <a:endParaRPr lang="en-US" dirty="0"/>
          </a:p>
          <a:p>
            <a:pPr lvl="3"/>
            <a:r>
              <a:rPr lang="en-US" dirty="0"/>
              <a:t>Provide insights into a </a:t>
            </a:r>
            <a:r>
              <a:rPr lang="en-US" dirty="0" smtClean="0"/>
              <a:t>metric</a:t>
            </a:r>
            <a:endParaRPr lang="en-US" dirty="0"/>
          </a:p>
          <a:p>
            <a:pPr lvl="3"/>
            <a:r>
              <a:rPr lang="en-US" dirty="0"/>
              <a:t>Forward looking to predict what will happen in the </a:t>
            </a:r>
            <a:r>
              <a:rPr lang="en-US" dirty="0" smtClean="0"/>
              <a:t>future</a:t>
            </a:r>
            <a:endParaRPr lang="en-US" dirty="0"/>
          </a:p>
          <a:p>
            <a:pPr lvl="2"/>
            <a:endParaRPr lang="en-US" dirty="0"/>
          </a:p>
          <a:p>
            <a:endParaRPr lang="en-US" i="1" dirty="0"/>
          </a:p>
        </p:txBody>
      </p:sp>
    </p:spTree>
    <p:extLst>
      <p:ext uri="{BB962C8B-B14F-4D97-AF65-F5344CB8AC3E}">
        <p14:creationId xmlns:p14="http://schemas.microsoft.com/office/powerpoint/2010/main" val="1158961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Used to Support Metrics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Used to Support Metrics</a:t>
            </a:r>
          </a:p>
          <a:p>
            <a:r>
              <a:rPr lang="en-US" dirty="0" smtClean="0"/>
              <a:t>Subjective </a:t>
            </a:r>
            <a:r>
              <a:rPr lang="en-US" dirty="0"/>
              <a:t>data (example)</a:t>
            </a:r>
          </a:p>
          <a:p>
            <a:pPr lvl="1"/>
            <a:r>
              <a:rPr lang="en-US" dirty="0" smtClean="0"/>
              <a:t>Metric</a:t>
            </a:r>
            <a:r>
              <a:rPr lang="en-US" dirty="0"/>
              <a:t>: Future Market Potential.</a:t>
            </a:r>
          </a:p>
          <a:p>
            <a:pPr lvl="1"/>
            <a:r>
              <a:rPr lang="en-US" dirty="0"/>
              <a:t>Definition: The projection that this market will become a substantial market in future corporate activities.</a:t>
            </a:r>
          </a:p>
          <a:p>
            <a:pPr marL="800100" lvl="2" indent="0">
              <a:buNone/>
            </a:pPr>
            <a:r>
              <a:rPr lang="en-US" dirty="0"/>
              <a:t>	Highly Probable		</a:t>
            </a:r>
            <a:r>
              <a:rPr lang="en-US" dirty="0" smtClean="0"/>
              <a:t>	5</a:t>
            </a:r>
            <a:endParaRPr lang="en-US" dirty="0"/>
          </a:p>
          <a:p>
            <a:pPr marL="800100" lvl="2" indent="0">
              <a:buNone/>
            </a:pPr>
            <a:r>
              <a:rPr lang="en-US" dirty="0"/>
              <a:t>					</a:t>
            </a:r>
            <a:r>
              <a:rPr lang="en-US" dirty="0" smtClean="0"/>
              <a:t>		4</a:t>
            </a:r>
            <a:endParaRPr lang="en-US" dirty="0"/>
          </a:p>
          <a:p>
            <a:pPr marL="800100" lvl="2" indent="0">
              <a:buNone/>
            </a:pPr>
            <a:r>
              <a:rPr lang="en-US" dirty="0"/>
              <a:t>	Moderately Probable	</a:t>
            </a:r>
            <a:r>
              <a:rPr lang="en-US" dirty="0" smtClean="0"/>
              <a:t>3</a:t>
            </a:r>
            <a:endParaRPr lang="en-US" dirty="0"/>
          </a:p>
          <a:p>
            <a:pPr marL="800100" lvl="2" indent="0">
              <a:buNone/>
            </a:pPr>
            <a:r>
              <a:rPr lang="en-US" dirty="0"/>
              <a:t>					</a:t>
            </a:r>
            <a:r>
              <a:rPr lang="en-US" dirty="0" smtClean="0"/>
              <a:t>		2</a:t>
            </a:r>
            <a:endParaRPr lang="en-US" dirty="0"/>
          </a:p>
          <a:p>
            <a:pPr marL="800100" lvl="2" indent="0">
              <a:buNone/>
            </a:pPr>
            <a:r>
              <a:rPr lang="en-US" dirty="0"/>
              <a:t>	Unlikely			</a:t>
            </a:r>
            <a:r>
              <a:rPr lang="en-US" dirty="0" smtClean="0"/>
              <a:t>		1</a:t>
            </a:r>
            <a:endParaRPr lang="en-US" dirty="0"/>
          </a:p>
          <a:p>
            <a:pPr lvl="2"/>
            <a:endParaRPr lang="en-US" dirty="0"/>
          </a:p>
          <a:p>
            <a:endParaRPr lang="en-US" i="1" dirty="0"/>
          </a:p>
        </p:txBody>
      </p:sp>
    </p:spTree>
    <p:extLst>
      <p:ext uri="{BB962C8B-B14F-4D97-AF65-F5344CB8AC3E}">
        <p14:creationId xmlns:p14="http://schemas.microsoft.com/office/powerpoint/2010/main" val="1299587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367486" cy="1143000"/>
          </a:xfrm>
        </p:spPr>
        <p:txBody>
          <a:bodyPr>
            <a:normAutofit/>
          </a:bodyPr>
          <a:lstStyle/>
          <a:p>
            <a:r>
              <a:rPr lang="en-US" dirty="0" smtClean="0"/>
              <a:t>Data Used to Support Metrics</a:t>
            </a:r>
            <a:endParaRPr lang="en-US" dirty="0"/>
          </a:p>
        </p:txBody>
      </p:sp>
      <p:sp>
        <p:nvSpPr>
          <p:cNvPr id="3" name="Content Placeholder 2"/>
          <p:cNvSpPr>
            <a:spLocks noGrp="1"/>
          </p:cNvSpPr>
          <p:nvPr>
            <p:ph idx="1"/>
          </p:nvPr>
        </p:nvSpPr>
        <p:spPr/>
        <p:txBody>
          <a:bodyPr>
            <a:normAutofit/>
          </a:bodyPr>
          <a:lstStyle/>
          <a:p>
            <a:r>
              <a:rPr lang="en-US" dirty="0"/>
              <a:t>Data Used to Support Metrics</a:t>
            </a:r>
          </a:p>
          <a:p>
            <a:pPr lvl="1"/>
            <a:r>
              <a:rPr lang="en-US" dirty="0"/>
              <a:t>Development parameters for decision criteria and metrics:</a:t>
            </a:r>
          </a:p>
          <a:p>
            <a:pPr lvl="2"/>
            <a:r>
              <a:rPr lang="en-US" dirty="0"/>
              <a:t>Must represent actual considerations in decision </a:t>
            </a:r>
            <a:r>
              <a:rPr lang="en-US" dirty="0" smtClean="0"/>
              <a:t>making</a:t>
            </a:r>
            <a:endParaRPr lang="en-US" dirty="0"/>
          </a:p>
          <a:p>
            <a:pPr lvl="2"/>
            <a:r>
              <a:rPr lang="en-US" dirty="0"/>
              <a:t>Must differentiate one project from another in terms of </a:t>
            </a:r>
            <a:r>
              <a:rPr lang="en-US" dirty="0" smtClean="0"/>
              <a:t>priority</a:t>
            </a:r>
            <a:endParaRPr lang="en-US" dirty="0"/>
          </a:p>
          <a:p>
            <a:pPr lvl="2"/>
            <a:r>
              <a:rPr lang="en-US" dirty="0"/>
              <a:t>Must be independent and not overlapping to avoid double </a:t>
            </a:r>
            <a:r>
              <a:rPr lang="en-US" dirty="0" smtClean="0"/>
              <a:t>counting</a:t>
            </a:r>
            <a:endParaRPr lang="en-US" dirty="0"/>
          </a:p>
          <a:p>
            <a:pPr lvl="2"/>
            <a:endParaRPr lang="en-US" dirty="0"/>
          </a:p>
          <a:p>
            <a:endParaRPr lang="en-US" i="1" dirty="0"/>
          </a:p>
        </p:txBody>
      </p:sp>
    </p:spTree>
    <p:extLst>
      <p:ext uri="{BB962C8B-B14F-4D97-AF65-F5344CB8AC3E}">
        <p14:creationId xmlns:p14="http://schemas.microsoft.com/office/powerpoint/2010/main" val="3811215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367486" cy="1143000"/>
          </a:xfrm>
        </p:spPr>
        <p:txBody>
          <a:bodyPr>
            <a:normAutofit/>
          </a:bodyPr>
          <a:lstStyle/>
          <a:p>
            <a:r>
              <a:rPr lang="en-US" dirty="0" smtClean="0"/>
              <a:t>Data Used to Support Metrics</a:t>
            </a:r>
            <a:endParaRPr lang="en-US" dirty="0"/>
          </a:p>
        </p:txBody>
      </p:sp>
      <p:sp>
        <p:nvSpPr>
          <p:cNvPr id="3" name="Content Placeholder 2"/>
          <p:cNvSpPr>
            <a:spLocks noGrp="1"/>
          </p:cNvSpPr>
          <p:nvPr>
            <p:ph idx="1"/>
          </p:nvPr>
        </p:nvSpPr>
        <p:spPr/>
        <p:txBody>
          <a:bodyPr>
            <a:normAutofit/>
          </a:bodyPr>
          <a:lstStyle/>
          <a:p>
            <a:r>
              <a:rPr lang="en-US" dirty="0"/>
              <a:t>Data Used to Support Metrics</a:t>
            </a:r>
          </a:p>
          <a:p>
            <a:pPr lvl="1"/>
            <a:r>
              <a:rPr lang="en-US" dirty="0"/>
              <a:t>Development parameters for decision criteria and metrics:</a:t>
            </a:r>
          </a:p>
          <a:p>
            <a:pPr lvl="2"/>
            <a:r>
              <a:rPr lang="en-US" dirty="0"/>
              <a:t>Must be clearly defined so they are viewed in the same </a:t>
            </a:r>
            <a:r>
              <a:rPr lang="en-US" dirty="0" smtClean="0"/>
              <a:t>context</a:t>
            </a:r>
            <a:endParaRPr lang="en-US" dirty="0"/>
          </a:p>
          <a:p>
            <a:pPr lvl="2"/>
            <a:r>
              <a:rPr lang="en-US" dirty="0"/>
              <a:t>Measures and scales must be </a:t>
            </a:r>
            <a:r>
              <a:rPr lang="en-US" dirty="0" smtClean="0"/>
              <a:t>meaningful</a:t>
            </a:r>
            <a:endParaRPr lang="en-US" dirty="0"/>
          </a:p>
          <a:p>
            <a:pPr lvl="2"/>
            <a:r>
              <a:rPr lang="en-US" dirty="0"/>
              <a:t>Data for the evaluation must be easily </a:t>
            </a:r>
            <a:r>
              <a:rPr lang="en-US" dirty="0" smtClean="0"/>
              <a:t>accessible</a:t>
            </a:r>
            <a:endParaRPr lang="en-US" dirty="0"/>
          </a:p>
          <a:p>
            <a:pPr lvl="2"/>
            <a:r>
              <a:rPr lang="en-US" dirty="0"/>
              <a:t>Differentiate constraints (i.e., budgets, capacity, etc.) from the decision </a:t>
            </a:r>
            <a:r>
              <a:rPr lang="en-US" dirty="0" smtClean="0"/>
              <a:t>criteria</a:t>
            </a:r>
            <a:endParaRPr lang="en-US" dirty="0"/>
          </a:p>
          <a:p>
            <a:pPr lvl="2"/>
            <a:endParaRPr lang="en-US" dirty="0"/>
          </a:p>
          <a:p>
            <a:endParaRPr lang="en-US" i="1" dirty="0"/>
          </a:p>
        </p:txBody>
      </p:sp>
    </p:spTree>
    <p:extLst>
      <p:ext uri="{BB962C8B-B14F-4D97-AF65-F5344CB8AC3E}">
        <p14:creationId xmlns:p14="http://schemas.microsoft.com/office/powerpoint/2010/main" val="331901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 Functional Problem Solving</a:t>
            </a:r>
            <a:endParaRPr lang="en-US" dirty="0"/>
          </a:p>
        </p:txBody>
      </p:sp>
      <p:sp>
        <p:nvSpPr>
          <p:cNvPr id="3" name="Content Placeholder 2"/>
          <p:cNvSpPr>
            <a:spLocks noGrp="1"/>
          </p:cNvSpPr>
          <p:nvPr>
            <p:ph idx="1"/>
          </p:nvPr>
        </p:nvSpPr>
        <p:spPr>
          <a:xfrm>
            <a:off x="457200" y="1600200"/>
            <a:ext cx="8545132" cy="4525963"/>
          </a:xfrm>
        </p:spPr>
        <p:txBody>
          <a:bodyPr>
            <a:normAutofit lnSpcReduction="10000"/>
          </a:bodyPr>
          <a:lstStyle/>
          <a:p>
            <a:r>
              <a:rPr lang="en-US" dirty="0" smtClean="0"/>
              <a:t>Book:  </a:t>
            </a:r>
            <a:r>
              <a:rPr lang="en-US" i="1" dirty="0" smtClean="0"/>
              <a:t>A Professional’s Guide to Decision Science and Problem Solving: An Integrated Approach for Assessing Issues, Finding Solutions and Reaching Corporate Objectives</a:t>
            </a:r>
            <a:r>
              <a:rPr lang="en-US" dirty="0" smtClean="0"/>
              <a:t>, </a:t>
            </a:r>
            <a:r>
              <a:rPr lang="en-US" dirty="0" err="1" smtClean="0"/>
              <a:t>FTPress</a:t>
            </a:r>
            <a:r>
              <a:rPr lang="en-US" dirty="0" smtClean="0"/>
              <a:t>, Tillman and Cassone</a:t>
            </a:r>
          </a:p>
          <a:p>
            <a:pPr lvl="1"/>
            <a:r>
              <a:rPr lang="en-US" dirty="0" smtClean="0"/>
              <a:t>Documents a start to finish approach to problem solving</a:t>
            </a:r>
          </a:p>
          <a:p>
            <a:pPr lvl="1"/>
            <a:r>
              <a:rPr lang="en-US" dirty="0" smtClean="0"/>
              <a:t>Some key topics are extracted from the book to address key considerations when building a Multiple Criteria Decision Making model</a:t>
            </a:r>
          </a:p>
        </p:txBody>
      </p:sp>
    </p:spTree>
    <p:extLst>
      <p:ext uri="{BB962C8B-B14F-4D97-AF65-F5344CB8AC3E}">
        <p14:creationId xmlns:p14="http://schemas.microsoft.com/office/powerpoint/2010/main" val="1706618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367486" cy="1143000"/>
          </a:xfrm>
        </p:spPr>
        <p:txBody>
          <a:bodyPr>
            <a:normAutofit fontScale="90000"/>
          </a:bodyPr>
          <a:lstStyle/>
          <a:p>
            <a:r>
              <a:rPr lang="en-US" dirty="0" smtClean="0"/>
              <a:t>Structure and Definition of the Problem</a:t>
            </a:r>
            <a:endParaRPr lang="en-US" dirty="0"/>
          </a:p>
        </p:txBody>
      </p:sp>
      <p:sp>
        <p:nvSpPr>
          <p:cNvPr id="3" name="Content Placeholder 2"/>
          <p:cNvSpPr>
            <a:spLocks noGrp="1"/>
          </p:cNvSpPr>
          <p:nvPr>
            <p:ph idx="1"/>
          </p:nvPr>
        </p:nvSpPr>
        <p:spPr/>
        <p:txBody>
          <a:bodyPr>
            <a:normAutofit/>
          </a:bodyPr>
          <a:lstStyle/>
          <a:p>
            <a:r>
              <a:rPr lang="en-US" dirty="0"/>
              <a:t>Structure and Definition of the Problem</a:t>
            </a:r>
          </a:p>
          <a:p>
            <a:pPr lvl="1"/>
            <a:r>
              <a:rPr lang="en-US" dirty="0"/>
              <a:t>Developing goals, objectives, decision criteria, and metrics provide:</a:t>
            </a:r>
          </a:p>
          <a:p>
            <a:pPr lvl="2"/>
            <a:r>
              <a:rPr lang="en-US" dirty="0"/>
              <a:t>A basis for the definition of the </a:t>
            </a:r>
            <a:r>
              <a:rPr lang="en-US" dirty="0" smtClean="0"/>
              <a:t>problem</a:t>
            </a:r>
            <a:endParaRPr lang="en-US" dirty="0"/>
          </a:p>
          <a:p>
            <a:pPr lvl="2"/>
            <a:r>
              <a:rPr lang="en-US" dirty="0"/>
              <a:t>Structure of the </a:t>
            </a:r>
            <a:r>
              <a:rPr lang="en-US" dirty="0" smtClean="0"/>
              <a:t>information</a:t>
            </a:r>
            <a:endParaRPr lang="en-US" dirty="0"/>
          </a:p>
          <a:p>
            <a:pPr lvl="2"/>
            <a:r>
              <a:rPr lang="en-US" dirty="0"/>
              <a:t>Used in the further development of the </a:t>
            </a:r>
            <a:r>
              <a:rPr lang="en-US" dirty="0" smtClean="0"/>
              <a:t>solutions</a:t>
            </a:r>
            <a:endParaRPr lang="en-US" dirty="0"/>
          </a:p>
          <a:p>
            <a:pPr lvl="2"/>
            <a:r>
              <a:rPr lang="en-US" dirty="0"/>
              <a:t>Used to select the best approach to model the </a:t>
            </a:r>
            <a:r>
              <a:rPr lang="en-US" dirty="0" smtClean="0"/>
              <a:t>problem</a:t>
            </a:r>
            <a:endParaRPr lang="en-US" dirty="0"/>
          </a:p>
          <a:p>
            <a:pPr lvl="2"/>
            <a:endParaRPr lang="en-US" dirty="0"/>
          </a:p>
          <a:p>
            <a:endParaRPr lang="en-US" i="1" dirty="0"/>
          </a:p>
        </p:txBody>
      </p:sp>
    </p:spTree>
    <p:extLst>
      <p:ext uri="{BB962C8B-B14F-4D97-AF65-F5344CB8AC3E}">
        <p14:creationId xmlns:p14="http://schemas.microsoft.com/office/powerpoint/2010/main" val="930746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0055" y="2532184"/>
            <a:ext cx="6567854" cy="1323439"/>
          </a:xfrm>
          <a:prstGeom prst="rect">
            <a:avLst/>
          </a:prstGeom>
          <a:noFill/>
        </p:spPr>
        <p:txBody>
          <a:bodyPr wrap="square" rtlCol="0">
            <a:spAutoFit/>
          </a:bodyPr>
          <a:lstStyle/>
          <a:p>
            <a:pPr algn="ctr"/>
            <a:r>
              <a:rPr lang="en-US" sz="4000" dirty="0" smtClean="0"/>
              <a:t>Group Decision Making Methods</a:t>
            </a:r>
            <a:endParaRPr lang="en-US" sz="4000" dirty="0"/>
          </a:p>
        </p:txBody>
      </p:sp>
    </p:spTree>
    <p:extLst>
      <p:ext uri="{BB962C8B-B14F-4D97-AF65-F5344CB8AC3E}">
        <p14:creationId xmlns:p14="http://schemas.microsoft.com/office/powerpoint/2010/main" val="318708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a:t>Group Decision Making techniques can be used to support the model building and decision making processes</a:t>
            </a:r>
          </a:p>
          <a:p>
            <a:r>
              <a:rPr lang="en-US" dirty="0" smtClean="0"/>
              <a:t>Group </a:t>
            </a:r>
            <a:r>
              <a:rPr lang="en-US" dirty="0"/>
              <a:t>decision making broad classifications:</a:t>
            </a:r>
          </a:p>
          <a:p>
            <a:pPr lvl="1"/>
            <a:r>
              <a:rPr lang="en-US" dirty="0"/>
              <a:t>Expert judgment—Making decisions gained through expertise.</a:t>
            </a:r>
          </a:p>
          <a:p>
            <a:pPr lvl="1"/>
            <a:r>
              <a:rPr lang="en-US" dirty="0"/>
              <a:t>Group consensus—Decision making with groups of common interest</a:t>
            </a:r>
            <a:r>
              <a:rPr lang="en-US" dirty="0" smtClean="0"/>
              <a:t>.</a:t>
            </a:r>
          </a:p>
          <a:p>
            <a:r>
              <a:rPr lang="en-US" dirty="0"/>
              <a:t>Commonly used group decision making methods:</a:t>
            </a:r>
          </a:p>
          <a:p>
            <a:pPr lvl="1"/>
            <a:r>
              <a:rPr lang="en-US" dirty="0"/>
              <a:t>Idea generation—Brainstorming, Brainwriting, and NGT.</a:t>
            </a:r>
          </a:p>
          <a:p>
            <a:pPr lvl="1"/>
            <a:r>
              <a:rPr lang="en-US" dirty="0"/>
              <a:t>Classifying and exploring issues—Surveys, conferences, and the Successive Proportional Additive Numeration (SPAN) technique.</a:t>
            </a:r>
          </a:p>
          <a:p>
            <a:pPr lvl="1"/>
            <a:r>
              <a:rPr lang="en-US" dirty="0"/>
              <a:t>Planning and execution—Gantt charts, PERT, and CPM.</a:t>
            </a:r>
          </a:p>
          <a:p>
            <a:pPr lvl="1"/>
            <a:endParaRPr lang="en-US" dirty="0"/>
          </a:p>
          <a:p>
            <a:endParaRPr lang="en-US" i="1" dirty="0"/>
          </a:p>
        </p:txBody>
      </p:sp>
    </p:spTree>
    <p:extLst>
      <p:ext uri="{BB962C8B-B14F-4D97-AF65-F5344CB8AC3E}">
        <p14:creationId xmlns:p14="http://schemas.microsoft.com/office/powerpoint/2010/main" val="2734643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a:t>
            </a:r>
            <a:r>
              <a:rPr lang="en-US" dirty="0" smtClean="0"/>
              <a:t>use </a:t>
            </a:r>
            <a:r>
              <a:rPr lang="en-US" dirty="0"/>
              <a:t>different methods for group decision making based on the expertise, dominance, and political nature of the various decision makers involved in the process. </a:t>
            </a:r>
            <a:endParaRPr lang="en-US" dirty="0" smtClean="0"/>
          </a:p>
          <a:p>
            <a:r>
              <a:rPr lang="en-US" dirty="0" smtClean="0"/>
              <a:t>All </a:t>
            </a:r>
            <a:r>
              <a:rPr lang="en-US" dirty="0"/>
              <a:t>key decision makers must agree in general about the goals and objectives to be </a:t>
            </a:r>
            <a:r>
              <a:rPr lang="en-US" dirty="0" smtClean="0"/>
              <a:t>accomplished</a:t>
            </a:r>
          </a:p>
          <a:p>
            <a:r>
              <a:rPr lang="en-US" b="1" dirty="0" smtClean="0"/>
              <a:t>Otherwise</a:t>
            </a:r>
            <a:r>
              <a:rPr lang="en-US" b="1" dirty="0"/>
              <a:t>, there is no point in proceeding</a:t>
            </a:r>
            <a:r>
              <a:rPr lang="en-US" b="1" dirty="0" smtClean="0"/>
              <a:t>.</a:t>
            </a:r>
            <a:endParaRPr lang="en-US" b="1" dirty="0"/>
          </a:p>
        </p:txBody>
      </p:sp>
    </p:spTree>
    <p:extLst>
      <p:ext uri="{BB962C8B-B14F-4D97-AF65-F5344CB8AC3E}">
        <p14:creationId xmlns:p14="http://schemas.microsoft.com/office/powerpoint/2010/main" val="2390586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can also use group decision making when subjective data about the future is the primary data available to </a:t>
            </a:r>
            <a:r>
              <a:rPr lang="en-US" dirty="0" smtClean="0"/>
              <a:t>develop </a:t>
            </a:r>
            <a:r>
              <a:rPr lang="en-US" dirty="0"/>
              <a:t>a model. </a:t>
            </a:r>
            <a:endParaRPr lang="en-US" dirty="0" smtClean="0"/>
          </a:p>
          <a:p>
            <a:r>
              <a:rPr lang="en-US" dirty="0" smtClean="0"/>
              <a:t>The methodologies </a:t>
            </a:r>
            <a:r>
              <a:rPr lang="en-US" dirty="0"/>
              <a:t>suggested facilitate obtaining a weighted group consensus on future events. </a:t>
            </a:r>
            <a:endParaRPr lang="en-US" dirty="0" smtClean="0"/>
          </a:p>
          <a:p>
            <a:r>
              <a:rPr lang="en-US" dirty="0" smtClean="0"/>
              <a:t>Future forecast </a:t>
            </a:r>
            <a:r>
              <a:rPr lang="en-US" dirty="0"/>
              <a:t>of events generated from past statistical </a:t>
            </a:r>
            <a:r>
              <a:rPr lang="en-US" dirty="0" smtClean="0"/>
              <a:t>data assume that the future </a:t>
            </a:r>
            <a:r>
              <a:rPr lang="en-US" dirty="0"/>
              <a:t>will behave as it has in the past. </a:t>
            </a:r>
            <a:endParaRPr lang="en-US" dirty="0" smtClean="0"/>
          </a:p>
        </p:txBody>
      </p:sp>
    </p:spTree>
    <p:extLst>
      <p:ext uri="{BB962C8B-B14F-4D97-AF65-F5344CB8AC3E}">
        <p14:creationId xmlns:p14="http://schemas.microsoft.com/office/powerpoint/2010/main" val="16983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a:bodyPr>
          <a:lstStyle/>
          <a:p>
            <a:r>
              <a:rPr lang="en-US" dirty="0" smtClean="0"/>
              <a:t>Group </a:t>
            </a:r>
            <a:r>
              <a:rPr lang="en-US" dirty="0"/>
              <a:t>decision making is also useful when the problem is complex and difficult to define. </a:t>
            </a:r>
            <a:endParaRPr lang="en-US" dirty="0" smtClean="0"/>
          </a:p>
          <a:p>
            <a:r>
              <a:rPr lang="en-US" dirty="0" smtClean="0"/>
              <a:t>The </a:t>
            </a:r>
            <a:r>
              <a:rPr lang="en-US" dirty="0"/>
              <a:t>“gut feel” of experts can often provide good information for a model when no other data is available</a:t>
            </a:r>
            <a:r>
              <a:rPr lang="en-US" dirty="0" smtClean="0"/>
              <a:t>.</a:t>
            </a:r>
          </a:p>
          <a:p>
            <a:r>
              <a:rPr lang="en-US" dirty="0" smtClean="0"/>
              <a:t>The </a:t>
            </a:r>
            <a:r>
              <a:rPr lang="en-US" dirty="0"/>
              <a:t>time frame for the decision can dictate the type of model and the type of data that can be gathered for use in the model. </a:t>
            </a:r>
          </a:p>
        </p:txBody>
      </p:sp>
    </p:spTree>
    <p:extLst>
      <p:ext uri="{BB962C8B-B14F-4D97-AF65-F5344CB8AC3E}">
        <p14:creationId xmlns:p14="http://schemas.microsoft.com/office/powerpoint/2010/main" val="852391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a:bodyPr>
          <a:lstStyle/>
          <a:p>
            <a:r>
              <a:rPr lang="en-US" dirty="0"/>
              <a:t>Expert Opinion</a:t>
            </a:r>
          </a:p>
          <a:p>
            <a:pPr lvl="1"/>
            <a:r>
              <a:rPr lang="en-US" dirty="0" smtClean="0"/>
              <a:t>Captures </a:t>
            </a:r>
            <a:r>
              <a:rPr lang="en-US" dirty="0" smtClean="0"/>
              <a:t>organizational knowledge and experience and can be used for </a:t>
            </a:r>
            <a:r>
              <a:rPr lang="en-US" dirty="0" smtClean="0"/>
              <a:t>model </a:t>
            </a:r>
            <a:r>
              <a:rPr lang="en-US" dirty="0"/>
              <a:t>building. </a:t>
            </a:r>
            <a:endParaRPr lang="en-US" dirty="0" smtClean="0"/>
          </a:p>
          <a:p>
            <a:pPr lvl="1"/>
            <a:r>
              <a:rPr lang="en-US" dirty="0" smtClean="0"/>
              <a:t>This </a:t>
            </a:r>
            <a:r>
              <a:rPr lang="en-US" dirty="0"/>
              <a:t>type of data or opinion is not typically maintained in a database. </a:t>
            </a:r>
            <a:endParaRPr lang="en-US" dirty="0" smtClean="0"/>
          </a:p>
          <a:p>
            <a:pPr lvl="1"/>
            <a:r>
              <a:rPr lang="en-US" dirty="0" smtClean="0"/>
              <a:t>Many </a:t>
            </a:r>
            <a:r>
              <a:rPr lang="en-US" dirty="0"/>
              <a:t>times this data is not easily incorporated into a decision process. </a:t>
            </a:r>
            <a:endParaRPr lang="en-US" dirty="0" smtClean="0"/>
          </a:p>
        </p:txBody>
      </p:sp>
    </p:spTree>
    <p:extLst>
      <p:ext uri="{BB962C8B-B14F-4D97-AF65-F5344CB8AC3E}">
        <p14:creationId xmlns:p14="http://schemas.microsoft.com/office/powerpoint/2010/main" val="3467122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fontScale="92500"/>
          </a:bodyPr>
          <a:lstStyle/>
          <a:p>
            <a:r>
              <a:rPr lang="en-US" dirty="0"/>
              <a:t>Expert Opinion</a:t>
            </a:r>
          </a:p>
          <a:p>
            <a:pPr lvl="1"/>
            <a:r>
              <a:rPr lang="en-US" dirty="0" smtClean="0"/>
              <a:t>Some </a:t>
            </a:r>
            <a:r>
              <a:rPr lang="en-US" dirty="0"/>
              <a:t>examples of how expert opinions can be captured include the following:</a:t>
            </a:r>
          </a:p>
          <a:p>
            <a:pPr lvl="2"/>
            <a:r>
              <a:rPr lang="en-US" dirty="0" smtClean="0"/>
              <a:t>Judgment </a:t>
            </a:r>
            <a:r>
              <a:rPr lang="en-US" dirty="0"/>
              <a:t>and opinion about the project’s </a:t>
            </a:r>
            <a:r>
              <a:rPr lang="en-US" dirty="0" smtClean="0"/>
              <a:t>success</a:t>
            </a:r>
            <a:endParaRPr lang="en-US" dirty="0"/>
          </a:p>
          <a:p>
            <a:pPr lvl="2"/>
            <a:r>
              <a:rPr lang="en-US" dirty="0" smtClean="0"/>
              <a:t>Opinions </a:t>
            </a:r>
            <a:r>
              <a:rPr lang="en-US" dirty="0"/>
              <a:t>about what are the key areas for strategic </a:t>
            </a:r>
            <a:r>
              <a:rPr lang="en-US" dirty="0" smtClean="0"/>
              <a:t>planning</a:t>
            </a:r>
            <a:endParaRPr lang="en-US" dirty="0"/>
          </a:p>
          <a:p>
            <a:pPr lvl="2"/>
            <a:r>
              <a:rPr lang="en-US" dirty="0" smtClean="0"/>
              <a:t>A </a:t>
            </a:r>
            <a:r>
              <a:rPr lang="en-US" dirty="0"/>
              <a:t>new product’s </a:t>
            </a:r>
            <a:r>
              <a:rPr lang="en-US" dirty="0" smtClean="0"/>
              <a:t>potential</a:t>
            </a:r>
            <a:endParaRPr lang="en-US" dirty="0"/>
          </a:p>
          <a:p>
            <a:pPr lvl="2"/>
            <a:r>
              <a:rPr lang="en-US" dirty="0" smtClean="0"/>
              <a:t>Establishing </a:t>
            </a:r>
            <a:r>
              <a:rPr lang="en-US" dirty="0"/>
              <a:t>organizational goals and </a:t>
            </a:r>
            <a:r>
              <a:rPr lang="en-US" dirty="0" smtClean="0"/>
              <a:t>objectives</a:t>
            </a:r>
            <a:endParaRPr lang="en-US" dirty="0"/>
          </a:p>
          <a:p>
            <a:pPr lvl="2"/>
            <a:r>
              <a:rPr lang="en-US" dirty="0" smtClean="0"/>
              <a:t>Ranking </a:t>
            </a:r>
            <a:r>
              <a:rPr lang="en-US" dirty="0"/>
              <a:t>available </a:t>
            </a:r>
            <a:r>
              <a:rPr lang="en-US" dirty="0" smtClean="0"/>
              <a:t>options</a:t>
            </a:r>
            <a:endParaRPr lang="en-US" dirty="0"/>
          </a:p>
          <a:p>
            <a:pPr lvl="2"/>
            <a:r>
              <a:rPr lang="en-US" dirty="0" smtClean="0"/>
              <a:t>Rating </a:t>
            </a:r>
            <a:r>
              <a:rPr lang="en-US" dirty="0"/>
              <a:t>the decision criteria used to assess </a:t>
            </a:r>
            <a:r>
              <a:rPr lang="en-US" dirty="0" smtClean="0"/>
              <a:t>projects</a:t>
            </a:r>
            <a:endParaRPr lang="en-US" dirty="0"/>
          </a:p>
          <a:p>
            <a:pPr lvl="2"/>
            <a:r>
              <a:rPr lang="en-US" dirty="0" smtClean="0"/>
              <a:t>Providing </a:t>
            </a:r>
            <a:r>
              <a:rPr lang="en-US" dirty="0"/>
              <a:t>an assessment of future </a:t>
            </a:r>
            <a:r>
              <a:rPr lang="en-US" dirty="0" smtClean="0"/>
              <a:t>projections</a:t>
            </a:r>
            <a:endParaRPr lang="en-US" dirty="0"/>
          </a:p>
        </p:txBody>
      </p:sp>
    </p:spTree>
    <p:extLst>
      <p:ext uri="{BB962C8B-B14F-4D97-AF65-F5344CB8AC3E}">
        <p14:creationId xmlns:p14="http://schemas.microsoft.com/office/powerpoint/2010/main" val="2638681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lnSpcReduction="10000"/>
          </a:bodyPr>
          <a:lstStyle/>
          <a:p>
            <a:r>
              <a:rPr lang="en-US" dirty="0"/>
              <a:t>Expert Opinion</a:t>
            </a:r>
          </a:p>
          <a:p>
            <a:pPr lvl="1"/>
            <a:r>
              <a:rPr lang="en-US" dirty="0" smtClean="0"/>
              <a:t>Obtaining </a:t>
            </a:r>
            <a:r>
              <a:rPr lang="en-US" dirty="0"/>
              <a:t>expert opinions is often overlooked in the decision-modeling process. </a:t>
            </a:r>
            <a:endParaRPr lang="en-US" dirty="0" smtClean="0"/>
          </a:p>
          <a:p>
            <a:pPr lvl="1"/>
            <a:r>
              <a:rPr lang="en-US" dirty="0" smtClean="0"/>
              <a:t>Expert </a:t>
            </a:r>
            <a:r>
              <a:rPr lang="en-US" dirty="0"/>
              <a:t>opinion integrates the knowledge of an individual and how his or her sum total of experience determines his or her perception of the future. </a:t>
            </a:r>
            <a:endParaRPr lang="en-US" dirty="0" smtClean="0"/>
          </a:p>
          <a:p>
            <a:pPr lvl="1"/>
            <a:r>
              <a:rPr lang="en-US" dirty="0" smtClean="0"/>
              <a:t>With </a:t>
            </a:r>
            <a:r>
              <a:rPr lang="en-US" dirty="0"/>
              <a:t>a structured approach, this knowledge can be quantified, captured, and integrated into the decision process</a:t>
            </a:r>
            <a:r>
              <a:rPr lang="en-US" dirty="0" smtClean="0"/>
              <a:t>.</a:t>
            </a:r>
            <a:endParaRPr lang="en-US" dirty="0"/>
          </a:p>
        </p:txBody>
      </p:sp>
    </p:spTree>
    <p:extLst>
      <p:ext uri="{BB962C8B-B14F-4D97-AF65-F5344CB8AC3E}">
        <p14:creationId xmlns:p14="http://schemas.microsoft.com/office/powerpoint/2010/main" val="3816228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a:bodyPr>
          <a:lstStyle/>
          <a:p>
            <a:r>
              <a:rPr lang="en-US" dirty="0" smtClean="0"/>
              <a:t>Social Choice Functions:</a:t>
            </a:r>
          </a:p>
          <a:p>
            <a:pPr lvl="1"/>
            <a:r>
              <a:rPr lang="en-US" dirty="0" smtClean="0"/>
              <a:t>Two </a:t>
            </a:r>
            <a:r>
              <a:rPr lang="en-US" dirty="0"/>
              <a:t>methods, </a:t>
            </a:r>
            <a:r>
              <a:rPr lang="en-US" dirty="0" smtClean="0"/>
              <a:t>Condorcet’s </a:t>
            </a:r>
            <a:r>
              <a:rPr lang="en-US" dirty="0"/>
              <a:t>Principle and the </a:t>
            </a:r>
            <a:r>
              <a:rPr lang="en-US" dirty="0" err="1"/>
              <a:t>Borda</a:t>
            </a:r>
            <a:r>
              <a:rPr lang="en-US" dirty="0"/>
              <a:t> approach are defined as social choice functions. </a:t>
            </a:r>
            <a:endParaRPr lang="en-US" dirty="0" smtClean="0"/>
          </a:p>
          <a:p>
            <a:pPr lvl="1"/>
            <a:r>
              <a:rPr lang="en-US" dirty="0" smtClean="0"/>
              <a:t>The </a:t>
            </a:r>
            <a:r>
              <a:rPr lang="en-US" dirty="0"/>
              <a:t>method selected is determined by circumstances that involve data availability and/or the operating environment. </a:t>
            </a:r>
            <a:endParaRPr lang="en-US" dirty="0" smtClean="0"/>
          </a:p>
          <a:p>
            <a:pPr lvl="1"/>
            <a:r>
              <a:rPr lang="en-US" dirty="0" smtClean="0"/>
              <a:t>Sometimes </a:t>
            </a:r>
            <a:r>
              <a:rPr lang="en-US" dirty="0"/>
              <a:t>the method that the decision maker feels most comfortable with is selected. </a:t>
            </a:r>
          </a:p>
        </p:txBody>
      </p:sp>
    </p:spTree>
    <p:extLst>
      <p:ext uri="{BB962C8B-B14F-4D97-AF65-F5344CB8AC3E}">
        <p14:creationId xmlns:p14="http://schemas.microsoft.com/office/powerpoint/2010/main" val="335305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Overview of </a:t>
            </a:r>
            <a:r>
              <a:rPr lang="en-US" dirty="0" smtClean="0"/>
              <a:t>Steps</a:t>
            </a:r>
            <a:endParaRPr lang="en-US" dirty="0"/>
          </a:p>
          <a:p>
            <a:pPr lvl="1"/>
            <a:r>
              <a:rPr lang="en-US" dirty="0"/>
              <a:t>Define corporate objectives and determine their importance.</a:t>
            </a:r>
          </a:p>
          <a:p>
            <a:pPr lvl="1"/>
            <a:r>
              <a:rPr lang="en-US" dirty="0"/>
              <a:t>Assess functional relationships, benchmarks, and variability.</a:t>
            </a:r>
          </a:p>
          <a:p>
            <a:pPr lvl="1"/>
            <a:r>
              <a:rPr lang="en-US" dirty="0"/>
              <a:t>Perform high-level cross-functional business process modeling.</a:t>
            </a:r>
          </a:p>
          <a:p>
            <a:pPr lvl="1"/>
            <a:r>
              <a:rPr lang="en-US" dirty="0"/>
              <a:t>Analyze data to understand corporate performance.</a:t>
            </a:r>
          </a:p>
          <a:p>
            <a:pPr lvl="1"/>
            <a:r>
              <a:rPr lang="en-US" dirty="0"/>
              <a:t>Identify cross-functional solutions.</a:t>
            </a:r>
          </a:p>
          <a:p>
            <a:pPr lvl="1"/>
            <a:r>
              <a:rPr lang="en-US" dirty="0"/>
              <a:t>Analyze the sensitivity of decision to arrive at the best results.</a:t>
            </a:r>
          </a:p>
        </p:txBody>
      </p:sp>
    </p:spTree>
    <p:extLst>
      <p:ext uri="{BB962C8B-B14F-4D97-AF65-F5344CB8AC3E}">
        <p14:creationId xmlns:p14="http://schemas.microsoft.com/office/powerpoint/2010/main" val="3278673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Condorcet’s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determining the best rank or preferences, a problem sometimes occurs in which A is preferred to B, which is preferred to C, and where C is preferred to A. </a:t>
            </a:r>
            <a:endParaRPr lang="en-US" dirty="0" smtClean="0"/>
          </a:p>
          <a:p>
            <a:r>
              <a:rPr lang="en-US" dirty="0" smtClean="0"/>
              <a:t>This </a:t>
            </a:r>
            <a:r>
              <a:rPr lang="en-US" dirty="0"/>
              <a:t>occurs when we directly compare alternatives to one another without using criteria. </a:t>
            </a:r>
          </a:p>
          <a:p>
            <a:r>
              <a:rPr lang="en-US" dirty="0" smtClean="0"/>
              <a:t>Condorcet </a:t>
            </a:r>
            <a:r>
              <a:rPr lang="en-US" dirty="0"/>
              <a:t>suggests a method to break the cycle and to rank the alternatives. </a:t>
            </a:r>
            <a:endParaRPr lang="en-US" dirty="0" smtClean="0"/>
          </a:p>
          <a:p>
            <a:r>
              <a:rPr lang="en-US" dirty="0" smtClean="0"/>
              <a:t>It </a:t>
            </a:r>
            <a:r>
              <a:rPr lang="en-US" dirty="0"/>
              <a:t>determines the worst each candidate does against all other alternatives. </a:t>
            </a:r>
            <a:endParaRPr lang="en-US" dirty="0" smtClean="0"/>
          </a:p>
          <a:p>
            <a:r>
              <a:rPr lang="en-US" dirty="0" smtClean="0"/>
              <a:t>Then </a:t>
            </a:r>
            <a:r>
              <a:rPr lang="en-US" dirty="0"/>
              <a:t>rank each alternative as the best of the worst, so that it is a ranking by the best of the overall worst values</a:t>
            </a:r>
            <a:r>
              <a:rPr lang="en-US" dirty="0" smtClean="0"/>
              <a:t>.</a:t>
            </a:r>
            <a:endParaRPr lang="en-US" dirty="0"/>
          </a:p>
        </p:txBody>
      </p:sp>
    </p:spTree>
    <p:extLst>
      <p:ext uri="{BB962C8B-B14F-4D97-AF65-F5344CB8AC3E}">
        <p14:creationId xmlns:p14="http://schemas.microsoft.com/office/powerpoint/2010/main" val="28076009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Condorcet’s Principle</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is preferred to </a:t>
            </a:r>
            <a:r>
              <a:rPr lang="en-US" dirty="0" smtClean="0"/>
              <a:t>B, 15</a:t>
            </a:r>
          </a:p>
          <a:p>
            <a:r>
              <a:rPr lang="en-US" dirty="0" smtClean="0"/>
              <a:t>B is </a:t>
            </a:r>
            <a:r>
              <a:rPr lang="en-US" dirty="0"/>
              <a:t>preferred to </a:t>
            </a:r>
            <a:r>
              <a:rPr lang="en-US" dirty="0" smtClean="0"/>
              <a:t>C, 12</a:t>
            </a:r>
          </a:p>
          <a:p>
            <a:r>
              <a:rPr lang="en-US" dirty="0" smtClean="0"/>
              <a:t>C, 21 </a:t>
            </a:r>
            <a:r>
              <a:rPr lang="en-US" dirty="0"/>
              <a:t>is preferred to </a:t>
            </a:r>
            <a:r>
              <a:rPr lang="en-US" dirty="0" smtClean="0"/>
              <a:t>A</a:t>
            </a:r>
          </a:p>
          <a:p>
            <a:r>
              <a:rPr lang="en-US" dirty="0" err="1" smtClean="0"/>
              <a:t>Maximin</a:t>
            </a:r>
            <a:r>
              <a:rPr lang="en-US" dirty="0" smtClean="0"/>
              <a:t> - B </a:t>
            </a:r>
            <a:r>
              <a:rPr lang="en-US" dirty="0"/>
              <a:t>(12) &gt; A (10) &gt; C (9) </a:t>
            </a:r>
            <a:r>
              <a:rPr lang="en-US" dirty="0" smtClean="0"/>
              <a:t>which is </a:t>
            </a:r>
            <a:r>
              <a:rPr lang="en-US" dirty="0"/>
              <a:t>our final rank.</a:t>
            </a:r>
          </a:p>
        </p:txBody>
      </p:sp>
      <p:graphicFrame>
        <p:nvGraphicFramePr>
          <p:cNvPr id="4" name="Table 3"/>
          <p:cNvGraphicFramePr>
            <a:graphicFrameLocks noGrp="1"/>
          </p:cNvGraphicFramePr>
          <p:nvPr>
            <p:extLst>
              <p:ext uri="{D42A27DB-BD31-4B8C-83A1-F6EECF244321}">
                <p14:modId xmlns:p14="http://schemas.microsoft.com/office/powerpoint/2010/main" val="2361125150"/>
              </p:ext>
            </p:extLst>
          </p:nvPr>
        </p:nvGraphicFramePr>
        <p:xfrm>
          <a:off x="1303020" y="4455951"/>
          <a:ext cx="6540819" cy="1330485"/>
        </p:xfrm>
        <a:graphic>
          <a:graphicData uri="http://schemas.openxmlformats.org/drawingml/2006/table">
            <a:tbl>
              <a:tblPr firstRow="1" firstCol="1" bandRow="1">
                <a:tableStyleId>{5C22544A-7EE6-4342-B048-85BDC9FD1C3A}</a:tableStyleId>
              </a:tblPr>
              <a:tblGrid>
                <a:gridCol w="1308027">
                  <a:extLst>
                    <a:ext uri="{9D8B030D-6E8A-4147-A177-3AD203B41FA5}">
                      <a16:colId xmlns:a16="http://schemas.microsoft.com/office/drawing/2014/main" val="20000"/>
                    </a:ext>
                  </a:extLst>
                </a:gridCol>
                <a:gridCol w="1308027">
                  <a:extLst>
                    <a:ext uri="{9D8B030D-6E8A-4147-A177-3AD203B41FA5}">
                      <a16:colId xmlns:a16="http://schemas.microsoft.com/office/drawing/2014/main" val="20001"/>
                    </a:ext>
                  </a:extLst>
                </a:gridCol>
                <a:gridCol w="1308027">
                  <a:extLst>
                    <a:ext uri="{9D8B030D-6E8A-4147-A177-3AD203B41FA5}">
                      <a16:colId xmlns:a16="http://schemas.microsoft.com/office/drawing/2014/main" val="20002"/>
                    </a:ext>
                  </a:extLst>
                </a:gridCol>
                <a:gridCol w="1130837">
                  <a:extLst>
                    <a:ext uri="{9D8B030D-6E8A-4147-A177-3AD203B41FA5}">
                      <a16:colId xmlns:a16="http://schemas.microsoft.com/office/drawing/2014/main" val="20003"/>
                    </a:ext>
                  </a:extLst>
                </a:gridCol>
                <a:gridCol w="1485901">
                  <a:extLst>
                    <a:ext uri="{9D8B030D-6E8A-4147-A177-3AD203B41FA5}">
                      <a16:colId xmlns:a16="http://schemas.microsoft.com/office/drawing/2014/main" val="20004"/>
                    </a:ext>
                  </a:extLst>
                </a:gridCol>
              </a:tblGrid>
              <a:tr h="266097">
                <a:tc>
                  <a:txBody>
                    <a:bodyPr/>
                    <a:lstStyle/>
                    <a:p>
                      <a:pPr marL="0" marR="0" algn="just">
                        <a:lnSpc>
                          <a:spcPct val="115000"/>
                        </a:lnSpc>
                        <a:spcBef>
                          <a:spcPts val="0"/>
                        </a:spcBef>
                        <a:spcAft>
                          <a:spcPts val="0"/>
                        </a:spcAft>
                      </a:pPr>
                      <a:r>
                        <a:rPr lang="en-US" sz="1400" dirty="0">
                          <a:effectLst/>
                        </a:rPr>
                        <a:t>Preference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lnSpc>
                          <a:spcPct val="115000"/>
                        </a:lnSpc>
                        <a:spcBef>
                          <a:spcPts val="0"/>
                        </a:spcBef>
                        <a:spcAft>
                          <a:spcPts val="0"/>
                        </a:spcAft>
                      </a:pPr>
                      <a:r>
                        <a:rPr lang="en-US" sz="1400">
                          <a:effectLst/>
                        </a:rPr>
                        <a:t>To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just">
                        <a:lnSpc>
                          <a:spcPct val="115000"/>
                        </a:lnSpc>
                        <a:spcBef>
                          <a:spcPts val="0"/>
                        </a:spcBef>
                        <a:spcAft>
                          <a:spcPts val="0"/>
                        </a:spcAft>
                      </a:pPr>
                      <a:r>
                        <a:rPr lang="en-US" sz="1400">
                          <a:effectLst/>
                        </a:rPr>
                        <a:t>Best of the Worst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6097">
                <a:tc>
                  <a:txBody>
                    <a:bodyPr/>
                    <a:lstStyle/>
                    <a:p>
                      <a:pPr marL="0" marR="0" algn="just">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6097">
                <a:tc>
                  <a:txBody>
                    <a:bodyPr/>
                    <a:lstStyle/>
                    <a:p>
                      <a:pPr marL="0" marR="0" algn="just">
                        <a:lnSpc>
                          <a:spcPct val="115000"/>
                        </a:lnSpc>
                        <a:spcBef>
                          <a:spcPts val="0"/>
                        </a:spcBef>
                        <a:spcAft>
                          <a:spcPts val="0"/>
                        </a:spcAft>
                      </a:pPr>
                      <a:r>
                        <a:rPr lang="en-U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___</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6097">
                <a:tc>
                  <a:txBody>
                    <a:bodyPr/>
                    <a:lstStyle/>
                    <a:p>
                      <a:pPr marL="0" marR="0" algn="just">
                        <a:lnSpc>
                          <a:spcPct val="115000"/>
                        </a:lnSpc>
                        <a:spcBef>
                          <a:spcPts val="0"/>
                        </a:spcBef>
                        <a:spcAft>
                          <a:spcPts val="0"/>
                        </a:spcAft>
                      </a:pPr>
                      <a:r>
                        <a:rPr lang="en-US" sz="14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dirty="0">
                          <a:effectLst/>
                        </a:rPr>
                        <a:t>___</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66097">
                <a:tc>
                  <a:txBody>
                    <a:bodyPr/>
                    <a:lstStyle/>
                    <a:p>
                      <a:pPr marL="0" marR="0" algn="just">
                        <a:lnSpc>
                          <a:spcPct val="115000"/>
                        </a:lnSpc>
                        <a:spcBef>
                          <a:spcPts val="0"/>
                        </a:spcBef>
                        <a:spcAft>
                          <a:spcPts val="0"/>
                        </a:spcAft>
                      </a:pPr>
                      <a:r>
                        <a:rPr lang="en-US" sz="1400">
                          <a:effectLst/>
                        </a:rPr>
                        <a: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___</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dirty="0">
                          <a:effectLst/>
                        </a:rPr>
                        <a:t>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4722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Borda</a:t>
            </a:r>
            <a:r>
              <a:rPr lang="en-US" dirty="0" smtClean="0"/>
              <a:t> Function</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Borda</a:t>
            </a:r>
            <a:r>
              <a:rPr lang="en-US" dirty="0"/>
              <a:t> Function</a:t>
            </a:r>
          </a:p>
          <a:p>
            <a:pPr lvl="1"/>
            <a:r>
              <a:rPr lang="en-US" dirty="0" smtClean="0"/>
              <a:t>Rank each </a:t>
            </a:r>
            <a:r>
              <a:rPr lang="en-US" dirty="0"/>
              <a:t>candidate or team 1 through n. </a:t>
            </a:r>
            <a:endParaRPr lang="en-US" dirty="0" smtClean="0"/>
          </a:p>
          <a:p>
            <a:pPr lvl="1"/>
            <a:r>
              <a:rPr lang="en-US" dirty="0" smtClean="0"/>
              <a:t>Each </a:t>
            </a:r>
            <a:r>
              <a:rPr lang="en-US" dirty="0"/>
              <a:t>participant ranks the group of candidates 1 through n and then adds their rank scores (team scores) across each participant. </a:t>
            </a:r>
            <a:endParaRPr lang="en-US" dirty="0" smtClean="0"/>
          </a:p>
          <a:p>
            <a:pPr lvl="1"/>
            <a:r>
              <a:rPr lang="en-US" dirty="0" smtClean="0"/>
              <a:t>The </a:t>
            </a:r>
            <a:r>
              <a:rPr lang="en-US" dirty="0"/>
              <a:t>lowest score is ranked first and so on to the highest score, which is ranked last. </a:t>
            </a:r>
            <a:endParaRPr lang="en-US" dirty="0" smtClean="0"/>
          </a:p>
        </p:txBody>
      </p:sp>
    </p:spTree>
    <p:extLst>
      <p:ext uri="{BB962C8B-B14F-4D97-AF65-F5344CB8AC3E}">
        <p14:creationId xmlns:p14="http://schemas.microsoft.com/office/powerpoint/2010/main" val="837099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Borda</a:t>
            </a:r>
            <a:r>
              <a:rPr lang="en-US" dirty="0" smtClean="0"/>
              <a:t> Function</a:t>
            </a:r>
            <a:endParaRPr lang="en-US" dirty="0"/>
          </a:p>
        </p:txBody>
      </p:sp>
      <p:sp>
        <p:nvSpPr>
          <p:cNvPr id="3" name="Content Placeholder 2"/>
          <p:cNvSpPr>
            <a:spLocks noGrp="1"/>
          </p:cNvSpPr>
          <p:nvPr>
            <p:ph idx="1"/>
          </p:nvPr>
        </p:nvSpPr>
        <p:spPr>
          <a:xfrm>
            <a:off x="457200" y="1600200"/>
            <a:ext cx="8387862" cy="4525963"/>
          </a:xfrm>
        </p:spPr>
        <p:txBody>
          <a:bodyPr>
            <a:normAutofit/>
          </a:bodyPr>
          <a:lstStyle/>
          <a:p>
            <a:r>
              <a:rPr lang="en-US" dirty="0"/>
              <a:t>The </a:t>
            </a:r>
            <a:r>
              <a:rPr lang="en-US" dirty="0" err="1"/>
              <a:t>Borda</a:t>
            </a:r>
            <a:r>
              <a:rPr lang="en-US" dirty="0"/>
              <a:t> Function</a:t>
            </a:r>
          </a:p>
          <a:p>
            <a:pPr lvl="1"/>
            <a:r>
              <a:rPr lang="en-US" dirty="0" smtClean="0"/>
              <a:t>This </a:t>
            </a:r>
            <a:r>
              <a:rPr lang="en-US" dirty="0"/>
              <a:t>approach is used in the coaches’ poll of football rankings, where each coach ranks all teams 1 through n and then adds across each </a:t>
            </a:r>
            <a:r>
              <a:rPr lang="en-US" dirty="0" smtClean="0"/>
              <a:t>team.  The team </a:t>
            </a:r>
            <a:r>
              <a:rPr lang="en-US" dirty="0"/>
              <a:t>with the lowest score is ranked first.</a:t>
            </a:r>
          </a:p>
        </p:txBody>
      </p:sp>
      <p:graphicFrame>
        <p:nvGraphicFramePr>
          <p:cNvPr id="4" name="Table 3"/>
          <p:cNvGraphicFramePr>
            <a:graphicFrameLocks noGrp="1"/>
          </p:cNvGraphicFramePr>
          <p:nvPr>
            <p:extLst>
              <p:ext uri="{D42A27DB-BD31-4B8C-83A1-F6EECF244321}">
                <p14:modId xmlns:p14="http://schemas.microsoft.com/office/powerpoint/2010/main" val="3366240300"/>
              </p:ext>
            </p:extLst>
          </p:nvPr>
        </p:nvGraphicFramePr>
        <p:xfrm>
          <a:off x="2743200" y="4129879"/>
          <a:ext cx="3957636" cy="1828008"/>
        </p:xfrm>
        <a:graphic>
          <a:graphicData uri="http://schemas.openxmlformats.org/drawingml/2006/table">
            <a:tbl>
              <a:tblPr/>
              <a:tblGrid>
                <a:gridCol w="659606">
                  <a:extLst>
                    <a:ext uri="{9D8B030D-6E8A-4147-A177-3AD203B41FA5}">
                      <a16:colId xmlns:a16="http://schemas.microsoft.com/office/drawing/2014/main" val="20000"/>
                    </a:ext>
                  </a:extLst>
                </a:gridCol>
                <a:gridCol w="659606">
                  <a:extLst>
                    <a:ext uri="{9D8B030D-6E8A-4147-A177-3AD203B41FA5}">
                      <a16:colId xmlns:a16="http://schemas.microsoft.com/office/drawing/2014/main" val="20001"/>
                    </a:ext>
                  </a:extLst>
                </a:gridCol>
                <a:gridCol w="659606">
                  <a:extLst>
                    <a:ext uri="{9D8B030D-6E8A-4147-A177-3AD203B41FA5}">
                      <a16:colId xmlns:a16="http://schemas.microsoft.com/office/drawing/2014/main" val="20002"/>
                    </a:ext>
                  </a:extLst>
                </a:gridCol>
                <a:gridCol w="659606">
                  <a:extLst>
                    <a:ext uri="{9D8B030D-6E8A-4147-A177-3AD203B41FA5}">
                      <a16:colId xmlns:a16="http://schemas.microsoft.com/office/drawing/2014/main" val="20003"/>
                    </a:ext>
                  </a:extLst>
                </a:gridCol>
                <a:gridCol w="659606">
                  <a:extLst>
                    <a:ext uri="{9D8B030D-6E8A-4147-A177-3AD203B41FA5}">
                      <a16:colId xmlns:a16="http://schemas.microsoft.com/office/drawing/2014/main" val="20004"/>
                    </a:ext>
                  </a:extLst>
                </a:gridCol>
                <a:gridCol w="659606">
                  <a:extLst>
                    <a:ext uri="{9D8B030D-6E8A-4147-A177-3AD203B41FA5}">
                      <a16:colId xmlns:a16="http://schemas.microsoft.com/office/drawing/2014/main" val="20005"/>
                    </a:ext>
                  </a:extLst>
                </a:gridCol>
              </a:tblGrid>
              <a:tr h="228501">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Coach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Coach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Coach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Sum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501">
                <a:tc>
                  <a:txBody>
                    <a:bodyPr/>
                    <a:lstStyle/>
                    <a:p>
                      <a:pPr algn="l" fontAlgn="b"/>
                      <a:r>
                        <a:rPr lang="en-US" sz="1200" b="0" i="0" u="none" strike="noStrike">
                          <a:solidFill>
                            <a:srgbClr val="000000"/>
                          </a:solidFill>
                          <a:effectLst/>
                          <a:latin typeface="Calibri" panose="020F0502020204030204" pitchFamily="34" charset="0"/>
                        </a:rPr>
                        <a:t>Royals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501">
                <a:tc>
                  <a:txBody>
                    <a:bodyPr/>
                    <a:lstStyle/>
                    <a:p>
                      <a:pPr algn="l" fontAlgn="b"/>
                      <a:r>
                        <a:rPr lang="en-US" sz="1200" b="0" i="0" u="none" strike="noStrike">
                          <a:solidFill>
                            <a:srgbClr val="000000"/>
                          </a:solidFill>
                          <a:effectLst/>
                          <a:latin typeface="Calibri" panose="020F0502020204030204" pitchFamily="34" charset="0"/>
                        </a:rPr>
                        <a:t>Mets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501">
                <a:tc>
                  <a:txBody>
                    <a:bodyPr/>
                    <a:lstStyle/>
                    <a:p>
                      <a:pPr algn="l" fontAlgn="b"/>
                      <a:r>
                        <a:rPr lang="en-US" sz="1200" b="0" i="0" u="none" strike="noStrike">
                          <a:solidFill>
                            <a:srgbClr val="000000"/>
                          </a:solidFill>
                          <a:effectLst/>
                          <a:latin typeface="Calibri" panose="020F0502020204030204" pitchFamily="34" charset="0"/>
                        </a:rPr>
                        <a:t>Blue Jays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501">
                <a:tc>
                  <a:txBody>
                    <a:bodyPr/>
                    <a:lstStyle/>
                    <a:p>
                      <a:pPr algn="l" fontAlgn="b"/>
                      <a:r>
                        <a:rPr lang="en-US" sz="1200" b="0" i="0" u="none" strike="noStrike">
                          <a:solidFill>
                            <a:srgbClr val="000000"/>
                          </a:solidFill>
                          <a:effectLst/>
                          <a:latin typeface="Calibri" panose="020F0502020204030204" pitchFamily="34" charset="0"/>
                        </a:rPr>
                        <a:t>Cubs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501">
                <a:tc>
                  <a:txBody>
                    <a:bodyPr/>
                    <a:lstStyle/>
                    <a:p>
                      <a:pPr algn="l" fontAlgn="b"/>
                      <a:r>
                        <a:rPr lang="en-US" sz="1200" b="0" i="0" u="none" strike="noStrike">
                          <a:solidFill>
                            <a:srgbClr val="000000"/>
                          </a:solidFill>
                          <a:effectLst/>
                          <a:latin typeface="Calibri" panose="020F0502020204030204" pitchFamily="34" charset="0"/>
                        </a:rPr>
                        <a:t>Yankees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501">
                <a:tc>
                  <a:txBody>
                    <a:bodyPr/>
                    <a:lstStyle/>
                    <a:p>
                      <a:pPr algn="l" fontAlgn="b"/>
                      <a:r>
                        <a:rPr lang="en-US" sz="1200" b="0" i="0" u="none" strike="noStrike">
                          <a:solidFill>
                            <a:srgbClr val="000000"/>
                          </a:solidFill>
                          <a:effectLst/>
                          <a:latin typeface="Calibri" panose="020F0502020204030204" pitchFamily="34" charset="0"/>
                        </a:rPr>
                        <a:t>Twins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501">
                <a:tc>
                  <a:txBody>
                    <a:bodyPr/>
                    <a:lstStyle/>
                    <a:p>
                      <a:pPr algn="l" fontAlgn="b"/>
                      <a:r>
                        <a:rPr lang="en-US" sz="1200" b="0" i="0" u="none" strike="noStrike">
                          <a:solidFill>
                            <a:srgbClr val="000000"/>
                          </a:solidFill>
                          <a:effectLst/>
                          <a:latin typeface="Calibri" panose="020F0502020204030204" pitchFamily="34" charset="0"/>
                        </a:rPr>
                        <a:t>Cardinals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7803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Decision Making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Brainstorming</a:t>
            </a:r>
            <a:endParaRPr lang="en-US" dirty="0"/>
          </a:p>
          <a:p>
            <a:pPr lvl="1"/>
            <a:r>
              <a:rPr lang="en-US" dirty="0" smtClean="0"/>
              <a:t>Brainstorming </a:t>
            </a:r>
            <a:r>
              <a:rPr lang="en-US" dirty="0"/>
              <a:t>is a widely used method for idea generation. </a:t>
            </a:r>
            <a:endParaRPr lang="en-US" dirty="0" smtClean="0"/>
          </a:p>
          <a:p>
            <a:pPr lvl="1"/>
            <a:r>
              <a:rPr lang="en-US" dirty="0" smtClean="0"/>
              <a:t>Most effective </a:t>
            </a:r>
            <a:r>
              <a:rPr lang="en-US" dirty="0"/>
              <a:t>when </a:t>
            </a:r>
            <a:r>
              <a:rPr lang="en-US" dirty="0" smtClean="0"/>
              <a:t>rules are understood </a:t>
            </a:r>
            <a:r>
              <a:rPr lang="en-US" dirty="0"/>
              <a:t>and followed. </a:t>
            </a:r>
            <a:endParaRPr lang="en-US" dirty="0" smtClean="0"/>
          </a:p>
          <a:p>
            <a:pPr lvl="2"/>
            <a:r>
              <a:rPr lang="en-US" dirty="0" smtClean="0"/>
              <a:t>Do </a:t>
            </a:r>
            <a:r>
              <a:rPr lang="en-US" dirty="0"/>
              <a:t>not criticize ideas until the generating phase is done. Evaluation and combination of ideas are done during a later phase.</a:t>
            </a:r>
          </a:p>
          <a:p>
            <a:pPr lvl="2"/>
            <a:r>
              <a:rPr lang="en-US" dirty="0" smtClean="0"/>
              <a:t>The </a:t>
            </a:r>
            <a:r>
              <a:rPr lang="en-US" dirty="0"/>
              <a:t>more the session is freewheeling, the more it encourages participants to suggest any idea </a:t>
            </a:r>
            <a:r>
              <a:rPr lang="en-US" dirty="0" smtClean="0"/>
              <a:t>when </a:t>
            </a:r>
            <a:r>
              <a:rPr lang="en-US" dirty="0"/>
              <a:t>seeing other ideas. </a:t>
            </a:r>
            <a:endParaRPr lang="en-US" dirty="0" smtClean="0"/>
          </a:p>
          <a:p>
            <a:pPr lvl="2"/>
            <a:r>
              <a:rPr lang="en-US" dirty="0" smtClean="0"/>
              <a:t>The </a:t>
            </a:r>
            <a:r>
              <a:rPr lang="en-US" dirty="0"/>
              <a:t>ideas should not be immediately </a:t>
            </a:r>
            <a:r>
              <a:rPr lang="en-US" dirty="0" smtClean="0"/>
              <a:t>evaluated.</a:t>
            </a:r>
            <a:endParaRPr lang="en-US" dirty="0"/>
          </a:p>
          <a:p>
            <a:pPr lvl="2"/>
            <a:r>
              <a:rPr lang="en-US" dirty="0" smtClean="0"/>
              <a:t>The </a:t>
            </a:r>
            <a:r>
              <a:rPr lang="en-US" dirty="0"/>
              <a:t>greater the number of ideas, the higher the probability that a good solution can be found.</a:t>
            </a:r>
          </a:p>
          <a:p>
            <a:pPr lvl="2"/>
            <a:r>
              <a:rPr lang="en-US" dirty="0" smtClean="0"/>
              <a:t>Continued </a:t>
            </a:r>
            <a:r>
              <a:rPr lang="en-US" dirty="0"/>
              <a:t>combination of and improvement of ideas opens up many more good </a:t>
            </a:r>
            <a:r>
              <a:rPr lang="en-US" dirty="0" smtClean="0"/>
              <a:t>solutions to generate better </a:t>
            </a:r>
            <a:r>
              <a:rPr lang="en-US" dirty="0"/>
              <a:t>solutions </a:t>
            </a:r>
            <a:r>
              <a:rPr lang="en-US" dirty="0" smtClean="0"/>
              <a:t>and ideas</a:t>
            </a:r>
            <a:endParaRPr lang="en-US" dirty="0"/>
          </a:p>
        </p:txBody>
      </p:sp>
    </p:spTree>
    <p:extLst>
      <p:ext uri="{BB962C8B-B14F-4D97-AF65-F5344CB8AC3E}">
        <p14:creationId xmlns:p14="http://schemas.microsoft.com/office/powerpoint/2010/main" val="3654003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Brainstorming</a:t>
            </a:r>
            <a:endParaRPr lang="en-US" dirty="0"/>
          </a:p>
        </p:txBody>
      </p:sp>
      <p:sp>
        <p:nvSpPr>
          <p:cNvPr id="3" name="Content Placeholder 2"/>
          <p:cNvSpPr>
            <a:spLocks noGrp="1"/>
          </p:cNvSpPr>
          <p:nvPr>
            <p:ph idx="1"/>
          </p:nvPr>
        </p:nvSpPr>
        <p:spPr/>
        <p:txBody>
          <a:bodyPr>
            <a:normAutofit/>
          </a:bodyPr>
          <a:lstStyle/>
          <a:p>
            <a:r>
              <a:rPr lang="en-US" dirty="0" smtClean="0"/>
              <a:t>Brainstorming</a:t>
            </a:r>
            <a:endParaRPr lang="en-US" dirty="0"/>
          </a:p>
          <a:p>
            <a:pPr lvl="1"/>
            <a:r>
              <a:rPr lang="en-US" dirty="0" smtClean="0"/>
              <a:t>A </a:t>
            </a:r>
            <a:r>
              <a:rPr lang="en-US" dirty="0"/>
              <a:t>good size group is made up of six to twelve participants. </a:t>
            </a:r>
            <a:endParaRPr lang="en-US" dirty="0" smtClean="0"/>
          </a:p>
          <a:p>
            <a:pPr lvl="1"/>
            <a:r>
              <a:rPr lang="en-US" dirty="0" smtClean="0"/>
              <a:t>About </a:t>
            </a:r>
            <a:r>
              <a:rPr lang="en-US" dirty="0"/>
              <a:t>sixty minutes is a good length for a session. </a:t>
            </a:r>
            <a:endParaRPr lang="en-US" dirty="0" smtClean="0"/>
          </a:p>
          <a:p>
            <a:pPr lvl="1"/>
            <a:r>
              <a:rPr lang="en-US" dirty="0" smtClean="0"/>
              <a:t>The </a:t>
            </a:r>
            <a:r>
              <a:rPr lang="en-US" dirty="0"/>
              <a:t>advantage of this approach is that it produces a large number of ideas in a short period of time. </a:t>
            </a:r>
            <a:endParaRPr lang="en-US" dirty="0" smtClean="0"/>
          </a:p>
          <a:p>
            <a:pPr lvl="1"/>
            <a:r>
              <a:rPr lang="en-US" dirty="0" smtClean="0"/>
              <a:t>One </a:t>
            </a:r>
            <a:r>
              <a:rPr lang="en-US" dirty="0"/>
              <a:t>disadvantage is that it is sometimes difficult to control the focus of the group. </a:t>
            </a:r>
          </a:p>
        </p:txBody>
      </p:sp>
    </p:spTree>
    <p:extLst>
      <p:ext uri="{BB962C8B-B14F-4D97-AF65-F5344CB8AC3E}">
        <p14:creationId xmlns:p14="http://schemas.microsoft.com/office/powerpoint/2010/main" val="1605210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Brainwriting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Brainwriting</a:t>
            </a:r>
          </a:p>
          <a:p>
            <a:pPr lvl="1"/>
            <a:r>
              <a:rPr lang="en-US" dirty="0" smtClean="0"/>
              <a:t>The </a:t>
            </a:r>
            <a:r>
              <a:rPr lang="en-US" dirty="0"/>
              <a:t>process of </a:t>
            </a:r>
            <a:r>
              <a:rPr lang="en-US" dirty="0" err="1"/>
              <a:t>brainwriting</a:t>
            </a:r>
            <a:r>
              <a:rPr lang="en-US" dirty="0"/>
              <a:t> is similar to brainstorming, but ideas are written down rather than communicating them orally with the leader. </a:t>
            </a:r>
            <a:endParaRPr lang="en-US" dirty="0" smtClean="0"/>
          </a:p>
          <a:p>
            <a:pPr lvl="1"/>
            <a:r>
              <a:rPr lang="en-US" dirty="0" smtClean="0"/>
              <a:t>All </a:t>
            </a:r>
            <a:r>
              <a:rPr lang="en-US" dirty="0"/>
              <a:t>ideas are written down on a sheet of paper and put on the center of the table. </a:t>
            </a:r>
            <a:endParaRPr lang="en-US" dirty="0" smtClean="0"/>
          </a:p>
          <a:p>
            <a:pPr lvl="1"/>
            <a:r>
              <a:rPr lang="en-US" dirty="0" smtClean="0"/>
              <a:t>Then </a:t>
            </a:r>
            <a:r>
              <a:rPr lang="en-US" dirty="0"/>
              <a:t>the leader takes the paper with the ideas written on it and it is passed around and added to by each participant. </a:t>
            </a:r>
            <a:endParaRPr lang="en-US" dirty="0" smtClean="0"/>
          </a:p>
          <a:p>
            <a:pPr lvl="1"/>
            <a:r>
              <a:rPr lang="en-US" dirty="0" smtClean="0"/>
              <a:t>After </a:t>
            </a:r>
            <a:r>
              <a:rPr lang="en-US" dirty="0"/>
              <a:t>a period of time</a:t>
            </a:r>
            <a:r>
              <a:rPr lang="en-US" dirty="0" smtClean="0"/>
              <a:t>, </a:t>
            </a:r>
            <a:r>
              <a:rPr lang="en-US" dirty="0"/>
              <a:t>the sheets are gathered for later evaluation. </a:t>
            </a:r>
            <a:endParaRPr lang="en-US" dirty="0" smtClean="0"/>
          </a:p>
        </p:txBody>
      </p:sp>
    </p:spTree>
    <p:extLst>
      <p:ext uri="{BB962C8B-B14F-4D97-AF65-F5344CB8AC3E}">
        <p14:creationId xmlns:p14="http://schemas.microsoft.com/office/powerpoint/2010/main" val="15369046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Brainwriting</a:t>
            </a:r>
          </a:p>
        </p:txBody>
      </p:sp>
      <p:sp>
        <p:nvSpPr>
          <p:cNvPr id="3" name="Content Placeholder 2"/>
          <p:cNvSpPr>
            <a:spLocks noGrp="1"/>
          </p:cNvSpPr>
          <p:nvPr>
            <p:ph idx="1"/>
          </p:nvPr>
        </p:nvSpPr>
        <p:spPr/>
        <p:txBody>
          <a:bodyPr>
            <a:normAutofit/>
          </a:bodyPr>
          <a:lstStyle/>
          <a:p>
            <a:r>
              <a:rPr lang="en-US" dirty="0"/>
              <a:t>Brainwriting</a:t>
            </a:r>
          </a:p>
          <a:p>
            <a:pPr lvl="1"/>
            <a:r>
              <a:rPr lang="en-US" dirty="0" smtClean="0"/>
              <a:t>All participants </a:t>
            </a:r>
            <a:r>
              <a:rPr lang="en-US" dirty="0"/>
              <a:t>can share their ideas on an equal </a:t>
            </a:r>
            <a:r>
              <a:rPr lang="en-US" dirty="0" smtClean="0"/>
              <a:t>basis and mitigate a </a:t>
            </a:r>
            <a:r>
              <a:rPr lang="en-US" dirty="0"/>
              <a:t>dominant personality </a:t>
            </a:r>
            <a:endParaRPr lang="en-US" dirty="0" smtClean="0"/>
          </a:p>
          <a:p>
            <a:pPr lvl="1"/>
            <a:r>
              <a:rPr lang="en-US" dirty="0" smtClean="0"/>
              <a:t>Reading </a:t>
            </a:r>
            <a:r>
              <a:rPr lang="en-US" dirty="0"/>
              <a:t>others’ ideas on paper, the process is continued until the improvement of ideas stops. </a:t>
            </a:r>
            <a:endParaRPr lang="en-US" dirty="0" smtClean="0"/>
          </a:p>
          <a:p>
            <a:pPr lvl="1"/>
            <a:r>
              <a:rPr lang="en-US" dirty="0" smtClean="0"/>
              <a:t>The </a:t>
            </a:r>
            <a:r>
              <a:rPr lang="en-US" dirty="0"/>
              <a:t>process is not suitable for large groups. </a:t>
            </a:r>
            <a:endParaRPr lang="en-US" dirty="0" smtClean="0"/>
          </a:p>
          <a:p>
            <a:pPr lvl="1"/>
            <a:r>
              <a:rPr lang="en-US" dirty="0" smtClean="0"/>
              <a:t>The rules </a:t>
            </a:r>
            <a:r>
              <a:rPr lang="en-US" dirty="0"/>
              <a:t>of the process </a:t>
            </a:r>
            <a:r>
              <a:rPr lang="en-US" dirty="0" smtClean="0"/>
              <a:t>are </a:t>
            </a:r>
            <a:r>
              <a:rPr lang="en-US" dirty="0"/>
              <a:t>the same as in brainstorming</a:t>
            </a:r>
            <a:r>
              <a:rPr lang="en-US" dirty="0" smtClean="0"/>
              <a:t>.</a:t>
            </a:r>
            <a:endParaRPr lang="en-US" dirty="0"/>
          </a:p>
        </p:txBody>
      </p:sp>
    </p:spTree>
    <p:extLst>
      <p:ext uri="{BB962C8B-B14F-4D97-AF65-F5344CB8AC3E}">
        <p14:creationId xmlns:p14="http://schemas.microsoft.com/office/powerpoint/2010/main" val="1778830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Nominal Group Technique (NGT)</a:t>
            </a:r>
            <a:endParaRPr lang="en-US" dirty="0"/>
          </a:p>
        </p:txBody>
      </p:sp>
      <p:sp>
        <p:nvSpPr>
          <p:cNvPr id="3" name="Content Placeholder 2"/>
          <p:cNvSpPr>
            <a:spLocks noGrp="1"/>
          </p:cNvSpPr>
          <p:nvPr>
            <p:ph idx="1"/>
          </p:nvPr>
        </p:nvSpPr>
        <p:spPr>
          <a:xfrm>
            <a:off x="457199" y="1600200"/>
            <a:ext cx="8379069" cy="4525963"/>
          </a:xfrm>
        </p:spPr>
        <p:txBody>
          <a:bodyPr>
            <a:normAutofit fontScale="92500"/>
          </a:bodyPr>
          <a:lstStyle/>
          <a:p>
            <a:r>
              <a:rPr lang="en-US" dirty="0"/>
              <a:t>The Nominal Group Technique (NGT)</a:t>
            </a:r>
          </a:p>
          <a:p>
            <a:pPr lvl="1"/>
            <a:r>
              <a:rPr lang="en-US" dirty="0" smtClean="0"/>
              <a:t>Nominal </a:t>
            </a:r>
            <a:r>
              <a:rPr lang="en-US" dirty="0"/>
              <a:t>group technique (NGT) combines elements of </a:t>
            </a:r>
            <a:r>
              <a:rPr lang="en-US" dirty="0" err="1"/>
              <a:t>brainwriting</a:t>
            </a:r>
            <a:r>
              <a:rPr lang="en-US" dirty="0"/>
              <a:t>, brainstorming, and voting techniques. </a:t>
            </a:r>
            <a:endParaRPr lang="en-US" dirty="0" smtClean="0"/>
          </a:p>
          <a:p>
            <a:pPr lvl="1"/>
            <a:r>
              <a:rPr lang="en-US" dirty="0" smtClean="0"/>
              <a:t>It </a:t>
            </a:r>
            <a:r>
              <a:rPr lang="en-US" dirty="0"/>
              <a:t>creates a robust method that is widely used for idea-generation and problem-solving and for a wide variety of applications. </a:t>
            </a:r>
            <a:endParaRPr lang="en-US" dirty="0" smtClean="0"/>
          </a:p>
          <a:p>
            <a:pPr lvl="1"/>
            <a:r>
              <a:rPr lang="en-US" dirty="0" smtClean="0"/>
              <a:t>The </a:t>
            </a:r>
            <a:r>
              <a:rPr lang="en-US" dirty="0"/>
              <a:t>name </a:t>
            </a:r>
            <a:r>
              <a:rPr lang="en-US" dirty="0" smtClean="0"/>
              <a:t>“nominal</a:t>
            </a:r>
            <a:r>
              <a:rPr lang="en-US" dirty="0"/>
              <a:t>” comes from considering a collection of individuals as a group “in name only” or “nominal,” since there is no verbal exchange permitted</a:t>
            </a:r>
            <a:r>
              <a:rPr lang="en-US" dirty="0" smtClean="0"/>
              <a:t>. </a:t>
            </a:r>
            <a:endParaRPr lang="en-US" dirty="0"/>
          </a:p>
        </p:txBody>
      </p:sp>
    </p:spTree>
    <p:extLst>
      <p:ext uri="{BB962C8B-B14F-4D97-AF65-F5344CB8AC3E}">
        <p14:creationId xmlns:p14="http://schemas.microsoft.com/office/powerpoint/2010/main" val="4070858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Nominal Group Technique (NGT)</a:t>
            </a:r>
          </a:p>
        </p:txBody>
      </p:sp>
      <p:sp>
        <p:nvSpPr>
          <p:cNvPr id="3" name="Content Placeholder 2"/>
          <p:cNvSpPr>
            <a:spLocks noGrp="1"/>
          </p:cNvSpPr>
          <p:nvPr>
            <p:ph idx="1"/>
          </p:nvPr>
        </p:nvSpPr>
        <p:spPr/>
        <p:txBody>
          <a:bodyPr>
            <a:normAutofit fontScale="92500"/>
          </a:bodyPr>
          <a:lstStyle/>
          <a:p>
            <a:r>
              <a:rPr lang="en-US" dirty="0"/>
              <a:t>The Nominal Group Technique (NGT)</a:t>
            </a:r>
          </a:p>
          <a:p>
            <a:pPr lvl="1"/>
            <a:r>
              <a:rPr lang="en-US" dirty="0" smtClean="0"/>
              <a:t>Step </a:t>
            </a:r>
            <a:r>
              <a:rPr lang="en-US" dirty="0"/>
              <a:t>1: Group meeting; the group has five to ten members who have experience, expertise, or knowledge of the problem. </a:t>
            </a:r>
            <a:endParaRPr lang="en-US" dirty="0" smtClean="0"/>
          </a:p>
          <a:p>
            <a:pPr lvl="1"/>
            <a:r>
              <a:rPr lang="en-US" dirty="0" smtClean="0"/>
              <a:t>Step </a:t>
            </a:r>
            <a:r>
              <a:rPr lang="en-US" dirty="0"/>
              <a:t>2: The group writes down their ideas on a form without discussing them with any other participants.</a:t>
            </a:r>
          </a:p>
          <a:p>
            <a:pPr lvl="1"/>
            <a:r>
              <a:rPr lang="en-US" dirty="0"/>
              <a:t>Step 3: The ideas are recorded </a:t>
            </a:r>
            <a:r>
              <a:rPr lang="en-US" dirty="0" smtClean="0"/>
              <a:t>so that the </a:t>
            </a:r>
            <a:r>
              <a:rPr lang="en-US" dirty="0"/>
              <a:t>group can see. Then participants </a:t>
            </a:r>
            <a:r>
              <a:rPr lang="en-US" dirty="0" smtClean="0"/>
              <a:t>are asked for </a:t>
            </a:r>
            <a:r>
              <a:rPr lang="en-US" dirty="0"/>
              <a:t>one idea from each of them </a:t>
            </a:r>
            <a:r>
              <a:rPr lang="en-US" dirty="0" smtClean="0"/>
              <a:t>and repeat the process until satisfied with the new ideas</a:t>
            </a:r>
            <a:r>
              <a:rPr lang="en-US" dirty="0" smtClean="0"/>
              <a:t>.</a:t>
            </a:r>
            <a:endParaRPr lang="en-US" dirty="0"/>
          </a:p>
        </p:txBody>
      </p:sp>
    </p:spTree>
    <p:extLst>
      <p:ext uri="{BB962C8B-B14F-4D97-AF65-F5344CB8AC3E}">
        <p14:creationId xmlns:p14="http://schemas.microsoft.com/office/powerpoint/2010/main" val="424983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Cross-Functional </a:t>
            </a:r>
            <a:r>
              <a:rPr lang="en-US" sz="3600" dirty="0"/>
              <a:t>Problem </a:t>
            </a:r>
            <a:r>
              <a:rPr lang="en-US" sz="3600" dirty="0" smtClean="0"/>
              <a:t>Solving</a:t>
            </a:r>
            <a:endParaRPr lang="en-US" sz="3600" dirty="0"/>
          </a:p>
        </p:txBody>
      </p:sp>
      <p:pic>
        <p:nvPicPr>
          <p:cNvPr id="4" name="Picture 3"/>
          <p:cNvPicPr>
            <a:picLocks noChangeAspect="1" noChangeArrowheads="1"/>
          </p:cNvPicPr>
          <p:nvPr/>
        </p:nvPicPr>
        <p:blipFill rotWithShape="1">
          <a:blip r:embed="rId2" cstate="print"/>
          <a:srcRect t="5737"/>
          <a:stretch/>
        </p:blipFill>
        <p:spPr bwMode="auto">
          <a:xfrm>
            <a:off x="781957" y="1260764"/>
            <a:ext cx="7780152" cy="5484758"/>
          </a:xfrm>
          <a:prstGeom prst="rect">
            <a:avLst/>
          </a:prstGeom>
          <a:solidFill>
            <a:schemeClr val="bg1"/>
          </a:solidFill>
          <a:ln w="9525">
            <a:noFill/>
            <a:miter lim="800000"/>
            <a:headEnd/>
            <a:tailEnd/>
          </a:ln>
          <a:effectLst/>
        </p:spPr>
      </p:pic>
    </p:spTree>
    <p:extLst>
      <p:ext uri="{BB962C8B-B14F-4D97-AF65-F5344CB8AC3E}">
        <p14:creationId xmlns:p14="http://schemas.microsoft.com/office/powerpoint/2010/main" val="3908899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Nominal Group Technique (NGT)</a:t>
            </a:r>
          </a:p>
        </p:txBody>
      </p:sp>
      <p:sp>
        <p:nvSpPr>
          <p:cNvPr id="3" name="Content Placeholder 2"/>
          <p:cNvSpPr>
            <a:spLocks noGrp="1"/>
          </p:cNvSpPr>
          <p:nvPr>
            <p:ph idx="1"/>
          </p:nvPr>
        </p:nvSpPr>
        <p:spPr/>
        <p:txBody>
          <a:bodyPr>
            <a:normAutofit/>
          </a:bodyPr>
          <a:lstStyle/>
          <a:p>
            <a:r>
              <a:rPr lang="en-US" dirty="0"/>
              <a:t>The Nominal Group Technique (NGT)</a:t>
            </a:r>
          </a:p>
          <a:p>
            <a:pPr lvl="1"/>
            <a:r>
              <a:rPr lang="en-US" dirty="0" smtClean="0"/>
              <a:t>Step </a:t>
            </a:r>
            <a:r>
              <a:rPr lang="en-US" dirty="0"/>
              <a:t>4: At this step the group needs to clarify, discuss, and defend various ideas or add new ideas. </a:t>
            </a:r>
            <a:endParaRPr lang="en-US" dirty="0" smtClean="0"/>
          </a:p>
          <a:p>
            <a:pPr lvl="1"/>
            <a:r>
              <a:rPr lang="en-US" dirty="0" smtClean="0"/>
              <a:t>Step </a:t>
            </a:r>
            <a:r>
              <a:rPr lang="en-US" dirty="0"/>
              <a:t>5: Aggregate the judgment of the members of the group by writing down on cards their best seven </a:t>
            </a:r>
            <a:r>
              <a:rPr lang="en-US" dirty="0" smtClean="0"/>
              <a:t>ideas using the </a:t>
            </a:r>
            <a:r>
              <a:rPr lang="en-US" dirty="0" err="1" smtClean="0"/>
              <a:t>Borda</a:t>
            </a:r>
            <a:r>
              <a:rPr lang="en-US" dirty="0" smtClean="0"/>
              <a:t> function </a:t>
            </a:r>
          </a:p>
          <a:p>
            <a:pPr lvl="1"/>
            <a:r>
              <a:rPr lang="en-US" dirty="0" smtClean="0"/>
              <a:t>Step </a:t>
            </a:r>
            <a:r>
              <a:rPr lang="en-US" dirty="0"/>
              <a:t>6: Discuss the results and ranking of ideas and change any the group wants to change. </a:t>
            </a:r>
          </a:p>
        </p:txBody>
      </p:sp>
    </p:spTree>
    <p:extLst>
      <p:ext uri="{BB962C8B-B14F-4D97-AF65-F5344CB8AC3E}">
        <p14:creationId xmlns:p14="http://schemas.microsoft.com/office/powerpoint/2010/main" val="2675966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Nominal Group Technique (NGT)</a:t>
            </a:r>
          </a:p>
        </p:txBody>
      </p:sp>
      <p:sp>
        <p:nvSpPr>
          <p:cNvPr id="3" name="Content Placeholder 2"/>
          <p:cNvSpPr>
            <a:spLocks noGrp="1"/>
          </p:cNvSpPr>
          <p:nvPr>
            <p:ph idx="1"/>
          </p:nvPr>
        </p:nvSpPr>
        <p:spPr/>
        <p:txBody>
          <a:bodyPr>
            <a:normAutofit/>
          </a:bodyPr>
          <a:lstStyle/>
          <a:p>
            <a:r>
              <a:rPr lang="en-US" dirty="0"/>
              <a:t>The Nominal Group Technique (NGT)</a:t>
            </a:r>
          </a:p>
          <a:p>
            <a:pPr lvl="1"/>
            <a:r>
              <a:rPr lang="en-US" dirty="0" smtClean="0"/>
              <a:t>This </a:t>
            </a:r>
            <a:r>
              <a:rPr lang="en-US" dirty="0"/>
              <a:t>method has the same benefits as </a:t>
            </a:r>
            <a:r>
              <a:rPr lang="en-US" dirty="0" err="1"/>
              <a:t>brainwriting</a:t>
            </a:r>
            <a:r>
              <a:rPr lang="en-US" dirty="0"/>
              <a:t> and eliminates strong personalities that may influence the decision. </a:t>
            </a:r>
            <a:endParaRPr lang="en-US" dirty="0" smtClean="0"/>
          </a:p>
          <a:p>
            <a:pPr lvl="1"/>
            <a:r>
              <a:rPr lang="en-US" dirty="0" smtClean="0"/>
              <a:t>It avoids </a:t>
            </a:r>
            <a:r>
              <a:rPr lang="en-US" dirty="0"/>
              <a:t>jumping to conclusions too quickly and ensures a thorough analysis of ideas before the final list and priority are selected.</a:t>
            </a:r>
          </a:p>
          <a:p>
            <a:endParaRPr lang="en-US" dirty="0"/>
          </a:p>
        </p:txBody>
      </p:sp>
    </p:spTree>
    <p:extLst>
      <p:ext uri="{BB962C8B-B14F-4D97-AF65-F5344CB8AC3E}">
        <p14:creationId xmlns:p14="http://schemas.microsoft.com/office/powerpoint/2010/main" val="2155691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Surveys</a:t>
            </a:r>
            <a:endParaRPr lang="en-US" dirty="0"/>
          </a:p>
        </p:txBody>
      </p:sp>
      <p:sp>
        <p:nvSpPr>
          <p:cNvPr id="3" name="Content Placeholder 2"/>
          <p:cNvSpPr>
            <a:spLocks noGrp="1"/>
          </p:cNvSpPr>
          <p:nvPr>
            <p:ph idx="1"/>
          </p:nvPr>
        </p:nvSpPr>
        <p:spPr/>
        <p:txBody>
          <a:bodyPr>
            <a:normAutofit/>
          </a:bodyPr>
          <a:lstStyle/>
          <a:p>
            <a:r>
              <a:rPr lang="en-US" dirty="0"/>
              <a:t>Surveys</a:t>
            </a:r>
          </a:p>
          <a:p>
            <a:pPr lvl="1"/>
            <a:r>
              <a:rPr lang="en-US" dirty="0" smtClean="0"/>
              <a:t>Surveys </a:t>
            </a:r>
            <a:r>
              <a:rPr lang="en-US" dirty="0"/>
              <a:t>for problem solving are used to quickly gather data that is not normally available and to get a better understanding of the environment. </a:t>
            </a:r>
            <a:endParaRPr lang="en-US" dirty="0" smtClean="0"/>
          </a:p>
          <a:p>
            <a:pPr lvl="1"/>
            <a:r>
              <a:rPr lang="en-US" dirty="0"/>
              <a:t>Surveys are conducted via face-to-face meetings, over the Internet, by telephone interviews, and mailed questionnaires.</a:t>
            </a:r>
          </a:p>
          <a:p>
            <a:pPr lvl="1"/>
            <a:endParaRPr lang="en-US" dirty="0"/>
          </a:p>
        </p:txBody>
      </p:sp>
    </p:spTree>
    <p:extLst>
      <p:ext uri="{BB962C8B-B14F-4D97-AF65-F5344CB8AC3E}">
        <p14:creationId xmlns:p14="http://schemas.microsoft.com/office/powerpoint/2010/main" val="4000885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Surveys</a:t>
            </a:r>
            <a:endParaRPr lang="en-US" dirty="0"/>
          </a:p>
        </p:txBody>
      </p:sp>
      <p:sp>
        <p:nvSpPr>
          <p:cNvPr id="3" name="Content Placeholder 2"/>
          <p:cNvSpPr>
            <a:spLocks noGrp="1"/>
          </p:cNvSpPr>
          <p:nvPr>
            <p:ph idx="1"/>
          </p:nvPr>
        </p:nvSpPr>
        <p:spPr/>
        <p:txBody>
          <a:bodyPr>
            <a:normAutofit lnSpcReduction="10000"/>
          </a:bodyPr>
          <a:lstStyle/>
          <a:p>
            <a:r>
              <a:rPr lang="en-US" dirty="0"/>
              <a:t>Surveys</a:t>
            </a:r>
          </a:p>
          <a:p>
            <a:pPr lvl="1"/>
            <a:r>
              <a:rPr lang="en-US" dirty="0" smtClean="0"/>
              <a:t>General steps in conducting a survey are</a:t>
            </a:r>
            <a:endParaRPr lang="en-US" dirty="0"/>
          </a:p>
          <a:p>
            <a:pPr lvl="2"/>
            <a:r>
              <a:rPr lang="en-US" dirty="0" smtClean="0"/>
              <a:t>Design the survey form </a:t>
            </a:r>
            <a:r>
              <a:rPr lang="en-US" dirty="0" smtClean="0"/>
              <a:t>to </a:t>
            </a:r>
            <a:r>
              <a:rPr lang="en-US" dirty="0" smtClean="0"/>
              <a:t>make sure you are gathering the information needed to solve the problem.  </a:t>
            </a:r>
          </a:p>
          <a:p>
            <a:pPr lvl="3"/>
            <a:r>
              <a:rPr lang="en-US" dirty="0" smtClean="0"/>
              <a:t>The survey should be constructed for maximum accuracy, efficient information and so that it can be answered quickly. </a:t>
            </a:r>
            <a:endParaRPr lang="en-US" dirty="0"/>
          </a:p>
          <a:p>
            <a:pPr lvl="2"/>
            <a:r>
              <a:rPr lang="en-US" dirty="0" smtClean="0"/>
              <a:t>Determine </a:t>
            </a:r>
            <a:r>
              <a:rPr lang="en-US" dirty="0"/>
              <a:t>the sample size and who is to be surveyed. </a:t>
            </a:r>
            <a:endParaRPr lang="en-US" dirty="0" smtClean="0"/>
          </a:p>
          <a:p>
            <a:pPr lvl="2"/>
            <a:r>
              <a:rPr lang="en-US" dirty="0" smtClean="0"/>
              <a:t>Survey </a:t>
            </a:r>
            <a:r>
              <a:rPr lang="en-US" dirty="0"/>
              <a:t>mostly those people directly involved with the </a:t>
            </a:r>
            <a:r>
              <a:rPr lang="en-US" dirty="0" smtClean="0"/>
              <a:t>problem.</a:t>
            </a:r>
          </a:p>
          <a:p>
            <a:pPr lvl="2"/>
            <a:r>
              <a:rPr lang="en-US" dirty="0" smtClean="0"/>
              <a:t>Review </a:t>
            </a:r>
            <a:r>
              <a:rPr lang="en-US" dirty="0"/>
              <a:t>the survey results </a:t>
            </a:r>
            <a:r>
              <a:rPr lang="en-US" dirty="0" smtClean="0"/>
              <a:t>and record the results so they can be analyzed, usually with a numerical scale</a:t>
            </a:r>
            <a:endParaRPr lang="en-US" dirty="0"/>
          </a:p>
        </p:txBody>
      </p:sp>
    </p:spTree>
    <p:extLst>
      <p:ext uri="{BB962C8B-B14F-4D97-AF65-F5344CB8AC3E}">
        <p14:creationId xmlns:p14="http://schemas.microsoft.com/office/powerpoint/2010/main" val="955408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Surveys</a:t>
            </a:r>
            <a:endParaRPr lang="en-US" dirty="0"/>
          </a:p>
        </p:txBody>
      </p:sp>
      <p:sp>
        <p:nvSpPr>
          <p:cNvPr id="3" name="Content Placeholder 2"/>
          <p:cNvSpPr>
            <a:spLocks noGrp="1"/>
          </p:cNvSpPr>
          <p:nvPr>
            <p:ph idx="1"/>
          </p:nvPr>
        </p:nvSpPr>
        <p:spPr/>
        <p:txBody>
          <a:bodyPr>
            <a:normAutofit lnSpcReduction="10000"/>
          </a:bodyPr>
          <a:lstStyle/>
          <a:p>
            <a:r>
              <a:rPr lang="en-US" dirty="0"/>
              <a:t>Surveys</a:t>
            </a:r>
          </a:p>
          <a:p>
            <a:pPr lvl="1"/>
            <a:r>
              <a:rPr lang="en-US" dirty="0" smtClean="0"/>
              <a:t>Surveys </a:t>
            </a:r>
            <a:r>
              <a:rPr lang="en-US" dirty="0"/>
              <a:t>are used to document what is currently going on in the process and possibly the percent of time on an activity</a:t>
            </a:r>
            <a:r>
              <a:rPr lang="en-US" dirty="0" smtClean="0"/>
              <a:t>.</a:t>
            </a:r>
          </a:p>
          <a:p>
            <a:pPr lvl="1"/>
            <a:r>
              <a:rPr lang="en-US" dirty="0" smtClean="0"/>
              <a:t>Also</a:t>
            </a:r>
            <a:r>
              <a:rPr lang="en-US" dirty="0"/>
              <a:t>, it can indicate how frequently various tasks are done compared with the total activities. </a:t>
            </a:r>
            <a:endParaRPr lang="en-US" dirty="0" smtClean="0"/>
          </a:p>
          <a:p>
            <a:pPr lvl="1"/>
            <a:r>
              <a:rPr lang="en-US" dirty="0" smtClean="0"/>
              <a:t>It </a:t>
            </a:r>
            <a:r>
              <a:rPr lang="en-US" dirty="0"/>
              <a:t>can show which people, along with their skill mixes, are required to do the task. </a:t>
            </a:r>
            <a:endParaRPr lang="en-US" dirty="0" smtClean="0"/>
          </a:p>
          <a:p>
            <a:pPr lvl="1"/>
            <a:r>
              <a:rPr lang="en-US" dirty="0" smtClean="0"/>
              <a:t>It </a:t>
            </a:r>
            <a:r>
              <a:rPr lang="en-US" dirty="0"/>
              <a:t>is also useful in getting unavailable data quickly for problem analysis. </a:t>
            </a:r>
            <a:endParaRPr lang="en-US" dirty="0" smtClean="0"/>
          </a:p>
          <a:p>
            <a:endParaRPr lang="en-US" dirty="0"/>
          </a:p>
        </p:txBody>
      </p:sp>
    </p:spTree>
    <p:extLst>
      <p:ext uri="{BB962C8B-B14F-4D97-AF65-F5344CB8AC3E}">
        <p14:creationId xmlns:p14="http://schemas.microsoft.com/office/powerpoint/2010/main" val="2822313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Benchmarking and Best Practices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Benchmarking and Best Practices</a:t>
            </a:r>
          </a:p>
          <a:p>
            <a:pPr lvl="1"/>
            <a:r>
              <a:rPr lang="en-US" dirty="0" smtClean="0"/>
              <a:t>Benchmarking </a:t>
            </a:r>
            <a:r>
              <a:rPr lang="en-US" dirty="0"/>
              <a:t>and the use of key performance indicators, a balanced scorecard, or a dashboard </a:t>
            </a:r>
            <a:r>
              <a:rPr lang="en-US" dirty="0" smtClean="0"/>
              <a:t>identify and quantify different performance characteristics of a company</a:t>
            </a:r>
          </a:p>
          <a:p>
            <a:pPr lvl="1"/>
            <a:r>
              <a:rPr lang="en-US" dirty="0" err="1" smtClean="0"/>
              <a:t>Benchmarking’s</a:t>
            </a:r>
            <a:r>
              <a:rPr lang="en-US" dirty="0" smtClean="0"/>
              <a:t> </a:t>
            </a:r>
            <a:r>
              <a:rPr lang="en-US" dirty="0"/>
              <a:t>primary focus is to compare internal performance with external benchmarked performance. </a:t>
            </a:r>
            <a:endParaRPr lang="en-US" dirty="0" smtClean="0"/>
          </a:p>
          <a:p>
            <a:pPr lvl="1"/>
            <a:r>
              <a:rPr lang="en-US" dirty="0" smtClean="0"/>
              <a:t>Key </a:t>
            </a:r>
            <a:r>
              <a:rPr lang="en-US" dirty="0"/>
              <a:t>performance indicators (KPIs) are the metrics deemed essential to understanding the operational health of a company. </a:t>
            </a:r>
            <a:endParaRPr lang="en-US" dirty="0" smtClean="0"/>
          </a:p>
          <a:p>
            <a:pPr lvl="1"/>
            <a:r>
              <a:rPr lang="en-US" dirty="0" smtClean="0"/>
              <a:t>Measuring </a:t>
            </a:r>
            <a:r>
              <a:rPr lang="en-US" dirty="0"/>
              <a:t>performance allows an organization to objectively determine what is working and what is not. </a:t>
            </a:r>
            <a:endParaRPr lang="en-US" dirty="0" smtClean="0"/>
          </a:p>
        </p:txBody>
      </p:sp>
    </p:spTree>
    <p:extLst>
      <p:ext uri="{BB962C8B-B14F-4D97-AF65-F5344CB8AC3E}">
        <p14:creationId xmlns:p14="http://schemas.microsoft.com/office/powerpoint/2010/main" val="24934767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Benchmarking and Best Practices</a:t>
            </a:r>
          </a:p>
        </p:txBody>
      </p:sp>
      <p:sp>
        <p:nvSpPr>
          <p:cNvPr id="3" name="Content Placeholder 2"/>
          <p:cNvSpPr>
            <a:spLocks noGrp="1"/>
          </p:cNvSpPr>
          <p:nvPr>
            <p:ph idx="1"/>
          </p:nvPr>
        </p:nvSpPr>
        <p:spPr/>
        <p:txBody>
          <a:bodyPr>
            <a:normAutofit fontScale="92500" lnSpcReduction="20000"/>
          </a:bodyPr>
          <a:lstStyle/>
          <a:p>
            <a:r>
              <a:rPr lang="en-US" dirty="0"/>
              <a:t>Benchmarking and Best Practices</a:t>
            </a:r>
          </a:p>
          <a:p>
            <a:pPr lvl="1"/>
            <a:r>
              <a:rPr lang="en-US" dirty="0" smtClean="0"/>
              <a:t>The </a:t>
            </a:r>
            <a:r>
              <a:rPr lang="en-US" dirty="0"/>
              <a:t>metrics or KPIs established for a benchmarking effort are compared to those of other companies to determine areas of potential improvement and to identify best business practices in an industry.</a:t>
            </a:r>
          </a:p>
          <a:p>
            <a:pPr lvl="1"/>
            <a:r>
              <a:rPr lang="en-US" dirty="0" smtClean="0"/>
              <a:t>Those </a:t>
            </a:r>
            <a:r>
              <a:rPr lang="en-US" dirty="0"/>
              <a:t>involved with benchmarking must avoid having a “one-size-fits-all” approach, which may not identify specific operating philosophies within a company. </a:t>
            </a:r>
            <a:endParaRPr lang="en-US" dirty="0" smtClean="0"/>
          </a:p>
          <a:p>
            <a:pPr lvl="1"/>
            <a:r>
              <a:rPr lang="en-US" dirty="0" smtClean="0"/>
              <a:t>Not </a:t>
            </a:r>
            <a:r>
              <a:rPr lang="en-US" dirty="0"/>
              <a:t>all types of “best practices” are “best practices” for all companies. </a:t>
            </a:r>
            <a:endParaRPr lang="en-US" dirty="0" smtClean="0"/>
          </a:p>
          <a:p>
            <a:pPr lvl="1"/>
            <a:r>
              <a:rPr lang="en-US" dirty="0" smtClean="0"/>
              <a:t>Metrics </a:t>
            </a:r>
            <a:r>
              <a:rPr lang="en-US" dirty="0"/>
              <a:t>should be tailored to capture data that is readily available across an industry</a:t>
            </a:r>
            <a:r>
              <a:rPr lang="en-US" dirty="0" smtClean="0"/>
              <a:t>.</a:t>
            </a:r>
          </a:p>
        </p:txBody>
      </p:sp>
    </p:spTree>
    <p:extLst>
      <p:ext uri="{BB962C8B-B14F-4D97-AF65-F5344CB8AC3E}">
        <p14:creationId xmlns:p14="http://schemas.microsoft.com/office/powerpoint/2010/main" val="3032232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Benchmarking and Best Practices</a:t>
            </a:r>
          </a:p>
        </p:txBody>
      </p:sp>
      <p:sp>
        <p:nvSpPr>
          <p:cNvPr id="3" name="Content Placeholder 2"/>
          <p:cNvSpPr>
            <a:spLocks noGrp="1"/>
          </p:cNvSpPr>
          <p:nvPr>
            <p:ph idx="1"/>
          </p:nvPr>
        </p:nvSpPr>
        <p:spPr>
          <a:xfrm>
            <a:off x="457200" y="1600200"/>
            <a:ext cx="8472488" cy="4525963"/>
          </a:xfrm>
        </p:spPr>
        <p:txBody>
          <a:bodyPr>
            <a:normAutofit fontScale="85000" lnSpcReduction="10000"/>
          </a:bodyPr>
          <a:lstStyle/>
          <a:p>
            <a:r>
              <a:rPr lang="en-US" dirty="0"/>
              <a:t>Benchmarking and Best Practices</a:t>
            </a:r>
          </a:p>
          <a:p>
            <a:pPr lvl="1"/>
            <a:r>
              <a:rPr lang="en-US" dirty="0" smtClean="0"/>
              <a:t>Benchmarking data are available to the public or can cost tens of thousands of dollars to access. </a:t>
            </a:r>
            <a:r>
              <a:rPr lang="en-US" dirty="0" smtClean="0"/>
              <a:t>Potential </a:t>
            </a:r>
            <a:r>
              <a:rPr lang="en-US" dirty="0" smtClean="0"/>
              <a:t>sources:</a:t>
            </a:r>
          </a:p>
          <a:p>
            <a:pPr lvl="2"/>
            <a:r>
              <a:rPr lang="en-US" dirty="0" smtClean="0"/>
              <a:t>Industry trade associations</a:t>
            </a:r>
          </a:p>
          <a:p>
            <a:pPr lvl="2"/>
            <a:r>
              <a:rPr lang="en-US" dirty="0" smtClean="0"/>
              <a:t>Malcolm Baldridge and other quality awards</a:t>
            </a:r>
          </a:p>
          <a:p>
            <a:pPr lvl="2"/>
            <a:r>
              <a:rPr lang="en-US" dirty="0" smtClean="0"/>
              <a:t>American Productivity and Quality Center of Excellence</a:t>
            </a:r>
          </a:p>
          <a:p>
            <a:pPr lvl="2"/>
            <a:r>
              <a:rPr lang="en-US" dirty="0" smtClean="0"/>
              <a:t>Informal networks of companies that practice benchmarking</a:t>
            </a:r>
          </a:p>
          <a:p>
            <a:pPr lvl="2"/>
            <a:r>
              <a:rPr lang="en-US" dirty="0" smtClean="0"/>
              <a:t>Companies providing services for benchmarking in various industries. </a:t>
            </a:r>
          </a:p>
          <a:p>
            <a:pPr lvl="2"/>
            <a:r>
              <a:rPr lang="en-US" dirty="0" smtClean="0"/>
              <a:t>SEC filings of your competitors or companies</a:t>
            </a:r>
          </a:p>
          <a:p>
            <a:pPr lvl="1"/>
            <a:r>
              <a:rPr lang="en-US" dirty="0" smtClean="0"/>
              <a:t>This leads to investigating best practices across industries to identify areas to improve operations and performance. </a:t>
            </a:r>
          </a:p>
        </p:txBody>
      </p:sp>
    </p:spTree>
    <p:extLst>
      <p:ext uri="{BB962C8B-B14F-4D97-AF65-F5344CB8AC3E}">
        <p14:creationId xmlns:p14="http://schemas.microsoft.com/office/powerpoint/2010/main" val="38289822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Delphi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Delphi Method</a:t>
            </a:r>
          </a:p>
          <a:p>
            <a:pPr lvl="1"/>
            <a:r>
              <a:rPr lang="en-US" dirty="0" smtClean="0"/>
              <a:t>The </a:t>
            </a:r>
            <a:r>
              <a:rPr lang="en-US" dirty="0"/>
              <a:t>Delphi Method is a combination of </a:t>
            </a:r>
            <a:r>
              <a:rPr lang="en-US" dirty="0" err="1"/>
              <a:t>brainwriting</a:t>
            </a:r>
            <a:r>
              <a:rPr lang="en-US" dirty="0"/>
              <a:t> and survey methods. </a:t>
            </a:r>
            <a:endParaRPr lang="en-US" dirty="0" smtClean="0"/>
          </a:p>
          <a:p>
            <a:pPr lvl="1"/>
            <a:r>
              <a:rPr lang="en-US" dirty="0" smtClean="0"/>
              <a:t>The </a:t>
            </a:r>
            <a:r>
              <a:rPr lang="en-US" dirty="0"/>
              <a:t>object of this method is getting a reliable consensus of a group of </a:t>
            </a:r>
            <a:r>
              <a:rPr lang="en-US" dirty="0" smtClean="0"/>
              <a:t>experts through </a:t>
            </a:r>
            <a:r>
              <a:rPr lang="en-US" dirty="0"/>
              <a:t>a series of detailed questionnaires along with expert opinion feedback.</a:t>
            </a:r>
          </a:p>
          <a:p>
            <a:pPr lvl="1"/>
            <a:r>
              <a:rPr lang="en-US" dirty="0" smtClean="0"/>
              <a:t>There </a:t>
            </a:r>
            <a:r>
              <a:rPr lang="en-US" dirty="0"/>
              <a:t>are two main groups required for this approach: the decision makers and the respondent group of experts.</a:t>
            </a:r>
          </a:p>
          <a:p>
            <a:pPr lvl="1"/>
            <a:r>
              <a:rPr lang="en-US" dirty="0" smtClean="0"/>
              <a:t>The </a:t>
            </a:r>
            <a:r>
              <a:rPr lang="en-US" dirty="0"/>
              <a:t>Delphi method has several components: anonymous participation, controlled iterations, feedback, and statistical results. The number of iterations of the questioner is normally three to five. </a:t>
            </a:r>
            <a:endParaRPr lang="en-US" dirty="0" smtClean="0"/>
          </a:p>
          <a:p>
            <a:pPr lvl="1"/>
            <a:r>
              <a:rPr lang="en-US" dirty="0" smtClean="0"/>
              <a:t>Additional </a:t>
            </a:r>
            <a:r>
              <a:rPr lang="en-US" dirty="0"/>
              <a:t>iterations depend upon the degree of agreement and the direction of the respondents from their feedback information</a:t>
            </a:r>
            <a:r>
              <a:rPr lang="en-US" dirty="0" smtClean="0"/>
              <a:t>.</a:t>
            </a:r>
            <a:endParaRPr lang="en-US" dirty="0"/>
          </a:p>
        </p:txBody>
      </p:sp>
    </p:spTree>
    <p:extLst>
      <p:ext uri="{BB962C8B-B14F-4D97-AF65-F5344CB8AC3E}">
        <p14:creationId xmlns:p14="http://schemas.microsoft.com/office/powerpoint/2010/main" val="14312041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Delphi Method</a:t>
            </a:r>
          </a:p>
        </p:txBody>
      </p:sp>
      <p:sp>
        <p:nvSpPr>
          <p:cNvPr id="3" name="Content Placeholder 2"/>
          <p:cNvSpPr>
            <a:spLocks noGrp="1"/>
          </p:cNvSpPr>
          <p:nvPr>
            <p:ph idx="1"/>
          </p:nvPr>
        </p:nvSpPr>
        <p:spPr/>
        <p:txBody>
          <a:bodyPr>
            <a:normAutofit fontScale="85000" lnSpcReduction="10000"/>
          </a:bodyPr>
          <a:lstStyle/>
          <a:p>
            <a:r>
              <a:rPr lang="en-US" dirty="0"/>
              <a:t>Delphi Method</a:t>
            </a:r>
          </a:p>
          <a:p>
            <a:pPr lvl="1"/>
            <a:r>
              <a:rPr lang="en-US" dirty="0" smtClean="0"/>
              <a:t>Generally</a:t>
            </a:r>
            <a:r>
              <a:rPr lang="en-US" dirty="0"/>
              <a:t>, the first questionnaire asks the experts to respond to a broad question. </a:t>
            </a:r>
            <a:endParaRPr lang="en-US" dirty="0" smtClean="0"/>
          </a:p>
          <a:p>
            <a:pPr lvl="1"/>
            <a:r>
              <a:rPr lang="en-US" dirty="0" smtClean="0"/>
              <a:t>Information </a:t>
            </a:r>
            <a:r>
              <a:rPr lang="en-US" dirty="0"/>
              <a:t>is gathered from the first response and a second and subsequent questionnaire are </a:t>
            </a:r>
            <a:r>
              <a:rPr lang="en-US" dirty="0" smtClean="0"/>
              <a:t>developed</a:t>
            </a:r>
          </a:p>
          <a:p>
            <a:pPr lvl="1"/>
            <a:r>
              <a:rPr lang="en-US" dirty="0" smtClean="0"/>
              <a:t>The </a:t>
            </a:r>
            <a:r>
              <a:rPr lang="en-US" dirty="0"/>
              <a:t>goal is to develop several specific answers to address and solve the overall problem. </a:t>
            </a:r>
            <a:endParaRPr lang="en-US" dirty="0" smtClean="0"/>
          </a:p>
          <a:p>
            <a:pPr lvl="1"/>
            <a:r>
              <a:rPr lang="en-US" dirty="0" smtClean="0"/>
              <a:t>Each </a:t>
            </a:r>
            <a:r>
              <a:rPr lang="en-US" dirty="0"/>
              <a:t>successive questionnaire refines the prior questionnaire because it focuses on the best approach. </a:t>
            </a:r>
            <a:endParaRPr lang="en-US" dirty="0" smtClean="0"/>
          </a:p>
          <a:p>
            <a:pPr lvl="1"/>
            <a:r>
              <a:rPr lang="en-US" dirty="0" smtClean="0"/>
              <a:t>Each </a:t>
            </a:r>
            <a:r>
              <a:rPr lang="en-US" dirty="0"/>
              <a:t>stage should include a vote or preference on each previous solution and identify any </a:t>
            </a:r>
            <a:r>
              <a:rPr lang="en-US" dirty="0" smtClean="0"/>
              <a:t>sub-questions </a:t>
            </a:r>
            <a:r>
              <a:rPr lang="en-US" dirty="0"/>
              <a:t>on improving the suggested solution</a:t>
            </a:r>
            <a:r>
              <a:rPr lang="en-US" dirty="0" smtClean="0"/>
              <a:t>.</a:t>
            </a:r>
            <a:endParaRPr lang="en-US" dirty="0"/>
          </a:p>
        </p:txBody>
      </p:sp>
    </p:spTree>
    <p:extLst>
      <p:ext uri="{BB962C8B-B14F-4D97-AF65-F5344CB8AC3E}">
        <p14:creationId xmlns:p14="http://schemas.microsoft.com/office/powerpoint/2010/main" val="273419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a:bodyPr>
          <a:lstStyle/>
          <a:p>
            <a:r>
              <a:rPr lang="en-US" dirty="0"/>
              <a:t>Key Considerations</a:t>
            </a:r>
          </a:p>
          <a:p>
            <a:pPr lvl="1"/>
            <a:r>
              <a:rPr lang="en-US" dirty="0"/>
              <a:t>Understand the decisions made at each level of the organization:</a:t>
            </a:r>
          </a:p>
          <a:p>
            <a:pPr lvl="2"/>
            <a:r>
              <a:rPr lang="en-US" dirty="0"/>
              <a:t>How much to produce on a product line?</a:t>
            </a:r>
          </a:p>
          <a:p>
            <a:pPr lvl="2"/>
            <a:r>
              <a:rPr lang="en-US" dirty="0"/>
              <a:t>How much to spend on research and development?</a:t>
            </a:r>
          </a:p>
          <a:p>
            <a:pPr lvl="2"/>
            <a:r>
              <a:rPr lang="en-US" dirty="0"/>
              <a:t>What must I product to meet my demand</a:t>
            </a:r>
            <a:r>
              <a:rPr lang="en-US" dirty="0" smtClean="0"/>
              <a:t>?</a:t>
            </a:r>
          </a:p>
        </p:txBody>
      </p:sp>
    </p:spTree>
    <p:extLst>
      <p:ext uri="{BB962C8B-B14F-4D97-AF65-F5344CB8AC3E}">
        <p14:creationId xmlns:p14="http://schemas.microsoft.com/office/powerpoint/2010/main" val="31390225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Delphi Method</a:t>
            </a:r>
          </a:p>
        </p:txBody>
      </p:sp>
      <p:sp>
        <p:nvSpPr>
          <p:cNvPr id="3" name="Content Placeholder 2"/>
          <p:cNvSpPr>
            <a:spLocks noGrp="1"/>
          </p:cNvSpPr>
          <p:nvPr>
            <p:ph idx="1"/>
          </p:nvPr>
        </p:nvSpPr>
        <p:spPr/>
        <p:txBody>
          <a:bodyPr>
            <a:normAutofit fontScale="85000" lnSpcReduction="10000"/>
          </a:bodyPr>
          <a:lstStyle/>
          <a:p>
            <a:r>
              <a:rPr lang="en-US" dirty="0"/>
              <a:t>Delphi Method</a:t>
            </a:r>
          </a:p>
          <a:p>
            <a:pPr lvl="1"/>
            <a:r>
              <a:rPr lang="en-US" dirty="0" smtClean="0"/>
              <a:t>The </a:t>
            </a:r>
            <a:r>
              <a:rPr lang="en-US" dirty="0"/>
              <a:t>format of the questionnaire should make it easy for the expert respondents to develop the final list of approaches or estimates and a priority for each of them. </a:t>
            </a:r>
            <a:endParaRPr lang="en-US" dirty="0" smtClean="0"/>
          </a:p>
          <a:p>
            <a:pPr lvl="1"/>
            <a:r>
              <a:rPr lang="en-US" dirty="0" smtClean="0"/>
              <a:t>The </a:t>
            </a:r>
            <a:r>
              <a:rPr lang="en-US" dirty="0"/>
              <a:t>Delphi Method provides the input of experts through surveys without having to physically get together.</a:t>
            </a:r>
          </a:p>
          <a:p>
            <a:pPr lvl="1"/>
            <a:r>
              <a:rPr lang="en-US" dirty="0" smtClean="0"/>
              <a:t>This </a:t>
            </a:r>
            <a:r>
              <a:rPr lang="en-US" dirty="0"/>
              <a:t>approach ensures that no one dominates the process and preserves the ability to change one’s mind, as sometimes happens in a public environment</a:t>
            </a:r>
            <a:r>
              <a:rPr lang="en-US" dirty="0" smtClean="0"/>
              <a:t>.</a:t>
            </a:r>
          </a:p>
          <a:p>
            <a:pPr lvl="1"/>
            <a:r>
              <a:rPr lang="en-US" dirty="0" smtClean="0"/>
              <a:t>A </a:t>
            </a:r>
            <a:r>
              <a:rPr lang="en-US" dirty="0"/>
              <a:t>wide variety of experts who are geographically spread out can participate easily</a:t>
            </a:r>
            <a:r>
              <a:rPr lang="en-US" dirty="0" smtClean="0"/>
              <a:t>.</a:t>
            </a:r>
            <a:endParaRPr lang="en-US" dirty="0"/>
          </a:p>
        </p:txBody>
      </p:sp>
    </p:spTree>
    <p:extLst>
      <p:ext uri="{BB962C8B-B14F-4D97-AF65-F5344CB8AC3E}">
        <p14:creationId xmlns:p14="http://schemas.microsoft.com/office/powerpoint/2010/main" val="1380873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SPAN</a:t>
            </a:r>
            <a:endParaRPr lang="en-US" dirty="0"/>
          </a:p>
        </p:txBody>
      </p:sp>
      <p:sp>
        <p:nvSpPr>
          <p:cNvPr id="3" name="Content Placeholder 2"/>
          <p:cNvSpPr>
            <a:spLocks noGrp="1"/>
          </p:cNvSpPr>
          <p:nvPr>
            <p:ph idx="1"/>
          </p:nvPr>
        </p:nvSpPr>
        <p:spPr/>
        <p:txBody>
          <a:bodyPr>
            <a:normAutofit fontScale="77500" lnSpcReduction="20000"/>
          </a:bodyPr>
          <a:lstStyle/>
          <a:p>
            <a:r>
              <a:rPr lang="en-US" dirty="0"/>
              <a:t>Successive Proportional Additive Numeration (SPAN)</a:t>
            </a:r>
          </a:p>
          <a:p>
            <a:pPr lvl="1"/>
            <a:r>
              <a:rPr lang="en-US" dirty="0" smtClean="0"/>
              <a:t>The </a:t>
            </a:r>
            <a:r>
              <a:rPr lang="en-US" dirty="0"/>
              <a:t>successive proportional additive numeration (SPAN) has been used in many modern decision-making applications </a:t>
            </a:r>
            <a:r>
              <a:rPr lang="en-US" dirty="0" smtClean="0"/>
              <a:t>with </a:t>
            </a:r>
            <a:r>
              <a:rPr lang="en-US" dirty="0"/>
              <a:t>a good level of success.</a:t>
            </a:r>
          </a:p>
          <a:p>
            <a:pPr lvl="1"/>
            <a:r>
              <a:rPr lang="en-US" dirty="0" smtClean="0"/>
              <a:t>SPAN </a:t>
            </a:r>
            <a:r>
              <a:rPr lang="en-US" dirty="0"/>
              <a:t>is a voting process that polls experts’ judgments</a:t>
            </a:r>
            <a:r>
              <a:rPr lang="en-US" dirty="0" smtClean="0"/>
              <a:t>.</a:t>
            </a:r>
          </a:p>
          <a:p>
            <a:pPr lvl="1"/>
            <a:r>
              <a:rPr lang="en-US" dirty="0" smtClean="0"/>
              <a:t>This </a:t>
            </a:r>
            <a:r>
              <a:rPr lang="en-US" dirty="0"/>
              <a:t>group consensus technique allows individuals of a committee to have different weights of importance on issues. </a:t>
            </a:r>
            <a:endParaRPr lang="en-US" dirty="0" smtClean="0"/>
          </a:p>
          <a:p>
            <a:pPr lvl="1"/>
            <a:r>
              <a:rPr lang="en-US" dirty="0" smtClean="0"/>
              <a:t>The </a:t>
            </a:r>
            <a:r>
              <a:rPr lang="en-US" dirty="0"/>
              <a:t>individuals are assigned a number of votes (usually an equal number), which are allocated between the options and the experts. </a:t>
            </a:r>
            <a:endParaRPr lang="en-US" dirty="0" smtClean="0"/>
          </a:p>
          <a:p>
            <a:pPr lvl="1"/>
            <a:r>
              <a:rPr lang="en-US" dirty="0" smtClean="0"/>
              <a:t>Then</a:t>
            </a:r>
            <a:r>
              <a:rPr lang="en-US" dirty="0"/>
              <a:t>, each of the experts assigns a percentage of the votes to each of the other experts and to each one of the options.</a:t>
            </a:r>
          </a:p>
          <a:p>
            <a:pPr lvl="1"/>
            <a:endParaRPr lang="en-US" dirty="0"/>
          </a:p>
        </p:txBody>
      </p:sp>
    </p:spTree>
    <p:extLst>
      <p:ext uri="{BB962C8B-B14F-4D97-AF65-F5344CB8AC3E}">
        <p14:creationId xmlns:p14="http://schemas.microsoft.com/office/powerpoint/2010/main" val="947631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SPAN</a:t>
            </a:r>
            <a:endParaRPr lang="en-US" dirty="0"/>
          </a:p>
        </p:txBody>
      </p:sp>
      <p:sp>
        <p:nvSpPr>
          <p:cNvPr id="3" name="Content Placeholder 2"/>
          <p:cNvSpPr>
            <a:spLocks noGrp="1"/>
          </p:cNvSpPr>
          <p:nvPr>
            <p:ph idx="1"/>
          </p:nvPr>
        </p:nvSpPr>
        <p:spPr/>
        <p:txBody>
          <a:bodyPr>
            <a:normAutofit/>
          </a:bodyPr>
          <a:lstStyle/>
          <a:p>
            <a:r>
              <a:rPr lang="en-US" dirty="0"/>
              <a:t>Successive Proportional Additive Numeration (SPAN)</a:t>
            </a:r>
          </a:p>
          <a:p>
            <a:pPr lvl="1"/>
            <a:r>
              <a:rPr lang="en-US" dirty="0" smtClean="0"/>
              <a:t>If members </a:t>
            </a:r>
            <a:r>
              <a:rPr lang="en-US" dirty="0"/>
              <a:t>of the group feel some of the other experts are more knowledgeable, some of their votes are assigned to these experts.</a:t>
            </a:r>
          </a:p>
          <a:p>
            <a:pPr lvl="1"/>
            <a:r>
              <a:rPr lang="en-US" dirty="0" smtClean="0"/>
              <a:t>Using </a:t>
            </a:r>
            <a:r>
              <a:rPr lang="en-US" dirty="0"/>
              <a:t>the original distribution percentage selected by each individual, the process continues through successive allocation cycles until all of the original points have been distributed among the options</a:t>
            </a:r>
            <a:r>
              <a:rPr lang="en-US" dirty="0" smtClean="0"/>
              <a:t>.</a:t>
            </a:r>
            <a:endParaRPr lang="en-US" dirty="0"/>
          </a:p>
        </p:txBody>
      </p:sp>
    </p:spTree>
    <p:extLst>
      <p:ext uri="{BB962C8B-B14F-4D97-AF65-F5344CB8AC3E}">
        <p14:creationId xmlns:p14="http://schemas.microsoft.com/office/powerpoint/2010/main" val="12027708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p:txBody>
          <a:bodyPr>
            <a:normAutofit fontScale="92500" lnSpcReduction="20000"/>
          </a:bodyPr>
          <a:lstStyle/>
          <a:p>
            <a:r>
              <a:rPr lang="en-US" dirty="0"/>
              <a:t>Successive Proportional Additive Numeration (SPAN)</a:t>
            </a:r>
          </a:p>
          <a:p>
            <a:pPr lvl="1"/>
            <a:r>
              <a:rPr lang="en-US" dirty="0" smtClean="0"/>
              <a:t>Detailed steps for </a:t>
            </a:r>
            <a:r>
              <a:rPr lang="en-US" dirty="0"/>
              <a:t>the SPAN </a:t>
            </a:r>
            <a:r>
              <a:rPr lang="en-US" dirty="0" smtClean="0"/>
              <a:t>method:</a:t>
            </a:r>
            <a:endParaRPr lang="en-US" dirty="0"/>
          </a:p>
          <a:p>
            <a:pPr lvl="2"/>
            <a:r>
              <a:rPr lang="en-US" dirty="0" smtClean="0"/>
              <a:t>Each </a:t>
            </a:r>
            <a:r>
              <a:rPr lang="en-US" dirty="0"/>
              <a:t>individual is allocated a quota of points starting the process, usually 100 points.</a:t>
            </a:r>
          </a:p>
          <a:p>
            <a:pPr lvl="2"/>
            <a:r>
              <a:rPr lang="en-US" dirty="0" smtClean="0"/>
              <a:t>Individuals </a:t>
            </a:r>
            <a:r>
              <a:rPr lang="en-US" dirty="0"/>
              <a:t>distribute all </a:t>
            </a:r>
            <a:r>
              <a:rPr lang="en-US" dirty="0" smtClean="0"/>
              <a:t>these </a:t>
            </a:r>
            <a:r>
              <a:rPr lang="en-US" dirty="0"/>
              <a:t>points among options and other members. It is generally recommended that at least a small percentage be allocated to one or more of the options.</a:t>
            </a:r>
          </a:p>
          <a:p>
            <a:pPr lvl="2"/>
            <a:r>
              <a:rPr lang="en-US" dirty="0" smtClean="0"/>
              <a:t>Each </a:t>
            </a:r>
            <a:r>
              <a:rPr lang="en-US" dirty="0"/>
              <a:t>individual allocates a specific percentage of votes to each option and to each of the experts. The actual number of points allocated to each option depends upon overall percent allocation to the options. The proportion is fixed in the subsequent cycles</a:t>
            </a:r>
            <a:r>
              <a:rPr lang="en-US" dirty="0" smtClean="0"/>
              <a:t>.</a:t>
            </a:r>
            <a:endParaRPr lang="en-US" dirty="0"/>
          </a:p>
        </p:txBody>
      </p:sp>
    </p:spTree>
    <p:extLst>
      <p:ext uri="{BB962C8B-B14F-4D97-AF65-F5344CB8AC3E}">
        <p14:creationId xmlns:p14="http://schemas.microsoft.com/office/powerpoint/2010/main" val="41758074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p:txBody>
          <a:bodyPr>
            <a:normAutofit fontScale="92500"/>
          </a:bodyPr>
          <a:lstStyle/>
          <a:p>
            <a:r>
              <a:rPr lang="en-US" dirty="0"/>
              <a:t>Successive Proportional Additive Numeration (SPAN)</a:t>
            </a:r>
          </a:p>
          <a:p>
            <a:pPr lvl="1"/>
            <a:r>
              <a:rPr lang="en-US" dirty="0" smtClean="0"/>
              <a:t>Detailed steps </a:t>
            </a:r>
            <a:r>
              <a:rPr lang="en-US" dirty="0"/>
              <a:t>for the SPAN </a:t>
            </a:r>
            <a:r>
              <a:rPr lang="en-US" dirty="0" smtClean="0"/>
              <a:t>method:</a:t>
            </a:r>
            <a:endParaRPr lang="en-US" dirty="0"/>
          </a:p>
          <a:p>
            <a:pPr lvl="2"/>
            <a:r>
              <a:rPr lang="en-US" dirty="0" smtClean="0"/>
              <a:t>The </a:t>
            </a:r>
            <a:r>
              <a:rPr lang="en-US" dirty="0"/>
              <a:t>process calculates the actual allocation for each option and experts based on the allocations in steps 2 and 3. </a:t>
            </a:r>
            <a:r>
              <a:rPr lang="en-US" dirty="0" smtClean="0"/>
              <a:t>The process </a:t>
            </a:r>
            <a:r>
              <a:rPr lang="en-US" dirty="0"/>
              <a:t>continues through as many successive cycles as needed to distribute all of the points among the options. The process ends when the cumulative total points left with each expert is very close to or equal to zero (&lt;0.1%).</a:t>
            </a:r>
          </a:p>
          <a:p>
            <a:pPr lvl="2"/>
            <a:r>
              <a:rPr lang="en-US" dirty="0" smtClean="0"/>
              <a:t>The </a:t>
            </a:r>
            <a:r>
              <a:rPr lang="en-US" dirty="0"/>
              <a:t>option with the highest number of points is selected as the consensus of the experts.</a:t>
            </a:r>
          </a:p>
          <a:p>
            <a:pPr lvl="1"/>
            <a:endParaRPr lang="en-US" dirty="0" smtClean="0"/>
          </a:p>
        </p:txBody>
      </p:sp>
    </p:spTree>
    <p:extLst>
      <p:ext uri="{BB962C8B-B14F-4D97-AF65-F5344CB8AC3E}">
        <p14:creationId xmlns:p14="http://schemas.microsoft.com/office/powerpoint/2010/main" val="33753975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p:txBody>
          <a:bodyPr>
            <a:normAutofit/>
          </a:bodyPr>
          <a:lstStyle/>
          <a:p>
            <a:r>
              <a:rPr lang="en-US" dirty="0"/>
              <a:t>Example of SPAN</a:t>
            </a:r>
          </a:p>
          <a:p>
            <a:pPr lvl="1"/>
            <a:r>
              <a:rPr lang="en-US" dirty="0" smtClean="0"/>
              <a:t>Three </a:t>
            </a:r>
            <a:r>
              <a:rPr lang="en-US" dirty="0"/>
              <a:t>members need to select one option from a set of two options. </a:t>
            </a:r>
            <a:endParaRPr lang="en-US" dirty="0" smtClean="0"/>
          </a:p>
          <a:p>
            <a:pPr lvl="1"/>
            <a:r>
              <a:rPr lang="en-US" dirty="0" smtClean="0"/>
              <a:t>Each </a:t>
            </a:r>
            <a:r>
              <a:rPr lang="en-US" dirty="0"/>
              <a:t>individual is given a packet of 100 points. </a:t>
            </a:r>
            <a:endParaRPr lang="en-US" dirty="0" smtClean="0"/>
          </a:p>
          <a:p>
            <a:pPr lvl="1"/>
            <a:r>
              <a:rPr lang="en-US" dirty="0" smtClean="0"/>
              <a:t>Then</a:t>
            </a:r>
            <a:r>
              <a:rPr lang="en-US" dirty="0"/>
              <a:t>, the individuals establish the percentages they wish to use in allocating points to members and the options. </a:t>
            </a:r>
          </a:p>
          <a:p>
            <a:endParaRPr lang="en-US" dirty="0"/>
          </a:p>
        </p:txBody>
      </p:sp>
    </p:spTree>
    <p:extLst>
      <p:ext uri="{BB962C8B-B14F-4D97-AF65-F5344CB8AC3E}">
        <p14:creationId xmlns:p14="http://schemas.microsoft.com/office/powerpoint/2010/main" val="14506909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a:xfrm>
            <a:off x="457200" y="1600200"/>
            <a:ext cx="4045527" cy="4525963"/>
          </a:xfrm>
        </p:spPr>
        <p:txBody>
          <a:bodyPr>
            <a:normAutofit fontScale="77500" lnSpcReduction="20000"/>
          </a:bodyPr>
          <a:lstStyle/>
          <a:p>
            <a:r>
              <a:rPr lang="en-US" dirty="0"/>
              <a:t>Example of </a:t>
            </a:r>
            <a:r>
              <a:rPr lang="en-US" dirty="0" smtClean="0"/>
              <a:t>SPAN</a:t>
            </a:r>
          </a:p>
          <a:p>
            <a:pPr lvl="1"/>
            <a:r>
              <a:rPr lang="en-US" dirty="0" smtClean="0"/>
              <a:t>Member A</a:t>
            </a:r>
          </a:p>
          <a:p>
            <a:pPr lvl="2"/>
            <a:r>
              <a:rPr lang="en-US" dirty="0"/>
              <a:t>A</a:t>
            </a:r>
            <a:r>
              <a:rPr lang="en-US" dirty="0" smtClean="0"/>
              <a:t>llocates </a:t>
            </a:r>
            <a:r>
              <a:rPr lang="en-US" dirty="0"/>
              <a:t>70 percent of his votes to the options and 30 percent to other members. </a:t>
            </a:r>
            <a:endParaRPr lang="en-US" dirty="0" smtClean="0"/>
          </a:p>
          <a:p>
            <a:pPr lvl="2"/>
            <a:r>
              <a:rPr lang="en-US" dirty="0" smtClean="0"/>
              <a:t>Among </a:t>
            </a:r>
            <a:r>
              <a:rPr lang="en-US" dirty="0"/>
              <a:t>the options, option 1 receives 76 percent of the available votes, and option 2 receives 24 percent. </a:t>
            </a:r>
            <a:endParaRPr lang="en-US" dirty="0" smtClean="0"/>
          </a:p>
          <a:p>
            <a:pPr lvl="2"/>
            <a:r>
              <a:rPr lang="en-US" dirty="0" smtClean="0"/>
              <a:t>Member A </a:t>
            </a:r>
            <a:r>
              <a:rPr lang="en-US" dirty="0"/>
              <a:t>directed 100 percent of the allocated votes to member B. </a:t>
            </a:r>
            <a:endParaRPr lang="en-US" dirty="0" smtClean="0"/>
          </a:p>
          <a:p>
            <a:pPr lvl="2"/>
            <a:r>
              <a:rPr lang="en-US" dirty="0" smtClean="0"/>
              <a:t>Since </a:t>
            </a:r>
            <a:r>
              <a:rPr lang="en-US" dirty="0"/>
              <a:t>he assigned 30 percent to members, this parcel has 30 points. </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5078176"/>
              </p:ext>
            </p:extLst>
          </p:nvPr>
        </p:nvGraphicFramePr>
        <p:xfrm>
          <a:off x="4502727" y="2676900"/>
          <a:ext cx="4516581" cy="2144480"/>
        </p:xfrm>
        <a:graphic>
          <a:graphicData uri="http://schemas.openxmlformats.org/drawingml/2006/table">
            <a:tbl>
              <a:tblPr firstRow="1" firstCol="1" bandRow="1">
                <a:tableStyleId>{5C22544A-7EE6-4342-B048-85BDC9FD1C3A}</a:tableStyleId>
              </a:tblPr>
              <a:tblGrid>
                <a:gridCol w="1408260">
                  <a:extLst>
                    <a:ext uri="{9D8B030D-6E8A-4147-A177-3AD203B41FA5}">
                      <a16:colId xmlns:a16="http://schemas.microsoft.com/office/drawing/2014/main" val="20000"/>
                    </a:ext>
                  </a:extLst>
                </a:gridCol>
                <a:gridCol w="1078397">
                  <a:extLst>
                    <a:ext uri="{9D8B030D-6E8A-4147-A177-3AD203B41FA5}">
                      <a16:colId xmlns:a16="http://schemas.microsoft.com/office/drawing/2014/main" val="20001"/>
                    </a:ext>
                  </a:extLst>
                </a:gridCol>
                <a:gridCol w="1078397">
                  <a:extLst>
                    <a:ext uri="{9D8B030D-6E8A-4147-A177-3AD203B41FA5}">
                      <a16:colId xmlns:a16="http://schemas.microsoft.com/office/drawing/2014/main" val="20002"/>
                    </a:ext>
                  </a:extLst>
                </a:gridCol>
                <a:gridCol w="951527">
                  <a:extLst>
                    <a:ext uri="{9D8B030D-6E8A-4147-A177-3AD203B41FA5}">
                      <a16:colId xmlns:a16="http://schemas.microsoft.com/office/drawing/2014/main" val="20003"/>
                    </a:ext>
                  </a:extLst>
                </a:gridCol>
              </a:tblGrid>
              <a:tr h="214448">
                <a:tc>
                  <a:txBody>
                    <a:bodyPr/>
                    <a:lstStyle/>
                    <a:p>
                      <a:pPr marL="0" marR="0" algn="just">
                        <a:lnSpc>
                          <a:spcPct val="115000"/>
                        </a:lnSpc>
                        <a:spcBef>
                          <a:spcPts val="0"/>
                        </a:spcBef>
                        <a:spcAft>
                          <a:spcPts val="0"/>
                        </a:spcAft>
                      </a:pPr>
                      <a:r>
                        <a:rPr lang="en-US" sz="1100" dirty="0">
                          <a:effectLst/>
                        </a:rPr>
                        <a:t>Target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Member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Member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Member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4448">
                <a:tc>
                  <a:txBody>
                    <a:bodyPr/>
                    <a:lstStyle/>
                    <a:p>
                      <a:pPr marL="0" marR="0" algn="just">
                        <a:lnSpc>
                          <a:spcPct val="115000"/>
                        </a:lnSpc>
                        <a:spcBef>
                          <a:spcPts val="0"/>
                        </a:spcBef>
                        <a:spcAft>
                          <a:spcPts val="0"/>
                        </a:spcAft>
                      </a:pPr>
                      <a:r>
                        <a:rPr lang="en-US" sz="1100">
                          <a:effectLst/>
                        </a:rPr>
                        <a:t>Members (A, B,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4448">
                <a:tc>
                  <a:txBody>
                    <a:bodyPr/>
                    <a:lstStyle/>
                    <a:p>
                      <a:pPr marL="0" marR="0" algn="just">
                        <a:lnSpc>
                          <a:spcPct val="115000"/>
                        </a:lnSpc>
                        <a:spcBef>
                          <a:spcPts val="0"/>
                        </a:spcBef>
                        <a:spcAft>
                          <a:spcPts val="0"/>
                        </a:spcAft>
                      </a:pPr>
                      <a:r>
                        <a:rPr lang="en-US" sz="1100">
                          <a:effectLst/>
                        </a:rPr>
                        <a:t>Options (1 and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4448">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14448">
                <a:tc>
                  <a:txBody>
                    <a:bodyPr/>
                    <a:lstStyle/>
                    <a:p>
                      <a:pPr marL="0" marR="0" algn="just">
                        <a:lnSpc>
                          <a:spcPct val="115000"/>
                        </a:lnSpc>
                        <a:spcBef>
                          <a:spcPts val="0"/>
                        </a:spcBef>
                        <a:spcAft>
                          <a:spcPts val="0"/>
                        </a:spcAft>
                      </a:pPr>
                      <a:r>
                        <a:rPr lang="en-US" sz="1100">
                          <a:effectLst/>
                        </a:rPr>
                        <a:t>Member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14448">
                <a:tc>
                  <a:txBody>
                    <a:bodyPr/>
                    <a:lstStyle/>
                    <a:p>
                      <a:pPr marL="0" marR="0" algn="just">
                        <a:lnSpc>
                          <a:spcPct val="115000"/>
                        </a:lnSpc>
                        <a:spcBef>
                          <a:spcPts val="0"/>
                        </a:spcBef>
                        <a:spcAft>
                          <a:spcPts val="0"/>
                        </a:spcAft>
                      </a:pPr>
                      <a:r>
                        <a:rPr lang="en-US" sz="1100">
                          <a:effectLst/>
                        </a:rPr>
                        <a:t>Member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14448">
                <a:tc>
                  <a:txBody>
                    <a:bodyPr/>
                    <a:lstStyle/>
                    <a:p>
                      <a:pPr marL="0" marR="0" algn="just">
                        <a:lnSpc>
                          <a:spcPct val="115000"/>
                        </a:lnSpc>
                        <a:spcBef>
                          <a:spcPts val="0"/>
                        </a:spcBef>
                        <a:spcAft>
                          <a:spcPts val="0"/>
                        </a:spcAft>
                      </a:pPr>
                      <a:r>
                        <a:rPr lang="en-US" sz="1100">
                          <a:effectLst/>
                        </a:rPr>
                        <a:t>Member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14448">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14448">
                <a:tc>
                  <a:txBody>
                    <a:bodyPr/>
                    <a:lstStyle/>
                    <a:p>
                      <a:pPr marL="0" marR="0" algn="just">
                        <a:lnSpc>
                          <a:spcPct val="115000"/>
                        </a:lnSpc>
                        <a:spcBef>
                          <a:spcPts val="0"/>
                        </a:spcBef>
                        <a:spcAft>
                          <a:spcPts val="0"/>
                        </a:spcAft>
                      </a:pPr>
                      <a:r>
                        <a:rPr lang="en-US" sz="1100">
                          <a:effectLst/>
                        </a:rPr>
                        <a:t>Option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14448">
                <a:tc>
                  <a:txBody>
                    <a:bodyPr/>
                    <a:lstStyle/>
                    <a:p>
                      <a:pPr marL="0" marR="0" algn="just">
                        <a:lnSpc>
                          <a:spcPct val="115000"/>
                        </a:lnSpc>
                        <a:spcBef>
                          <a:spcPts val="0"/>
                        </a:spcBef>
                        <a:spcAft>
                          <a:spcPts val="0"/>
                        </a:spcAft>
                      </a:pPr>
                      <a:r>
                        <a:rPr lang="en-US" sz="1100">
                          <a:effectLst/>
                        </a:rPr>
                        <a:t>Option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69513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p:txBody>
          <a:bodyPr>
            <a:normAutofit/>
          </a:bodyPr>
          <a:lstStyle/>
          <a:p>
            <a:r>
              <a:rPr lang="en-US" dirty="0"/>
              <a:t>Example of SPAN</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8500450"/>
              </p:ext>
            </p:extLst>
          </p:nvPr>
        </p:nvGraphicFramePr>
        <p:xfrm>
          <a:off x="193969" y="2325727"/>
          <a:ext cx="8769919" cy="3382357"/>
        </p:xfrm>
        <a:graphic>
          <a:graphicData uri="http://schemas.openxmlformats.org/drawingml/2006/table">
            <a:tbl>
              <a:tblPr/>
              <a:tblGrid>
                <a:gridCol w="730352">
                  <a:extLst>
                    <a:ext uri="{9D8B030D-6E8A-4147-A177-3AD203B41FA5}">
                      <a16:colId xmlns:a16="http://schemas.microsoft.com/office/drawing/2014/main" val="20000"/>
                    </a:ext>
                  </a:extLst>
                </a:gridCol>
                <a:gridCol w="718940">
                  <a:extLst>
                    <a:ext uri="{9D8B030D-6E8A-4147-A177-3AD203B41FA5}">
                      <a16:colId xmlns:a16="http://schemas.microsoft.com/office/drawing/2014/main" val="20001"/>
                    </a:ext>
                  </a:extLst>
                </a:gridCol>
                <a:gridCol w="330940">
                  <a:extLst>
                    <a:ext uri="{9D8B030D-6E8A-4147-A177-3AD203B41FA5}">
                      <a16:colId xmlns:a16="http://schemas.microsoft.com/office/drawing/2014/main" val="20002"/>
                    </a:ext>
                  </a:extLst>
                </a:gridCol>
                <a:gridCol w="330940">
                  <a:extLst>
                    <a:ext uri="{9D8B030D-6E8A-4147-A177-3AD203B41FA5}">
                      <a16:colId xmlns:a16="http://schemas.microsoft.com/office/drawing/2014/main" val="20003"/>
                    </a:ext>
                  </a:extLst>
                </a:gridCol>
                <a:gridCol w="330940">
                  <a:extLst>
                    <a:ext uri="{9D8B030D-6E8A-4147-A177-3AD203B41FA5}">
                      <a16:colId xmlns:a16="http://schemas.microsoft.com/office/drawing/2014/main" val="20004"/>
                    </a:ext>
                  </a:extLst>
                </a:gridCol>
                <a:gridCol w="330940">
                  <a:extLst>
                    <a:ext uri="{9D8B030D-6E8A-4147-A177-3AD203B41FA5}">
                      <a16:colId xmlns:a16="http://schemas.microsoft.com/office/drawing/2014/main" val="20005"/>
                    </a:ext>
                  </a:extLst>
                </a:gridCol>
                <a:gridCol w="330940">
                  <a:extLst>
                    <a:ext uri="{9D8B030D-6E8A-4147-A177-3AD203B41FA5}">
                      <a16:colId xmlns:a16="http://schemas.microsoft.com/office/drawing/2014/main" val="20006"/>
                    </a:ext>
                  </a:extLst>
                </a:gridCol>
                <a:gridCol w="330940">
                  <a:extLst>
                    <a:ext uri="{9D8B030D-6E8A-4147-A177-3AD203B41FA5}">
                      <a16:colId xmlns:a16="http://schemas.microsoft.com/office/drawing/2014/main" val="20007"/>
                    </a:ext>
                  </a:extLst>
                </a:gridCol>
                <a:gridCol w="330940">
                  <a:extLst>
                    <a:ext uri="{9D8B030D-6E8A-4147-A177-3AD203B41FA5}">
                      <a16:colId xmlns:a16="http://schemas.microsoft.com/office/drawing/2014/main" val="20008"/>
                    </a:ext>
                  </a:extLst>
                </a:gridCol>
                <a:gridCol w="330940">
                  <a:extLst>
                    <a:ext uri="{9D8B030D-6E8A-4147-A177-3AD203B41FA5}">
                      <a16:colId xmlns:a16="http://schemas.microsoft.com/office/drawing/2014/main" val="20009"/>
                    </a:ext>
                  </a:extLst>
                </a:gridCol>
                <a:gridCol w="330940">
                  <a:extLst>
                    <a:ext uri="{9D8B030D-6E8A-4147-A177-3AD203B41FA5}">
                      <a16:colId xmlns:a16="http://schemas.microsoft.com/office/drawing/2014/main" val="20010"/>
                    </a:ext>
                  </a:extLst>
                </a:gridCol>
                <a:gridCol w="330940">
                  <a:extLst>
                    <a:ext uri="{9D8B030D-6E8A-4147-A177-3AD203B41FA5}">
                      <a16:colId xmlns:a16="http://schemas.microsoft.com/office/drawing/2014/main" val="20011"/>
                    </a:ext>
                  </a:extLst>
                </a:gridCol>
                <a:gridCol w="330940">
                  <a:extLst>
                    <a:ext uri="{9D8B030D-6E8A-4147-A177-3AD203B41FA5}">
                      <a16:colId xmlns:a16="http://schemas.microsoft.com/office/drawing/2014/main" val="20012"/>
                    </a:ext>
                  </a:extLst>
                </a:gridCol>
                <a:gridCol w="330940">
                  <a:extLst>
                    <a:ext uri="{9D8B030D-6E8A-4147-A177-3AD203B41FA5}">
                      <a16:colId xmlns:a16="http://schemas.microsoft.com/office/drawing/2014/main" val="20013"/>
                    </a:ext>
                  </a:extLst>
                </a:gridCol>
                <a:gridCol w="330940">
                  <a:extLst>
                    <a:ext uri="{9D8B030D-6E8A-4147-A177-3AD203B41FA5}">
                      <a16:colId xmlns:a16="http://schemas.microsoft.com/office/drawing/2014/main" val="20014"/>
                    </a:ext>
                  </a:extLst>
                </a:gridCol>
                <a:gridCol w="330940">
                  <a:extLst>
                    <a:ext uri="{9D8B030D-6E8A-4147-A177-3AD203B41FA5}">
                      <a16:colId xmlns:a16="http://schemas.microsoft.com/office/drawing/2014/main" val="20015"/>
                    </a:ext>
                  </a:extLst>
                </a:gridCol>
                <a:gridCol w="330940">
                  <a:extLst>
                    <a:ext uri="{9D8B030D-6E8A-4147-A177-3AD203B41FA5}">
                      <a16:colId xmlns:a16="http://schemas.microsoft.com/office/drawing/2014/main" val="20016"/>
                    </a:ext>
                  </a:extLst>
                </a:gridCol>
                <a:gridCol w="102706">
                  <a:extLst>
                    <a:ext uri="{9D8B030D-6E8A-4147-A177-3AD203B41FA5}">
                      <a16:colId xmlns:a16="http://schemas.microsoft.com/office/drawing/2014/main" val="20017"/>
                    </a:ext>
                  </a:extLst>
                </a:gridCol>
                <a:gridCol w="376588">
                  <a:extLst>
                    <a:ext uri="{9D8B030D-6E8A-4147-A177-3AD203B41FA5}">
                      <a16:colId xmlns:a16="http://schemas.microsoft.com/office/drawing/2014/main" val="20018"/>
                    </a:ext>
                  </a:extLst>
                </a:gridCol>
                <a:gridCol w="376588">
                  <a:extLst>
                    <a:ext uri="{9D8B030D-6E8A-4147-A177-3AD203B41FA5}">
                      <a16:colId xmlns:a16="http://schemas.microsoft.com/office/drawing/2014/main" val="20019"/>
                    </a:ext>
                  </a:extLst>
                </a:gridCol>
                <a:gridCol w="94148">
                  <a:extLst>
                    <a:ext uri="{9D8B030D-6E8A-4147-A177-3AD203B41FA5}">
                      <a16:colId xmlns:a16="http://schemas.microsoft.com/office/drawing/2014/main" val="20020"/>
                    </a:ext>
                  </a:extLst>
                </a:gridCol>
                <a:gridCol w="365176">
                  <a:extLst>
                    <a:ext uri="{9D8B030D-6E8A-4147-A177-3AD203B41FA5}">
                      <a16:colId xmlns:a16="http://schemas.microsoft.com/office/drawing/2014/main" val="20021"/>
                    </a:ext>
                  </a:extLst>
                </a:gridCol>
                <a:gridCol w="365176">
                  <a:extLst>
                    <a:ext uri="{9D8B030D-6E8A-4147-A177-3AD203B41FA5}">
                      <a16:colId xmlns:a16="http://schemas.microsoft.com/office/drawing/2014/main" val="20022"/>
                    </a:ext>
                  </a:extLst>
                </a:gridCol>
                <a:gridCol w="128381">
                  <a:extLst>
                    <a:ext uri="{9D8B030D-6E8A-4147-A177-3AD203B41FA5}">
                      <a16:colId xmlns:a16="http://schemas.microsoft.com/office/drawing/2014/main" val="20023"/>
                    </a:ext>
                  </a:extLst>
                </a:gridCol>
                <a:gridCol w="547764">
                  <a:extLst>
                    <a:ext uri="{9D8B030D-6E8A-4147-A177-3AD203B41FA5}">
                      <a16:colId xmlns:a16="http://schemas.microsoft.com/office/drawing/2014/main" val="20024"/>
                    </a:ext>
                  </a:extLst>
                </a:gridCol>
              </a:tblGrid>
              <a:tr h="147059">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extLst>
                  <a:ext uri="{0D108BD9-81ED-4DB2-BD59-A6C34878D82A}">
                    <a16:rowId xmlns:a16="http://schemas.microsoft.com/office/drawing/2014/main" val="10000"/>
                  </a:ext>
                </a:extLst>
              </a:tr>
              <a:tr h="147059">
                <a:tc>
                  <a:txBody>
                    <a:bodyPr/>
                    <a:lstStyle/>
                    <a:p>
                      <a:pPr algn="l"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gridSpan="5">
                  <a:txBody>
                    <a:bodyPr/>
                    <a:lstStyle/>
                    <a:p>
                      <a:pPr algn="ctr" fontAlgn="b"/>
                      <a:r>
                        <a:rPr lang="en-US" sz="800" b="1" i="0" u="none" strike="noStrike">
                          <a:solidFill>
                            <a:srgbClr val="000000"/>
                          </a:solidFill>
                          <a:effectLst/>
                          <a:latin typeface="Calibri" panose="020F0502020204030204" pitchFamily="34" charset="0"/>
                        </a:rPr>
                        <a:t>Individual A Voting</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800" b="1" i="0" u="none" strike="noStrike">
                          <a:solidFill>
                            <a:srgbClr val="000000"/>
                          </a:solidFill>
                          <a:effectLst/>
                          <a:latin typeface="Calibri" panose="020F0502020204030204" pitchFamily="34" charset="0"/>
                        </a:rPr>
                        <a:t>Individual B Voting</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800" b="1" i="0" u="none" strike="noStrike">
                          <a:solidFill>
                            <a:srgbClr val="000000"/>
                          </a:solidFill>
                          <a:effectLst/>
                          <a:latin typeface="Calibri" panose="020F0502020204030204" pitchFamily="34" charset="0"/>
                        </a:rPr>
                        <a:t>Individual C Voting</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extLst>
                  <a:ext uri="{0D108BD9-81ED-4DB2-BD59-A6C34878D82A}">
                    <a16:rowId xmlns:a16="http://schemas.microsoft.com/office/drawing/2014/main" val="10001"/>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1" i="0" u="none" strike="noStrike">
                          <a:solidFill>
                            <a:srgbClr val="000000"/>
                          </a:solidFill>
                          <a:effectLst/>
                          <a:latin typeface="Calibri" panose="020F0502020204030204" pitchFamily="34" charset="0"/>
                        </a:rPr>
                        <a:t>Parcel (points)</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100</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100</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100</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gridSpan="3">
                  <a:txBody>
                    <a:bodyPr/>
                    <a:lstStyle/>
                    <a:p>
                      <a:pPr algn="ctr" fontAlgn="b"/>
                      <a:r>
                        <a:rPr lang="en-US" sz="800" b="0" i="0" u="none" strike="noStrike">
                          <a:solidFill>
                            <a:srgbClr val="000000"/>
                          </a:solidFill>
                          <a:effectLst/>
                          <a:latin typeface="Calibri" panose="020F0502020204030204" pitchFamily="34" charset="0"/>
                        </a:rPr>
                        <a:t>Individuals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solidFill>
                            <a:srgbClr val="000000"/>
                          </a:solidFill>
                          <a:effectLst/>
                          <a:latin typeface="Calibri" panose="020F0502020204030204" pitchFamily="34" charset="0"/>
                        </a:rPr>
                        <a:t>Options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algn="ctr" fontAlgn="b"/>
                      <a:r>
                        <a:rPr lang="en-US" sz="800" b="0" i="0" u="none" strike="noStrike">
                          <a:solidFill>
                            <a:srgbClr val="000000"/>
                          </a:solidFill>
                          <a:effectLst/>
                          <a:latin typeface="Calibri" panose="020F0502020204030204" pitchFamily="34" charset="0"/>
                        </a:rPr>
                        <a:t>Individuals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solidFill>
                            <a:srgbClr val="000000"/>
                          </a:solidFill>
                          <a:effectLst/>
                          <a:latin typeface="Calibri" panose="020F0502020204030204" pitchFamily="34" charset="0"/>
                        </a:rPr>
                        <a:t>Options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algn="ctr" fontAlgn="b"/>
                      <a:r>
                        <a:rPr lang="en-US" sz="800" b="0" i="0" u="none" strike="noStrike">
                          <a:solidFill>
                            <a:srgbClr val="000000"/>
                          </a:solidFill>
                          <a:effectLst/>
                          <a:latin typeface="Calibri" panose="020F0502020204030204" pitchFamily="34" charset="0"/>
                        </a:rPr>
                        <a:t>Individuals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solidFill>
                            <a:srgbClr val="000000"/>
                          </a:solidFill>
                          <a:effectLst/>
                          <a:latin typeface="Calibri" panose="020F0502020204030204" pitchFamily="34" charset="0"/>
                        </a:rPr>
                        <a:t>Options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2">
                  <a:txBody>
                    <a:bodyPr/>
                    <a:lstStyle/>
                    <a:p>
                      <a:pPr algn="ctr" fontAlgn="b"/>
                      <a:r>
                        <a:rPr lang="en-US" sz="800" b="0" i="0" u="none" strike="noStrike">
                          <a:solidFill>
                            <a:srgbClr val="000000"/>
                          </a:solidFill>
                          <a:effectLst/>
                          <a:latin typeface="Calibri" panose="020F0502020204030204" pitchFamily="34" charset="0"/>
                        </a:rPr>
                        <a:t>Options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2">
                  <a:txBody>
                    <a:bodyPr/>
                    <a:lstStyle/>
                    <a:p>
                      <a:pPr algn="ctr" fontAlgn="b"/>
                      <a:r>
                        <a:rPr lang="en-US" sz="800" b="0" i="0" u="none" strike="noStrike">
                          <a:solidFill>
                            <a:srgbClr val="000000"/>
                          </a:solidFill>
                          <a:effectLst/>
                          <a:latin typeface="Calibri" panose="020F0502020204030204" pitchFamily="34" charset="0"/>
                        </a:rPr>
                        <a:t>Cumulative</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Remaining</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47059">
                <a:tc>
                  <a:txBody>
                    <a:bodyPr/>
                    <a:lstStyle/>
                    <a:p>
                      <a:pPr algn="ctr"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1</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2</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1</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2</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1</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sng" strike="noStrike">
                          <a:solidFill>
                            <a:srgbClr val="000000"/>
                          </a:solidFill>
                          <a:effectLst/>
                          <a:latin typeface="Calibri" panose="020F0502020204030204" pitchFamily="34" charset="0"/>
                        </a:rPr>
                        <a:t>2</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r" fontAlgn="b"/>
                      <a:r>
                        <a:rPr lang="en-US" sz="800" b="0" i="0" u="sng" strike="noStrike">
                          <a:solidFill>
                            <a:srgbClr val="000000"/>
                          </a:solidFill>
                          <a:effectLst/>
                          <a:latin typeface="Calibri" panose="020F0502020204030204" pitchFamily="34" charset="0"/>
                        </a:rPr>
                        <a:t>1</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0" i="0" u="sng" strike="noStrike">
                          <a:solidFill>
                            <a:srgbClr val="000000"/>
                          </a:solidFill>
                          <a:effectLst/>
                          <a:latin typeface="Calibri" panose="020F0502020204030204" pitchFamily="34" charset="0"/>
                        </a:rPr>
                        <a:t>2</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r" fontAlgn="b"/>
                      <a:r>
                        <a:rPr lang="en-US" sz="800" b="0" i="0" u="sng" strike="noStrike">
                          <a:solidFill>
                            <a:srgbClr val="000000"/>
                          </a:solidFill>
                          <a:effectLst/>
                          <a:latin typeface="Calibri" panose="020F0502020204030204" pitchFamily="34" charset="0"/>
                        </a:rPr>
                        <a:t>1</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800" b="0" i="0" u="sng" strike="noStrike">
                          <a:solidFill>
                            <a:srgbClr val="000000"/>
                          </a:solidFill>
                          <a:effectLst/>
                          <a:latin typeface="Calibri" panose="020F0502020204030204" pitchFamily="34" charset="0"/>
                        </a:rPr>
                        <a:t>2</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4"/>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Proportions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53.2%</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16.8%</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57.0%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80.0%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20.0%</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Members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57.0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80.0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16.8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147059">
                <a:tc>
                  <a:txBody>
                    <a:bodyPr/>
                    <a:lstStyle/>
                    <a:p>
                      <a:pPr algn="ctr"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Options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16.8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66.8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66.8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Parcel Points</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57.0</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110.0</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170.0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47059">
                <a:tc>
                  <a:txBody>
                    <a:bodyPr/>
                    <a:lstStyle/>
                    <a:p>
                      <a:pPr algn="l" fontAlgn="b"/>
                      <a:r>
                        <a:rPr lang="en-US" sz="800" b="1" i="0" u="none" strike="noStrike">
                          <a:solidFill>
                            <a:srgbClr val="000000"/>
                          </a:solidFill>
                          <a:effectLst/>
                          <a:latin typeface="Calibri" panose="020F0502020204030204" pitchFamily="34" charset="0"/>
                        </a:rPr>
                        <a:t>Iteration 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Members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17.1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62.7</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9.6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1"/>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Options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30.3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9.6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11.0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41.3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43.2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104.5</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110.0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12"/>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Parcel Points</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62.7</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19.5</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85.5</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47059">
                <a:tc>
                  <a:txBody>
                    <a:bodyPr/>
                    <a:lstStyle/>
                    <a:p>
                      <a:pPr algn="l" fontAlgn="b"/>
                      <a:r>
                        <a:rPr lang="en-US" sz="800" b="1" i="0" u="none" strike="noStrike">
                          <a:solidFill>
                            <a:srgbClr val="000000"/>
                          </a:solidFill>
                          <a:effectLst/>
                          <a:latin typeface="Calibri" panose="020F0502020204030204" pitchFamily="34" charset="0"/>
                        </a:rPr>
                        <a:t>Iteration 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Members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18.8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11.1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10.5</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5"/>
                  </a:ext>
                </a:extLst>
              </a:tr>
              <a:tr h="147059">
                <a:tc>
                  <a:txBody>
                    <a:bodyPr/>
                    <a:lstStyle/>
                    <a:p>
                      <a:pPr algn="l" fontAlgn="b"/>
                      <a:r>
                        <a:rPr lang="en-US" sz="800" b="1"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Options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10.5</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0.7</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35.3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17.0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139.8</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127.0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16"/>
                  </a:ext>
                </a:extLst>
              </a:tr>
              <a:tr h="147059">
                <a:tc>
                  <a:txBody>
                    <a:bodyPr/>
                    <a:lstStyle/>
                    <a:p>
                      <a:pPr algn="l" fontAlgn="b"/>
                      <a:r>
                        <a:rPr lang="en-US" sz="800" b="1"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47059">
                <a:tc>
                  <a:txBody>
                    <a:bodyPr/>
                    <a:lstStyle/>
                    <a:p>
                      <a:pPr algn="l" fontAlgn="b"/>
                      <a:r>
                        <a:rPr lang="en-US" sz="800" b="1"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Parcel Points</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11.1</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21.5</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0.6</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47059">
                <a:tc>
                  <a:txBody>
                    <a:bodyPr/>
                    <a:lstStyle/>
                    <a:p>
                      <a:pPr algn="l" fontAlgn="b"/>
                      <a:r>
                        <a:rPr lang="en-US" sz="800" b="1" i="0" u="none" strike="noStrike">
                          <a:solidFill>
                            <a:srgbClr val="000000"/>
                          </a:solidFill>
                          <a:effectLst/>
                          <a:latin typeface="Calibri" panose="020F0502020204030204" pitchFamily="34" charset="0"/>
                        </a:rPr>
                        <a:t>Iteration 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Members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3.3</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12.2</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0.6</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0.5</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9"/>
                  </a:ext>
                </a:extLst>
              </a:tr>
              <a:tr h="147059">
                <a:tc>
                  <a:txBody>
                    <a:bodyPr/>
                    <a:lstStyle/>
                    <a:p>
                      <a:pPr algn="l" fontAlgn="b"/>
                      <a:r>
                        <a:rPr lang="en-US" sz="800" b="1"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Options Pts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5.9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2.1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6.4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0.0</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8.1</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8.4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147.9</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135.4</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extLst>
                  <a:ext uri="{0D108BD9-81ED-4DB2-BD59-A6C34878D82A}">
                    <a16:rowId xmlns:a16="http://schemas.microsoft.com/office/drawing/2014/main" val="10020"/>
                  </a:ext>
                </a:extLst>
              </a:tr>
              <a:tr h="147059">
                <a:tc>
                  <a:txBody>
                    <a:bodyPr/>
                    <a:lstStyle/>
                    <a:p>
                      <a:pPr algn="l" fontAlgn="b"/>
                      <a:r>
                        <a:rPr lang="en-US" sz="800" b="1"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A</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B</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800" b="1" i="0" u="sng" strike="noStrike">
                          <a:solidFill>
                            <a:srgbClr val="000000"/>
                          </a:solidFill>
                          <a:effectLst/>
                          <a:latin typeface="Calibri" panose="020F0502020204030204" pitchFamily="34" charset="0"/>
                        </a:rPr>
                        <a:t>C</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47059">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Parcel Points</a:t>
                      </a:r>
                    </a:p>
                  </a:txBody>
                  <a:tcPr marL="8037" marR="8037" marT="8037" marB="0" anchor="b">
                    <a:lnL>
                      <a:noFill/>
                    </a:lnL>
                    <a:lnR>
                      <a:noFill/>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12.2</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3.8</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r" fontAlgn="b"/>
                      <a:r>
                        <a:rPr lang="en-US" sz="800" b="0" i="0" u="none" strike="noStrike">
                          <a:solidFill>
                            <a:srgbClr val="000000"/>
                          </a:solidFill>
                          <a:effectLst/>
                          <a:latin typeface="Calibri" panose="020F0502020204030204" pitchFamily="34" charset="0"/>
                        </a:rPr>
                        <a:t>0.6</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a:noFill/>
                    </a:lnR>
                    <a:lnT>
                      <a:noFill/>
                    </a:lnT>
                    <a:lnB>
                      <a:noFill/>
                    </a:lnB>
                    <a:solidFill>
                      <a:srgbClr val="FFFFFF"/>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0" i="0" u="none" strike="noStrike" dirty="0">
                          <a:solidFill>
                            <a:srgbClr val="000000"/>
                          </a:solidFill>
                          <a:effectLst/>
                          <a:latin typeface="Calibri" panose="020F0502020204030204" pitchFamily="34" charset="0"/>
                        </a:rPr>
                        <a:t>16.7</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28110706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a:t>
            </a:r>
          </a:p>
        </p:txBody>
      </p:sp>
      <p:sp>
        <p:nvSpPr>
          <p:cNvPr id="3" name="Content Placeholder 2"/>
          <p:cNvSpPr>
            <a:spLocks noGrp="1"/>
          </p:cNvSpPr>
          <p:nvPr>
            <p:ph idx="1"/>
          </p:nvPr>
        </p:nvSpPr>
        <p:spPr/>
        <p:txBody>
          <a:bodyPr>
            <a:normAutofit/>
          </a:bodyPr>
          <a:lstStyle/>
          <a:p>
            <a:r>
              <a:rPr lang="en-US" dirty="0"/>
              <a:t>Example of SPAN</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91055952"/>
              </p:ext>
            </p:extLst>
          </p:nvPr>
        </p:nvGraphicFramePr>
        <p:xfrm>
          <a:off x="1750868" y="2281078"/>
          <a:ext cx="6104658" cy="4348031"/>
        </p:xfrm>
        <a:graphic>
          <a:graphicData uri="http://schemas.openxmlformats.org/drawingml/2006/table">
            <a:tbl>
              <a:tblPr firstRow="1" firstCol="1" bandRow="1">
                <a:tableStyleId>{5C22544A-7EE6-4342-B048-85BDC9FD1C3A}</a:tableStyleId>
              </a:tblPr>
              <a:tblGrid>
                <a:gridCol w="895350">
                  <a:extLst>
                    <a:ext uri="{9D8B030D-6E8A-4147-A177-3AD203B41FA5}">
                      <a16:colId xmlns:a16="http://schemas.microsoft.com/office/drawing/2014/main" val="20000"/>
                    </a:ext>
                  </a:extLst>
                </a:gridCol>
                <a:gridCol w="1052946">
                  <a:extLst>
                    <a:ext uri="{9D8B030D-6E8A-4147-A177-3AD203B41FA5}">
                      <a16:colId xmlns:a16="http://schemas.microsoft.com/office/drawing/2014/main" val="20001"/>
                    </a:ext>
                  </a:extLst>
                </a:gridCol>
                <a:gridCol w="945764">
                  <a:extLst>
                    <a:ext uri="{9D8B030D-6E8A-4147-A177-3AD203B41FA5}">
                      <a16:colId xmlns:a16="http://schemas.microsoft.com/office/drawing/2014/main" val="20002"/>
                    </a:ext>
                  </a:extLst>
                </a:gridCol>
                <a:gridCol w="1063145">
                  <a:extLst>
                    <a:ext uri="{9D8B030D-6E8A-4147-A177-3AD203B41FA5}">
                      <a16:colId xmlns:a16="http://schemas.microsoft.com/office/drawing/2014/main" val="20003"/>
                    </a:ext>
                  </a:extLst>
                </a:gridCol>
                <a:gridCol w="1107400">
                  <a:extLst>
                    <a:ext uri="{9D8B030D-6E8A-4147-A177-3AD203B41FA5}">
                      <a16:colId xmlns:a16="http://schemas.microsoft.com/office/drawing/2014/main" val="20004"/>
                    </a:ext>
                  </a:extLst>
                </a:gridCol>
                <a:gridCol w="1040053">
                  <a:extLst>
                    <a:ext uri="{9D8B030D-6E8A-4147-A177-3AD203B41FA5}">
                      <a16:colId xmlns:a16="http://schemas.microsoft.com/office/drawing/2014/main" val="20005"/>
                    </a:ext>
                  </a:extLst>
                </a:gridCol>
              </a:tblGrid>
              <a:tr h="758073">
                <a:tc>
                  <a:txBody>
                    <a:bodyPr/>
                    <a:lstStyle/>
                    <a:p>
                      <a:pPr marL="0" marR="0" algn="just">
                        <a:lnSpc>
                          <a:spcPct val="115000"/>
                        </a:lnSpc>
                        <a:spcBef>
                          <a:spcPts val="0"/>
                        </a:spcBef>
                        <a:spcAft>
                          <a:spcPts val="0"/>
                        </a:spcAft>
                      </a:pPr>
                      <a:r>
                        <a:rPr lang="en-US" sz="1600">
                          <a:effectLst/>
                        </a:rPr>
                        <a:t>Cycle or Iteration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US" sz="1600" dirty="0">
                          <a:effectLst/>
                        </a:rPr>
                        <a:t>Final </a:t>
                      </a:r>
                      <a:r>
                        <a:rPr lang="en-US" sz="1600" u="sng" dirty="0" smtClean="0">
                          <a:effectLst/>
                        </a:rPr>
                        <a:t>Parcel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marL="0" marR="0" algn="just">
                        <a:lnSpc>
                          <a:spcPct val="115000"/>
                        </a:lnSpc>
                        <a:spcBef>
                          <a:spcPts val="0"/>
                        </a:spcBef>
                        <a:spcAft>
                          <a:spcPts val="0"/>
                        </a:spcAft>
                      </a:pPr>
                      <a:r>
                        <a:rPr lang="en-US" sz="1600" dirty="0">
                          <a:effectLst/>
                        </a:rPr>
                        <a:t>Cumulative </a:t>
                      </a:r>
                      <a:r>
                        <a:rPr lang="en-US" sz="1600" u="sng" dirty="0" smtClean="0">
                          <a:effectLst/>
                        </a:rPr>
                        <a:t>Votes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just">
                        <a:lnSpc>
                          <a:spcPct val="115000"/>
                        </a:lnSpc>
                        <a:spcBef>
                          <a:spcPts val="0"/>
                        </a:spcBef>
                        <a:spcAft>
                          <a:spcPts val="0"/>
                        </a:spcAft>
                      </a:pPr>
                      <a:r>
                        <a:rPr lang="en-US" sz="1600">
                          <a:effectLst/>
                        </a:rPr>
                        <a:t>Votes Remaining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505382">
                <a:tc>
                  <a:txBody>
                    <a:bodyPr/>
                    <a:lstStyle/>
                    <a:p>
                      <a:pPr marL="0" marR="0" algn="just">
                        <a:lnSpc>
                          <a:spcPct val="115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Option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Option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Option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Option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300.00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62180">
                <a:tc>
                  <a:txBody>
                    <a:bodyPr/>
                    <a:lstStyle/>
                    <a:p>
                      <a:pPr marL="0" marR="0" algn="just">
                        <a:lnSpc>
                          <a:spcPct val="115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63.20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66.80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dirty="0">
                          <a:effectLst/>
                        </a:rPr>
                        <a:t>63.20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66.80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170.00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62180">
                <a:tc>
                  <a:txBody>
                    <a:bodyPr/>
                    <a:lstStyle/>
                    <a:p>
                      <a:pPr marL="0" marR="0" algn="just">
                        <a:lnSpc>
                          <a:spcPct val="115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41.32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43.18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104.52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109.98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85.50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62180">
                <a:tc>
                  <a:txBody>
                    <a:bodyPr/>
                    <a:lstStyle/>
                    <a:p>
                      <a:pPr marL="0" marR="0" algn="just">
                        <a:lnSpc>
                          <a:spcPct val="115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35.31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17.04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139.83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127.02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33.15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62180">
                <a:tc>
                  <a:txBody>
                    <a:bodyPr/>
                    <a:lstStyle/>
                    <a:p>
                      <a:pPr marL="0" marR="0" algn="just">
                        <a:lnSpc>
                          <a:spcPct val="115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8.06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8.42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147.89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135.44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62180">
                <a:tc>
                  <a:txBody>
                    <a:bodyPr/>
                    <a:lstStyle/>
                    <a:p>
                      <a:pPr marL="0" marR="0" algn="just">
                        <a:lnSpc>
                          <a:spcPct val="115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6.89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3.32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154.77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138.76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6.47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262180">
                <a:tc>
                  <a:txBody>
                    <a:bodyPr/>
                    <a:lstStyle/>
                    <a:p>
                      <a:pPr marL="0" marR="0" algn="just">
                        <a:lnSpc>
                          <a:spcPct val="115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140.40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3.25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262180">
                <a:tc>
                  <a:txBody>
                    <a:bodyPr/>
                    <a:lstStyle/>
                    <a:p>
                      <a:pPr marL="0" marR="0" algn="just">
                        <a:lnSpc>
                          <a:spcPct val="115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157.69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141.05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262180">
                <a:tc>
                  <a:txBody>
                    <a:bodyPr/>
                    <a:lstStyle/>
                    <a:p>
                      <a:pPr marL="0" marR="0" algn="just">
                        <a:lnSpc>
                          <a:spcPct val="115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157.99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141.37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262180">
                <a:tc>
                  <a:txBody>
                    <a:bodyPr/>
                    <a:lstStyle/>
                    <a:p>
                      <a:pPr marL="0" marR="0" algn="just">
                        <a:lnSpc>
                          <a:spcPct val="115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158.26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262180">
                <a:tc>
                  <a:txBody>
                    <a:bodyPr/>
                    <a:lstStyle/>
                    <a:p>
                      <a:pPr marL="0" marR="0" algn="just">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158.32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141.56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262180">
                <a:tc>
                  <a:txBody>
                    <a:bodyPr/>
                    <a:lstStyle/>
                    <a:p>
                      <a:pPr marL="0" marR="0" algn="just">
                        <a:lnSpc>
                          <a:spcPct val="115000"/>
                        </a:lnSpc>
                        <a:spcBef>
                          <a:spcPts val="0"/>
                        </a:spcBef>
                        <a:spcAft>
                          <a:spcPts val="0"/>
                        </a:spcAft>
                      </a:pPr>
                      <a:r>
                        <a:rPr lang="en-US" sz="1600">
                          <a:effectLst/>
                        </a:rPr>
                        <a:t>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0.03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158.37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141.59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1600" dirty="0">
                          <a:effectLst/>
                        </a:rPr>
                        <a:t>0.05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832532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367486" cy="1143000"/>
          </a:xfrm>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Defining Goals and Objectives</a:t>
            </a:r>
            <a:endParaRPr lang="en-US" dirty="0"/>
          </a:p>
          <a:p>
            <a:pPr lvl="1"/>
            <a:r>
              <a:rPr lang="en-US" dirty="0"/>
              <a:t>Provides groundwork in understanding problems facing a company.</a:t>
            </a:r>
          </a:p>
          <a:p>
            <a:pPr lvl="1"/>
            <a:r>
              <a:rPr lang="en-US" dirty="0"/>
              <a:t>Identifies functional areas of improvement.</a:t>
            </a:r>
          </a:p>
          <a:p>
            <a:pPr lvl="1"/>
            <a:r>
              <a:rPr lang="en-US" dirty="0"/>
              <a:t>Strategically defines the direction of a company.</a:t>
            </a:r>
          </a:p>
          <a:p>
            <a:pPr lvl="1"/>
            <a:r>
              <a:rPr lang="en-US" dirty="0"/>
              <a:t>Brings together key decision makers for consensus building.</a:t>
            </a:r>
          </a:p>
          <a:p>
            <a:pPr lvl="1"/>
            <a:r>
              <a:rPr lang="en-US" dirty="0"/>
              <a:t>Balances conflicting objectives in a cross-functional environment.</a:t>
            </a:r>
          </a:p>
          <a:p>
            <a:pPr lvl="2"/>
            <a:endParaRPr lang="en-US" dirty="0"/>
          </a:p>
          <a:p>
            <a:endParaRPr lang="en-US" i="1" dirty="0"/>
          </a:p>
        </p:txBody>
      </p:sp>
    </p:spTree>
    <p:extLst>
      <p:ext uri="{BB962C8B-B14F-4D97-AF65-F5344CB8AC3E}">
        <p14:creationId xmlns:p14="http://schemas.microsoft.com/office/powerpoint/2010/main" val="3220200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a:bodyPr>
          <a:lstStyle/>
          <a:p>
            <a:r>
              <a:rPr lang="en-US" dirty="0"/>
              <a:t>Key Considerations</a:t>
            </a:r>
          </a:p>
          <a:p>
            <a:pPr lvl="1"/>
            <a:r>
              <a:rPr lang="en-US" dirty="0" smtClean="0"/>
              <a:t>Understand </a:t>
            </a:r>
            <a:r>
              <a:rPr lang="en-US" dirty="0"/>
              <a:t>operating constraints:</a:t>
            </a:r>
          </a:p>
          <a:p>
            <a:pPr lvl="2"/>
            <a:r>
              <a:rPr lang="en-US" dirty="0"/>
              <a:t>What can and cannot be changed?</a:t>
            </a:r>
          </a:p>
          <a:p>
            <a:pPr lvl="2"/>
            <a:r>
              <a:rPr lang="en-US" dirty="0"/>
              <a:t>What are the variables that can be controlled?</a:t>
            </a:r>
          </a:p>
          <a:p>
            <a:pPr lvl="2"/>
            <a:r>
              <a:rPr lang="en-US" dirty="0"/>
              <a:t>What are the decision limitations?</a:t>
            </a:r>
          </a:p>
          <a:p>
            <a:pPr lvl="1"/>
            <a:r>
              <a:rPr lang="en-US" dirty="0"/>
              <a:t>Understand the information needed to assess the contribution to organizational objectives and performance. </a:t>
            </a:r>
          </a:p>
          <a:p>
            <a:pPr lvl="1"/>
            <a:endParaRPr lang="en-US" dirty="0"/>
          </a:p>
        </p:txBody>
      </p:sp>
    </p:spTree>
    <p:extLst>
      <p:ext uri="{BB962C8B-B14F-4D97-AF65-F5344CB8AC3E}">
        <p14:creationId xmlns:p14="http://schemas.microsoft.com/office/powerpoint/2010/main" val="22238139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367486" cy="1143000"/>
          </a:xfrm>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Defining Goals and Objectives</a:t>
            </a:r>
            <a:endParaRPr lang="en-US" dirty="0"/>
          </a:p>
          <a:p>
            <a:pPr lvl="1"/>
            <a:r>
              <a:rPr lang="en-US" dirty="0"/>
              <a:t>Provides quantifiable measure that can be driven into corporate decisions.</a:t>
            </a:r>
          </a:p>
          <a:p>
            <a:pPr lvl="1"/>
            <a:r>
              <a:rPr lang="en-US" dirty="0"/>
              <a:t>Facilitates measurement and contribution to corporate objectives</a:t>
            </a:r>
            <a:r>
              <a:rPr lang="en-US" dirty="0" smtClean="0"/>
              <a:t>.</a:t>
            </a:r>
          </a:p>
          <a:p>
            <a:pPr lvl="1"/>
            <a:r>
              <a:rPr lang="en-US" dirty="0" smtClean="0"/>
              <a:t>Group Decision Making techniques can be used to support the process</a:t>
            </a:r>
            <a:endParaRPr lang="en-US" dirty="0"/>
          </a:p>
          <a:p>
            <a:pPr lvl="1"/>
            <a:r>
              <a:rPr lang="en-US" dirty="0"/>
              <a:t>Subjective data provide insights into metrics and is predictive.</a:t>
            </a:r>
          </a:p>
          <a:p>
            <a:pPr lvl="1"/>
            <a:r>
              <a:rPr lang="en-US" dirty="0"/>
              <a:t>Senior executives must be involved in establishing objectives.</a:t>
            </a:r>
          </a:p>
          <a:p>
            <a:pPr lvl="2"/>
            <a:endParaRPr lang="en-US" dirty="0"/>
          </a:p>
          <a:p>
            <a:endParaRPr lang="en-US" i="1" dirty="0"/>
          </a:p>
        </p:txBody>
      </p:sp>
    </p:spTree>
    <p:extLst>
      <p:ext uri="{BB962C8B-B14F-4D97-AF65-F5344CB8AC3E}">
        <p14:creationId xmlns:p14="http://schemas.microsoft.com/office/powerpoint/2010/main" val="8097021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smtClean="0"/>
              <a:t>Lecture 2</a:t>
            </a:r>
          </a:p>
          <a:p>
            <a:r>
              <a:rPr lang="en-US" dirty="0" smtClean="0"/>
              <a:t>Goals, Objectives and Decision Criteria</a:t>
            </a:r>
          </a:p>
          <a:p>
            <a:endParaRPr lang="en-US" dirty="0"/>
          </a:p>
        </p:txBody>
      </p:sp>
    </p:spTree>
    <p:extLst>
      <p:ext uri="{BB962C8B-B14F-4D97-AF65-F5344CB8AC3E}">
        <p14:creationId xmlns:p14="http://schemas.microsoft.com/office/powerpoint/2010/main" val="116017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Cross-Functional Problem Solving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Balance </a:t>
            </a:r>
            <a:r>
              <a:rPr lang="en-US" dirty="0"/>
              <a:t>independent executive goals with overall corporate goals.</a:t>
            </a:r>
          </a:p>
          <a:p>
            <a:r>
              <a:rPr lang="en-US" dirty="0"/>
              <a:t>“Who is running the company?”</a:t>
            </a:r>
          </a:p>
          <a:p>
            <a:pPr lvl="1"/>
            <a:r>
              <a:rPr lang="en-US" dirty="0"/>
              <a:t>Are individuals with the strongest personalities?</a:t>
            </a:r>
          </a:p>
          <a:p>
            <a:pPr lvl="1"/>
            <a:r>
              <a:rPr lang="en-US" dirty="0"/>
              <a:t>Are overall corporate objectives being met?</a:t>
            </a:r>
          </a:p>
          <a:p>
            <a:pPr lvl="1"/>
            <a:r>
              <a:rPr lang="en-US" dirty="0"/>
              <a:t>Are we optimizing only one or a few functional areas?</a:t>
            </a:r>
          </a:p>
          <a:p>
            <a:r>
              <a:rPr lang="en-US" dirty="0"/>
              <a:t>Articulate corporate objectives to understand functional trading offs. </a:t>
            </a:r>
          </a:p>
          <a:p>
            <a:r>
              <a:rPr lang="en-US" dirty="0"/>
              <a:t>Drive corporate objectives to operations at managerial level. </a:t>
            </a:r>
          </a:p>
          <a:p>
            <a:pPr lvl="1"/>
            <a:endParaRPr lang="en-US" dirty="0"/>
          </a:p>
        </p:txBody>
      </p:sp>
    </p:spTree>
    <p:extLst>
      <p:ext uri="{BB962C8B-B14F-4D97-AF65-F5344CB8AC3E}">
        <p14:creationId xmlns:p14="http://schemas.microsoft.com/office/powerpoint/2010/main" val="3085979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4952</Words>
  <Application>Microsoft Office PowerPoint</Application>
  <PresentationFormat>On-screen Show (4:3)</PresentationFormat>
  <Paragraphs>1230</Paragraphs>
  <Slides>81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6" baseType="lpstr">
      <vt:lpstr>Arial</vt:lpstr>
      <vt:lpstr>Calibri</vt:lpstr>
      <vt:lpstr>Times New Roman</vt:lpstr>
      <vt:lpstr>Office Theme</vt:lpstr>
      <vt:lpstr>Worksheet</vt:lpstr>
      <vt:lpstr>IMSE 991 Multiple Criteria Decision Making</vt:lpstr>
      <vt:lpstr>Goals, Objectives and Decision Criteria</vt:lpstr>
      <vt:lpstr>Roles of Corporate Participants</vt:lpstr>
      <vt:lpstr>Cross Functional Problem Solving</vt:lpstr>
      <vt:lpstr>Cross-Functional Problem Solving</vt:lpstr>
      <vt:lpstr>Cross-Functional Problem Solving</vt:lpstr>
      <vt:lpstr>Cross-Functional Problem Solving</vt:lpstr>
      <vt:lpstr>Cross-Functional Problem Solving</vt:lpstr>
      <vt:lpstr>Cross-Functional Problem Solving</vt:lpstr>
      <vt:lpstr>Cross-Functional Problem Solving</vt:lpstr>
      <vt:lpstr>Cross-Functional Problem Solving</vt:lpstr>
      <vt:lpstr>Cross-Functional Problem Solving</vt:lpstr>
      <vt:lpstr>PowerPoint Presentation</vt:lpstr>
      <vt:lpstr>Defining Goals and Objectives</vt:lpstr>
      <vt:lpstr>Defining Goals and Objectives</vt:lpstr>
      <vt:lpstr>Defining Goals and Objectives</vt:lpstr>
      <vt:lpstr>Defining Goals and Objectives</vt:lpstr>
      <vt:lpstr>Examples of Corporate Objectives</vt:lpstr>
      <vt:lpstr>Weight the Objectives</vt:lpstr>
      <vt:lpstr>Weight the Objectives</vt:lpstr>
      <vt:lpstr>Weight the Objectives</vt:lpstr>
      <vt:lpstr>Metrics for Measuring Success</vt:lpstr>
      <vt:lpstr>Metrics for Measuring Success</vt:lpstr>
      <vt:lpstr>Definition of a Metric</vt:lpstr>
      <vt:lpstr>Definition of a Metric</vt:lpstr>
      <vt:lpstr>Develop Decision Criteria and Metrics</vt:lpstr>
      <vt:lpstr>Develop Decision Criteria and Metrics</vt:lpstr>
      <vt:lpstr>Develop Decision Criteria and Metrics</vt:lpstr>
      <vt:lpstr>Develop Decision Criteria and Metrics</vt:lpstr>
      <vt:lpstr>Develop Decision Criteria and Metrics</vt:lpstr>
      <vt:lpstr>Develop Decision Criteria and Metrics</vt:lpstr>
      <vt:lpstr>Develop Decision Criteria and Metrics</vt:lpstr>
      <vt:lpstr>Develop Decision Criteria and Metrics</vt:lpstr>
      <vt:lpstr>Hierarchical Decision Criteria</vt:lpstr>
      <vt:lpstr>Hierarchical Decision Criteria</vt:lpstr>
      <vt:lpstr>Data Used to Support Metrics</vt:lpstr>
      <vt:lpstr>Data Used to Support Metrics</vt:lpstr>
      <vt:lpstr>Data Used to Support Metrics</vt:lpstr>
      <vt:lpstr>Data Used to Support Metrics</vt:lpstr>
      <vt:lpstr>Structure and Definition of the Problem</vt:lpstr>
      <vt:lpstr>PowerPoint Presentation</vt:lpstr>
      <vt:lpstr>Group Decision Making Methods</vt:lpstr>
      <vt:lpstr>Group Decision Making Methods</vt:lpstr>
      <vt:lpstr>Group Decision Making Methods</vt:lpstr>
      <vt:lpstr>Group Decision Making Methods</vt:lpstr>
      <vt:lpstr>Group Decision Making Methods</vt:lpstr>
      <vt:lpstr>Group Decision Making Methods</vt:lpstr>
      <vt:lpstr>Group Decision Making Methods</vt:lpstr>
      <vt:lpstr>Group Decision Making Methods</vt:lpstr>
      <vt:lpstr>Condorcet’s Principle</vt:lpstr>
      <vt:lpstr>Condorcet’s Principle</vt:lpstr>
      <vt:lpstr>The Borda Function</vt:lpstr>
      <vt:lpstr>The Borda Function</vt:lpstr>
      <vt:lpstr>Group Decision Making Methods</vt:lpstr>
      <vt:lpstr>Brainstorming</vt:lpstr>
      <vt:lpstr>Brainwriting</vt:lpstr>
      <vt:lpstr>Brainwriting</vt:lpstr>
      <vt:lpstr>Nominal Group Technique (NGT)</vt:lpstr>
      <vt:lpstr>Nominal Group Technique (NGT)</vt:lpstr>
      <vt:lpstr>Nominal Group Technique (NGT)</vt:lpstr>
      <vt:lpstr>Nominal Group Technique (NGT)</vt:lpstr>
      <vt:lpstr>Surveys</vt:lpstr>
      <vt:lpstr>Surveys</vt:lpstr>
      <vt:lpstr>Surveys</vt:lpstr>
      <vt:lpstr>Benchmarking and Best Practices</vt:lpstr>
      <vt:lpstr>Benchmarking and Best Practices</vt:lpstr>
      <vt:lpstr>Benchmarking and Best Practices</vt:lpstr>
      <vt:lpstr>Delphi Method</vt:lpstr>
      <vt:lpstr>Delphi Method</vt:lpstr>
      <vt:lpstr>Delphi Method</vt:lpstr>
      <vt:lpstr>SPAN</vt:lpstr>
      <vt:lpstr>SPAN</vt:lpstr>
      <vt:lpstr>SPAN</vt:lpstr>
      <vt:lpstr>SPAN</vt:lpstr>
      <vt:lpstr>SPAN</vt:lpstr>
      <vt:lpstr>SPAN</vt:lpstr>
      <vt:lpstr>SPAN</vt:lpstr>
      <vt:lpstr>SPAN</vt:lpstr>
      <vt:lpstr>Summary</vt:lpstr>
      <vt:lpstr>Summary</vt:lpstr>
      <vt:lpstr>IMSE 991 Multiple Criteria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81</cp:revision>
  <dcterms:created xsi:type="dcterms:W3CDTF">2011-05-09T20:00:01Z</dcterms:created>
  <dcterms:modified xsi:type="dcterms:W3CDTF">2017-08-28T14:10:20Z</dcterms:modified>
</cp:coreProperties>
</file>