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362" r:id="rId9"/>
    <p:sldId id="296" r:id="rId10"/>
    <p:sldId id="290" r:id="rId11"/>
    <p:sldId id="292" r:id="rId12"/>
    <p:sldId id="295" r:id="rId13"/>
    <p:sldId id="319" r:id="rId14"/>
    <p:sldId id="333" r:id="rId15"/>
    <p:sldId id="297" r:id="rId16"/>
    <p:sldId id="338" r:id="rId17"/>
    <p:sldId id="339" r:id="rId18"/>
    <p:sldId id="340" r:id="rId19"/>
    <p:sldId id="341" r:id="rId20"/>
    <p:sldId id="342" r:id="rId21"/>
    <p:sldId id="343" r:id="rId22"/>
    <p:sldId id="365" r:id="rId23"/>
    <p:sldId id="344" r:id="rId24"/>
    <p:sldId id="345" r:id="rId25"/>
    <p:sldId id="346" r:id="rId26"/>
    <p:sldId id="348" r:id="rId27"/>
    <p:sldId id="349" r:id="rId28"/>
    <p:sldId id="350" r:id="rId29"/>
    <p:sldId id="351" r:id="rId30"/>
    <p:sldId id="352" r:id="rId31"/>
    <p:sldId id="353" r:id="rId32"/>
    <p:sldId id="337" r:id="rId33"/>
    <p:sldId id="354" r:id="rId34"/>
    <p:sldId id="355" r:id="rId35"/>
    <p:sldId id="356" r:id="rId36"/>
    <p:sldId id="357" r:id="rId37"/>
    <p:sldId id="358" r:id="rId38"/>
    <p:sldId id="336" r:id="rId39"/>
    <p:sldId id="359" r:id="rId40"/>
    <p:sldId id="360" r:id="rId41"/>
    <p:sldId id="364" r:id="rId42"/>
    <p:sldId id="325" r:id="rId43"/>
    <p:sldId id="327" r:id="rId44"/>
    <p:sldId id="328" r:id="rId45"/>
    <p:sldId id="329" r:id="rId46"/>
    <p:sldId id="361" r:id="rId47"/>
    <p:sldId id="363" r:id="rId48"/>
    <p:sldId id="284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53CF7-71DB-4CD9-A3FB-17F5AE06565F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EEEDA8B-A4C6-4983-B52F-532070E3597D}">
      <dgm:prSet phldrT="[Text]" custT="1"/>
      <dgm:spPr/>
      <dgm:t>
        <a:bodyPr/>
        <a:lstStyle/>
        <a:p>
          <a:r>
            <a:rPr lang="en-US" sz="1200" dirty="0" smtClean="0"/>
            <a:t>Location of a sports shop</a:t>
          </a:r>
          <a:endParaRPr lang="en-US" sz="1200" dirty="0"/>
        </a:p>
      </dgm:t>
    </dgm:pt>
    <dgm:pt modelId="{514CDB68-E25B-404F-91B6-D984F8E1E4FB}" type="parTrans" cxnId="{F5A8F3CE-0AC9-4EEB-A3D7-918E5E75AAA4}">
      <dgm:prSet/>
      <dgm:spPr/>
      <dgm:t>
        <a:bodyPr/>
        <a:lstStyle/>
        <a:p>
          <a:endParaRPr lang="en-US" sz="4800"/>
        </a:p>
      </dgm:t>
    </dgm:pt>
    <dgm:pt modelId="{28E7F1D8-FD77-46CD-AF17-2376ACCF9711}" type="sibTrans" cxnId="{F5A8F3CE-0AC9-4EEB-A3D7-918E5E75AAA4}">
      <dgm:prSet/>
      <dgm:spPr/>
      <dgm:t>
        <a:bodyPr/>
        <a:lstStyle/>
        <a:p>
          <a:endParaRPr lang="en-US" sz="4800"/>
        </a:p>
      </dgm:t>
    </dgm:pt>
    <dgm:pt modelId="{C13854CE-C091-42A4-851D-FBBBF04B8476}">
      <dgm:prSet phldrT="[Text]" custT="1"/>
      <dgm:spPr/>
      <dgm:t>
        <a:bodyPr/>
        <a:lstStyle/>
        <a:p>
          <a:r>
            <a:rPr lang="en-US" sz="1200" dirty="0" smtClean="0"/>
            <a:t>Visibility</a:t>
          </a:r>
          <a:endParaRPr lang="en-US" sz="1200" dirty="0"/>
        </a:p>
      </dgm:t>
    </dgm:pt>
    <dgm:pt modelId="{33C8CB96-81BB-47F7-BD77-2817827383E5}" type="parTrans" cxnId="{58414638-D82E-40D5-A59F-C8342633999C}">
      <dgm:prSet/>
      <dgm:spPr/>
      <dgm:t>
        <a:bodyPr/>
        <a:lstStyle/>
        <a:p>
          <a:endParaRPr lang="en-US" sz="4800"/>
        </a:p>
      </dgm:t>
    </dgm:pt>
    <dgm:pt modelId="{91533D4B-1F72-4717-A87B-12665A3613F8}" type="sibTrans" cxnId="{58414638-D82E-40D5-A59F-C8342633999C}">
      <dgm:prSet/>
      <dgm:spPr/>
      <dgm:t>
        <a:bodyPr/>
        <a:lstStyle/>
        <a:p>
          <a:endParaRPr lang="en-US" sz="4800"/>
        </a:p>
      </dgm:t>
    </dgm:pt>
    <dgm:pt modelId="{4D632330-2709-4826-A455-584A6491F332}">
      <dgm:prSet phldrT="[Text]" custT="1"/>
      <dgm:spPr/>
      <dgm:t>
        <a:bodyPr/>
        <a:lstStyle/>
        <a:p>
          <a:r>
            <a:rPr lang="en-US" sz="1200" dirty="0" smtClean="0"/>
            <a:t>Industrial area</a:t>
          </a:r>
          <a:endParaRPr lang="en-US" sz="1200" dirty="0"/>
        </a:p>
      </dgm:t>
    </dgm:pt>
    <dgm:pt modelId="{A60B2533-E172-4E36-B0C7-B80D5C8BDECA}" type="parTrans" cxnId="{72EF3CA1-903F-4B3B-9EAC-B56E0FFFCB9A}">
      <dgm:prSet/>
      <dgm:spPr/>
      <dgm:t>
        <a:bodyPr/>
        <a:lstStyle/>
        <a:p>
          <a:endParaRPr lang="en-US" sz="4800"/>
        </a:p>
      </dgm:t>
    </dgm:pt>
    <dgm:pt modelId="{BBE93DB0-5D12-4CE8-A0F8-E43E27FDDEBC}" type="sibTrans" cxnId="{72EF3CA1-903F-4B3B-9EAC-B56E0FFFCB9A}">
      <dgm:prSet/>
      <dgm:spPr/>
      <dgm:t>
        <a:bodyPr/>
        <a:lstStyle/>
        <a:p>
          <a:endParaRPr lang="en-US" sz="4800"/>
        </a:p>
      </dgm:t>
    </dgm:pt>
    <dgm:pt modelId="{B6619E9A-4D24-4B85-B733-5060B1A503CD}">
      <dgm:prSet phldrT="[Text]" custT="1"/>
      <dgm:spPr/>
      <dgm:t>
        <a:bodyPr/>
        <a:lstStyle/>
        <a:p>
          <a:r>
            <a:rPr lang="en-US" sz="1200" dirty="0" smtClean="0"/>
            <a:t>Competition</a:t>
          </a:r>
          <a:endParaRPr lang="en-US" sz="1200" dirty="0"/>
        </a:p>
      </dgm:t>
    </dgm:pt>
    <dgm:pt modelId="{2DD260D0-9411-45AE-991B-9F382AADB1F3}" type="parTrans" cxnId="{B80023A9-01C6-4684-BBB7-F23B40819DA0}">
      <dgm:prSet/>
      <dgm:spPr/>
      <dgm:t>
        <a:bodyPr/>
        <a:lstStyle/>
        <a:p>
          <a:endParaRPr lang="en-US" sz="4800"/>
        </a:p>
      </dgm:t>
    </dgm:pt>
    <dgm:pt modelId="{B5C40CBD-A639-4ABD-9DC8-11FB27912C9C}" type="sibTrans" cxnId="{B80023A9-01C6-4684-BBB7-F23B40819DA0}">
      <dgm:prSet/>
      <dgm:spPr/>
      <dgm:t>
        <a:bodyPr/>
        <a:lstStyle/>
        <a:p>
          <a:endParaRPr lang="en-US" sz="4800"/>
        </a:p>
      </dgm:t>
    </dgm:pt>
    <dgm:pt modelId="{DDDDD976-190C-483E-A3A1-5312B31DB364}">
      <dgm:prSet phldrT="[Text]" custT="1"/>
      <dgm:spPr/>
      <dgm:t>
        <a:bodyPr/>
        <a:lstStyle/>
        <a:p>
          <a:r>
            <a:rPr lang="en-US" sz="1200" dirty="0" smtClean="0"/>
            <a:t>Industrial area</a:t>
          </a:r>
          <a:endParaRPr lang="en-US" sz="1200" dirty="0"/>
        </a:p>
      </dgm:t>
    </dgm:pt>
    <dgm:pt modelId="{79B3EB86-7574-41D3-BCDE-9EFC28F367A3}" type="parTrans" cxnId="{380D8150-6DB6-4FBB-B9D2-D32722B6F0C9}">
      <dgm:prSet/>
      <dgm:spPr/>
      <dgm:t>
        <a:bodyPr/>
        <a:lstStyle/>
        <a:p>
          <a:endParaRPr lang="en-US" sz="4800"/>
        </a:p>
      </dgm:t>
    </dgm:pt>
    <dgm:pt modelId="{6C8A364F-488E-4CFA-AA66-CA384391904C}" type="sibTrans" cxnId="{380D8150-6DB6-4FBB-B9D2-D32722B6F0C9}">
      <dgm:prSet/>
      <dgm:spPr/>
      <dgm:t>
        <a:bodyPr/>
        <a:lstStyle/>
        <a:p>
          <a:endParaRPr lang="en-US" sz="4800"/>
        </a:p>
      </dgm:t>
    </dgm:pt>
    <dgm:pt modelId="{9BB22FC2-FD3E-49C5-B029-284F782BAFAA}">
      <dgm:prSet phldrT="[Text]" custT="1"/>
      <dgm:spPr/>
      <dgm:t>
        <a:bodyPr/>
        <a:lstStyle/>
        <a:p>
          <a:r>
            <a:rPr lang="en-US" sz="1200" dirty="0" smtClean="0"/>
            <a:t>Shopping center</a:t>
          </a:r>
          <a:endParaRPr lang="en-US" sz="1200" dirty="0"/>
        </a:p>
      </dgm:t>
    </dgm:pt>
    <dgm:pt modelId="{A09EDF4E-A73E-4565-9BC9-1AEB64663003}" type="parTrans" cxnId="{38A2FCF6-6CF8-4E4E-BDEF-DF7CDF84B296}">
      <dgm:prSet/>
      <dgm:spPr/>
      <dgm:t>
        <a:bodyPr/>
        <a:lstStyle/>
        <a:p>
          <a:endParaRPr lang="en-US" sz="4800"/>
        </a:p>
      </dgm:t>
    </dgm:pt>
    <dgm:pt modelId="{55295CB2-C850-4D43-A01A-6B266140ED6D}" type="sibTrans" cxnId="{38A2FCF6-6CF8-4E4E-BDEF-DF7CDF84B296}">
      <dgm:prSet/>
      <dgm:spPr/>
      <dgm:t>
        <a:bodyPr/>
        <a:lstStyle/>
        <a:p>
          <a:endParaRPr lang="en-US" sz="4800"/>
        </a:p>
      </dgm:t>
    </dgm:pt>
    <dgm:pt modelId="{59DD9097-D20E-42AE-83DD-F59028B8D87F}">
      <dgm:prSet phldrT="[Text]" custT="1"/>
      <dgm:spPr/>
      <dgm:t>
        <a:bodyPr/>
        <a:lstStyle/>
        <a:p>
          <a:r>
            <a:rPr lang="en-US" sz="1200" dirty="0" smtClean="0"/>
            <a:t>City center</a:t>
          </a:r>
          <a:endParaRPr lang="en-US" sz="1200" dirty="0"/>
        </a:p>
      </dgm:t>
    </dgm:pt>
    <dgm:pt modelId="{FF8C19BC-E30F-4274-8B2F-FBBFA14F3F76}" type="parTrans" cxnId="{6C7F9301-A9B4-4D3D-B0C8-811E3F2590EA}">
      <dgm:prSet/>
      <dgm:spPr/>
      <dgm:t>
        <a:bodyPr/>
        <a:lstStyle/>
        <a:p>
          <a:endParaRPr lang="en-US" sz="4800"/>
        </a:p>
      </dgm:t>
    </dgm:pt>
    <dgm:pt modelId="{C9A8A527-D1F3-4356-B692-CEF0F0F34B45}" type="sibTrans" cxnId="{6C7F9301-A9B4-4D3D-B0C8-811E3F2590EA}">
      <dgm:prSet/>
      <dgm:spPr/>
      <dgm:t>
        <a:bodyPr/>
        <a:lstStyle/>
        <a:p>
          <a:endParaRPr lang="en-US" sz="4800"/>
        </a:p>
      </dgm:t>
    </dgm:pt>
    <dgm:pt modelId="{028EB5E5-34A9-4FC1-BCEB-BD26B0331B54}">
      <dgm:prSet phldrT="[Text]" custT="1"/>
      <dgm:spPr/>
      <dgm:t>
        <a:bodyPr/>
        <a:lstStyle/>
        <a:p>
          <a:r>
            <a:rPr lang="en-US" sz="1200" dirty="0" smtClean="0"/>
            <a:t>Shopping center</a:t>
          </a:r>
          <a:endParaRPr lang="en-US" sz="1200" dirty="0"/>
        </a:p>
      </dgm:t>
    </dgm:pt>
    <dgm:pt modelId="{F34015B7-89AF-4027-844D-9670612186CC}" type="parTrans" cxnId="{0E875FBD-DFA5-4552-B5A4-C4A5ECC30675}">
      <dgm:prSet/>
      <dgm:spPr/>
      <dgm:t>
        <a:bodyPr/>
        <a:lstStyle/>
        <a:p>
          <a:endParaRPr lang="en-US" sz="4800"/>
        </a:p>
      </dgm:t>
    </dgm:pt>
    <dgm:pt modelId="{2303B291-5BE2-4600-AB8E-F79754309C02}" type="sibTrans" cxnId="{0E875FBD-DFA5-4552-B5A4-C4A5ECC30675}">
      <dgm:prSet/>
      <dgm:spPr/>
      <dgm:t>
        <a:bodyPr/>
        <a:lstStyle/>
        <a:p>
          <a:endParaRPr lang="en-US" sz="4800"/>
        </a:p>
      </dgm:t>
    </dgm:pt>
    <dgm:pt modelId="{F9677656-627F-454B-AA44-71F725ADC24E}">
      <dgm:prSet phldrT="[Text]" custT="1"/>
      <dgm:spPr/>
      <dgm:t>
        <a:bodyPr/>
        <a:lstStyle/>
        <a:p>
          <a:r>
            <a:rPr lang="en-US" sz="1200" dirty="0" smtClean="0"/>
            <a:t>City center</a:t>
          </a:r>
          <a:endParaRPr lang="en-US" sz="1200" dirty="0"/>
        </a:p>
      </dgm:t>
    </dgm:pt>
    <dgm:pt modelId="{21BCDBB1-A00B-4E79-83DD-BA939A2B0283}" type="parTrans" cxnId="{0B8ED043-7781-443B-8E0D-5F12745C016A}">
      <dgm:prSet/>
      <dgm:spPr/>
      <dgm:t>
        <a:bodyPr/>
        <a:lstStyle/>
        <a:p>
          <a:endParaRPr lang="en-US" sz="4800"/>
        </a:p>
      </dgm:t>
    </dgm:pt>
    <dgm:pt modelId="{5690DAAD-A385-497B-BF5C-0CA89F59E116}" type="sibTrans" cxnId="{0B8ED043-7781-443B-8E0D-5F12745C016A}">
      <dgm:prSet/>
      <dgm:spPr/>
      <dgm:t>
        <a:bodyPr/>
        <a:lstStyle/>
        <a:p>
          <a:endParaRPr lang="en-US" sz="4800"/>
        </a:p>
      </dgm:t>
    </dgm:pt>
    <dgm:pt modelId="{14CBF29D-8B93-4D6B-A70C-38FD886FD035}">
      <dgm:prSet phldrT="[Text]" custT="1"/>
      <dgm:spPr/>
      <dgm:t>
        <a:bodyPr/>
        <a:lstStyle/>
        <a:p>
          <a:r>
            <a:rPr lang="en-US" sz="1200" dirty="0" smtClean="0"/>
            <a:t>Frequency</a:t>
          </a:r>
          <a:endParaRPr lang="en-US" sz="1200" dirty="0"/>
        </a:p>
      </dgm:t>
    </dgm:pt>
    <dgm:pt modelId="{B4C5BABB-5FD5-477A-83E0-9C2460971E96}" type="parTrans" cxnId="{133EFF1B-0983-4029-9317-9B15C480E946}">
      <dgm:prSet/>
      <dgm:spPr/>
      <dgm:t>
        <a:bodyPr/>
        <a:lstStyle/>
        <a:p>
          <a:endParaRPr lang="en-US" sz="4800"/>
        </a:p>
      </dgm:t>
    </dgm:pt>
    <dgm:pt modelId="{EBE07795-B904-4933-A302-814D9ABCA5DD}" type="sibTrans" cxnId="{133EFF1B-0983-4029-9317-9B15C480E946}">
      <dgm:prSet/>
      <dgm:spPr/>
      <dgm:t>
        <a:bodyPr/>
        <a:lstStyle/>
        <a:p>
          <a:endParaRPr lang="en-US" sz="4800"/>
        </a:p>
      </dgm:t>
    </dgm:pt>
    <dgm:pt modelId="{B8416F9B-4CF4-4182-9C47-FF6DF44FEB8B}">
      <dgm:prSet phldrT="[Text]" custT="1"/>
      <dgm:spPr/>
      <dgm:t>
        <a:bodyPr/>
        <a:lstStyle/>
        <a:p>
          <a:r>
            <a:rPr lang="en-US" sz="1200" dirty="0" smtClean="0"/>
            <a:t>Industrial area</a:t>
          </a:r>
          <a:endParaRPr lang="en-US" sz="1200" dirty="0"/>
        </a:p>
      </dgm:t>
    </dgm:pt>
    <dgm:pt modelId="{CFF965F2-25C5-40E2-8866-1B8C1F59D16E}" type="parTrans" cxnId="{9A7A9D6C-EA2B-459E-BDEA-CAD7439308FB}">
      <dgm:prSet/>
      <dgm:spPr/>
      <dgm:t>
        <a:bodyPr/>
        <a:lstStyle/>
        <a:p>
          <a:endParaRPr lang="en-US" sz="4800"/>
        </a:p>
      </dgm:t>
    </dgm:pt>
    <dgm:pt modelId="{1E15ED1D-1EBF-4FAD-BC99-DFA90415DE5D}" type="sibTrans" cxnId="{9A7A9D6C-EA2B-459E-BDEA-CAD7439308FB}">
      <dgm:prSet/>
      <dgm:spPr/>
      <dgm:t>
        <a:bodyPr/>
        <a:lstStyle/>
        <a:p>
          <a:endParaRPr lang="en-US" sz="4800"/>
        </a:p>
      </dgm:t>
    </dgm:pt>
    <dgm:pt modelId="{B2465C20-AD4E-466B-A906-29EE3B48316A}">
      <dgm:prSet phldrT="[Text]" custT="1"/>
      <dgm:spPr/>
      <dgm:t>
        <a:bodyPr/>
        <a:lstStyle/>
        <a:p>
          <a:r>
            <a:rPr lang="en-US" sz="1200" dirty="0" smtClean="0"/>
            <a:t>Shopping center</a:t>
          </a:r>
          <a:endParaRPr lang="en-US" sz="1200" dirty="0"/>
        </a:p>
      </dgm:t>
    </dgm:pt>
    <dgm:pt modelId="{D0E2FA08-A26F-4F0A-9083-5AAF3006B94E}" type="parTrans" cxnId="{B821A74B-EA2E-4DEC-848A-450BFE3C43B9}">
      <dgm:prSet/>
      <dgm:spPr/>
      <dgm:t>
        <a:bodyPr/>
        <a:lstStyle/>
        <a:p>
          <a:endParaRPr lang="en-US" sz="4800"/>
        </a:p>
      </dgm:t>
    </dgm:pt>
    <dgm:pt modelId="{879C62E0-A0DA-42A0-BF9D-C048EC38985E}" type="sibTrans" cxnId="{B821A74B-EA2E-4DEC-848A-450BFE3C43B9}">
      <dgm:prSet/>
      <dgm:spPr/>
      <dgm:t>
        <a:bodyPr/>
        <a:lstStyle/>
        <a:p>
          <a:endParaRPr lang="en-US" sz="4800"/>
        </a:p>
      </dgm:t>
    </dgm:pt>
    <dgm:pt modelId="{51EDC8B7-297D-4521-849F-E6DF5B4EEF38}">
      <dgm:prSet phldrT="[Text]" custT="1"/>
      <dgm:spPr/>
      <dgm:t>
        <a:bodyPr/>
        <a:lstStyle/>
        <a:p>
          <a:r>
            <a:rPr lang="en-US" sz="1200" dirty="0" smtClean="0"/>
            <a:t>City center</a:t>
          </a:r>
          <a:endParaRPr lang="en-US" sz="1200" dirty="0"/>
        </a:p>
      </dgm:t>
    </dgm:pt>
    <dgm:pt modelId="{44249BC8-98B4-457B-A4F0-403ACFA6148E}" type="parTrans" cxnId="{576E4A69-D205-4971-BAC4-D1F09D0857E0}">
      <dgm:prSet/>
      <dgm:spPr/>
      <dgm:t>
        <a:bodyPr/>
        <a:lstStyle/>
        <a:p>
          <a:endParaRPr lang="en-US" sz="4800"/>
        </a:p>
      </dgm:t>
    </dgm:pt>
    <dgm:pt modelId="{B5C204DC-C190-4171-B09C-B6C9D7CE5196}" type="sibTrans" cxnId="{576E4A69-D205-4971-BAC4-D1F09D0857E0}">
      <dgm:prSet/>
      <dgm:spPr/>
      <dgm:t>
        <a:bodyPr/>
        <a:lstStyle/>
        <a:p>
          <a:endParaRPr lang="en-US" sz="4800"/>
        </a:p>
      </dgm:t>
    </dgm:pt>
    <dgm:pt modelId="{5731FFB4-7C2A-41E1-AA7C-DFBAAC2C0269}">
      <dgm:prSet phldrT="[Text]" custT="1"/>
      <dgm:spPr/>
      <dgm:t>
        <a:bodyPr/>
        <a:lstStyle/>
        <a:p>
          <a:r>
            <a:rPr lang="en-US" sz="1200" dirty="0" smtClean="0"/>
            <a:t>Rental cost</a:t>
          </a:r>
          <a:endParaRPr lang="en-US" sz="1200" dirty="0"/>
        </a:p>
      </dgm:t>
    </dgm:pt>
    <dgm:pt modelId="{529CF25D-AB8A-4C24-8153-F552C2B7DF61}" type="parTrans" cxnId="{E9FC1FB2-2CC2-4643-BDC1-A1E6A88A10C8}">
      <dgm:prSet/>
      <dgm:spPr/>
      <dgm:t>
        <a:bodyPr/>
        <a:lstStyle/>
        <a:p>
          <a:endParaRPr lang="en-US" sz="4800"/>
        </a:p>
      </dgm:t>
    </dgm:pt>
    <dgm:pt modelId="{D077D6D0-DB78-4B0A-AE8C-2D151290140A}" type="sibTrans" cxnId="{E9FC1FB2-2CC2-4643-BDC1-A1E6A88A10C8}">
      <dgm:prSet/>
      <dgm:spPr/>
      <dgm:t>
        <a:bodyPr/>
        <a:lstStyle/>
        <a:p>
          <a:endParaRPr lang="en-US" sz="4800"/>
        </a:p>
      </dgm:t>
    </dgm:pt>
    <dgm:pt modelId="{8CF9160A-992B-4D26-B59A-851796DDADEE}">
      <dgm:prSet phldrT="[Text]" custT="1"/>
      <dgm:spPr/>
      <dgm:t>
        <a:bodyPr/>
        <a:lstStyle/>
        <a:p>
          <a:r>
            <a:rPr lang="en-US" sz="1200" dirty="0" smtClean="0"/>
            <a:t>Industrial area</a:t>
          </a:r>
          <a:endParaRPr lang="en-US" sz="1200" dirty="0"/>
        </a:p>
      </dgm:t>
    </dgm:pt>
    <dgm:pt modelId="{7691CBC3-2BED-48F3-99FA-0CAB3D30EE57}" type="parTrans" cxnId="{AED89FE5-243E-4F45-A6C5-5A786E315A1E}">
      <dgm:prSet/>
      <dgm:spPr/>
      <dgm:t>
        <a:bodyPr/>
        <a:lstStyle/>
        <a:p>
          <a:endParaRPr lang="en-US" sz="4800"/>
        </a:p>
      </dgm:t>
    </dgm:pt>
    <dgm:pt modelId="{720F2B6D-3EC3-48E7-925C-AB818643F587}" type="sibTrans" cxnId="{AED89FE5-243E-4F45-A6C5-5A786E315A1E}">
      <dgm:prSet/>
      <dgm:spPr/>
      <dgm:t>
        <a:bodyPr/>
        <a:lstStyle/>
        <a:p>
          <a:endParaRPr lang="en-US" sz="4800"/>
        </a:p>
      </dgm:t>
    </dgm:pt>
    <dgm:pt modelId="{10C2F4F9-A127-45E5-82DC-C5CA48292B98}">
      <dgm:prSet phldrT="[Text]" custT="1"/>
      <dgm:spPr/>
      <dgm:t>
        <a:bodyPr/>
        <a:lstStyle/>
        <a:p>
          <a:r>
            <a:rPr lang="en-US" sz="1200" dirty="0" smtClean="0"/>
            <a:t>Shopping center</a:t>
          </a:r>
          <a:endParaRPr lang="en-US" sz="1200" dirty="0"/>
        </a:p>
      </dgm:t>
    </dgm:pt>
    <dgm:pt modelId="{39692805-2C56-42D8-9D99-9BF027C18E1A}" type="parTrans" cxnId="{454FC0A2-0ACD-49FA-B0D4-17303502A2B4}">
      <dgm:prSet/>
      <dgm:spPr/>
      <dgm:t>
        <a:bodyPr/>
        <a:lstStyle/>
        <a:p>
          <a:endParaRPr lang="en-US" sz="4800"/>
        </a:p>
      </dgm:t>
    </dgm:pt>
    <dgm:pt modelId="{E5E1E0BD-B6D0-47C7-887C-62B335D180D9}" type="sibTrans" cxnId="{454FC0A2-0ACD-49FA-B0D4-17303502A2B4}">
      <dgm:prSet/>
      <dgm:spPr/>
      <dgm:t>
        <a:bodyPr/>
        <a:lstStyle/>
        <a:p>
          <a:endParaRPr lang="en-US" sz="4800"/>
        </a:p>
      </dgm:t>
    </dgm:pt>
    <dgm:pt modelId="{E9273562-A0FA-4BAB-B721-2249619EF6A7}">
      <dgm:prSet phldrT="[Text]" custT="1"/>
      <dgm:spPr/>
      <dgm:t>
        <a:bodyPr/>
        <a:lstStyle/>
        <a:p>
          <a:r>
            <a:rPr lang="en-US" sz="1200" dirty="0" smtClean="0"/>
            <a:t>City center</a:t>
          </a:r>
          <a:endParaRPr lang="en-US" sz="1200" dirty="0"/>
        </a:p>
      </dgm:t>
    </dgm:pt>
    <dgm:pt modelId="{A821B581-81D5-4D28-923A-6D8DC904E071}" type="parTrans" cxnId="{2E45AD71-8165-4A97-A419-103F92A17783}">
      <dgm:prSet/>
      <dgm:spPr/>
      <dgm:t>
        <a:bodyPr/>
        <a:lstStyle/>
        <a:p>
          <a:endParaRPr lang="en-US" sz="4800"/>
        </a:p>
      </dgm:t>
    </dgm:pt>
    <dgm:pt modelId="{6AE25D8A-700B-4D8B-9044-4AFD6225CDF8}" type="sibTrans" cxnId="{2E45AD71-8165-4A97-A419-103F92A17783}">
      <dgm:prSet/>
      <dgm:spPr/>
      <dgm:t>
        <a:bodyPr/>
        <a:lstStyle/>
        <a:p>
          <a:endParaRPr lang="en-US" sz="4800"/>
        </a:p>
      </dgm:t>
    </dgm:pt>
    <dgm:pt modelId="{7CB3E205-3C70-4AC4-82CE-5AE0A5663DC2}" type="pres">
      <dgm:prSet presAssocID="{C6C53CF7-71DB-4CD9-A3FB-17F5AE0656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E9AD5E0-6046-445E-B03C-7469F559E98D}" type="pres">
      <dgm:prSet presAssocID="{AEEEDA8B-A4C6-4983-B52F-532070E3597D}" presName="hierRoot1" presStyleCnt="0">
        <dgm:presLayoutVars>
          <dgm:hierBranch val="init"/>
        </dgm:presLayoutVars>
      </dgm:prSet>
      <dgm:spPr/>
    </dgm:pt>
    <dgm:pt modelId="{9288D083-EA10-40A6-8267-B62D89873FEE}" type="pres">
      <dgm:prSet presAssocID="{AEEEDA8B-A4C6-4983-B52F-532070E3597D}" presName="rootComposite1" presStyleCnt="0"/>
      <dgm:spPr/>
    </dgm:pt>
    <dgm:pt modelId="{00744735-1060-412E-BAB6-175E9B92A691}" type="pres">
      <dgm:prSet presAssocID="{AEEEDA8B-A4C6-4983-B52F-532070E3597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3714CD-947B-464D-82F1-715FB6205535}" type="pres">
      <dgm:prSet presAssocID="{AEEEDA8B-A4C6-4983-B52F-532070E3597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F023274-BD32-4C7F-8398-74EE0BF48BD9}" type="pres">
      <dgm:prSet presAssocID="{AEEEDA8B-A4C6-4983-B52F-532070E3597D}" presName="hierChild2" presStyleCnt="0"/>
      <dgm:spPr/>
    </dgm:pt>
    <dgm:pt modelId="{2CCFE519-E78E-480C-A059-B4DEDF83C1A7}" type="pres">
      <dgm:prSet presAssocID="{33C8CB96-81BB-47F7-BD77-2817827383E5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77380CE-3222-42B9-90FC-D615BA7DFB32}" type="pres">
      <dgm:prSet presAssocID="{C13854CE-C091-42A4-851D-FBBBF04B8476}" presName="hierRoot2" presStyleCnt="0">
        <dgm:presLayoutVars>
          <dgm:hierBranch val="init"/>
        </dgm:presLayoutVars>
      </dgm:prSet>
      <dgm:spPr/>
    </dgm:pt>
    <dgm:pt modelId="{6ED2386D-EC92-439B-8C95-09E04AD423AC}" type="pres">
      <dgm:prSet presAssocID="{C13854CE-C091-42A4-851D-FBBBF04B8476}" presName="rootComposite" presStyleCnt="0"/>
      <dgm:spPr/>
    </dgm:pt>
    <dgm:pt modelId="{C43A128F-31A7-45CB-957A-2D350711E2EB}" type="pres">
      <dgm:prSet presAssocID="{C13854CE-C091-42A4-851D-FBBBF04B847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D4D26E-EB59-486C-B2C3-CE4C4714C970}" type="pres">
      <dgm:prSet presAssocID="{C13854CE-C091-42A4-851D-FBBBF04B8476}" presName="rootConnector" presStyleLbl="node2" presStyleIdx="0" presStyleCnt="4"/>
      <dgm:spPr/>
      <dgm:t>
        <a:bodyPr/>
        <a:lstStyle/>
        <a:p>
          <a:endParaRPr lang="en-US"/>
        </a:p>
      </dgm:t>
    </dgm:pt>
    <dgm:pt modelId="{99C312C3-A9CB-4EC4-96FF-665BCFF45058}" type="pres">
      <dgm:prSet presAssocID="{C13854CE-C091-42A4-851D-FBBBF04B8476}" presName="hierChild4" presStyleCnt="0"/>
      <dgm:spPr/>
    </dgm:pt>
    <dgm:pt modelId="{4D7A043B-A9E3-4A20-8CCC-96F3AD16977B}" type="pres">
      <dgm:prSet presAssocID="{A60B2533-E172-4E36-B0C7-B80D5C8BDECA}" presName="Name37" presStyleLbl="parChTrans1D3" presStyleIdx="0" presStyleCnt="12"/>
      <dgm:spPr/>
      <dgm:t>
        <a:bodyPr/>
        <a:lstStyle/>
        <a:p>
          <a:endParaRPr lang="en-US"/>
        </a:p>
      </dgm:t>
    </dgm:pt>
    <dgm:pt modelId="{384E7DAB-2EEE-4F1B-9580-070BB2B13B1A}" type="pres">
      <dgm:prSet presAssocID="{4D632330-2709-4826-A455-584A6491F332}" presName="hierRoot2" presStyleCnt="0">
        <dgm:presLayoutVars>
          <dgm:hierBranch val="init"/>
        </dgm:presLayoutVars>
      </dgm:prSet>
      <dgm:spPr/>
    </dgm:pt>
    <dgm:pt modelId="{07769B8C-18B9-4390-BEDC-D6E6FDD92E0B}" type="pres">
      <dgm:prSet presAssocID="{4D632330-2709-4826-A455-584A6491F332}" presName="rootComposite" presStyleCnt="0"/>
      <dgm:spPr/>
    </dgm:pt>
    <dgm:pt modelId="{F58FEBFC-7809-47CA-96D7-8FCD96E63426}" type="pres">
      <dgm:prSet presAssocID="{4D632330-2709-4826-A455-584A6491F332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9E6110-DB78-4846-9560-4FC00E599950}" type="pres">
      <dgm:prSet presAssocID="{4D632330-2709-4826-A455-584A6491F332}" presName="rootConnector" presStyleLbl="node3" presStyleIdx="0" presStyleCnt="12"/>
      <dgm:spPr/>
      <dgm:t>
        <a:bodyPr/>
        <a:lstStyle/>
        <a:p>
          <a:endParaRPr lang="en-US"/>
        </a:p>
      </dgm:t>
    </dgm:pt>
    <dgm:pt modelId="{1F12A8FC-D7F3-435B-A8D7-21AE69B0AB81}" type="pres">
      <dgm:prSet presAssocID="{4D632330-2709-4826-A455-584A6491F332}" presName="hierChild4" presStyleCnt="0"/>
      <dgm:spPr/>
    </dgm:pt>
    <dgm:pt modelId="{8BE50B88-6EF0-42FF-AD0D-BE79EA7B5039}" type="pres">
      <dgm:prSet presAssocID="{4D632330-2709-4826-A455-584A6491F332}" presName="hierChild5" presStyleCnt="0"/>
      <dgm:spPr/>
    </dgm:pt>
    <dgm:pt modelId="{EE153636-CFC8-452D-B495-AE0F8F45768A}" type="pres">
      <dgm:prSet presAssocID="{A09EDF4E-A73E-4565-9BC9-1AEB64663003}" presName="Name37" presStyleLbl="parChTrans1D3" presStyleIdx="1" presStyleCnt="12"/>
      <dgm:spPr/>
      <dgm:t>
        <a:bodyPr/>
        <a:lstStyle/>
        <a:p>
          <a:endParaRPr lang="en-US"/>
        </a:p>
      </dgm:t>
    </dgm:pt>
    <dgm:pt modelId="{6BDEF4BD-C95E-4F99-8B9E-D4E212D83065}" type="pres">
      <dgm:prSet presAssocID="{9BB22FC2-FD3E-49C5-B029-284F782BAFAA}" presName="hierRoot2" presStyleCnt="0">
        <dgm:presLayoutVars>
          <dgm:hierBranch val="init"/>
        </dgm:presLayoutVars>
      </dgm:prSet>
      <dgm:spPr/>
    </dgm:pt>
    <dgm:pt modelId="{9018469C-1A00-4AB6-8E95-1A06FA4278B7}" type="pres">
      <dgm:prSet presAssocID="{9BB22FC2-FD3E-49C5-B029-284F782BAFAA}" presName="rootComposite" presStyleCnt="0"/>
      <dgm:spPr/>
    </dgm:pt>
    <dgm:pt modelId="{E3D55004-F83F-41FD-BFD9-71BB8F182C33}" type="pres">
      <dgm:prSet presAssocID="{9BB22FC2-FD3E-49C5-B029-284F782BAFAA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1B66FF-440C-4D28-A768-1229793795AB}" type="pres">
      <dgm:prSet presAssocID="{9BB22FC2-FD3E-49C5-B029-284F782BAFAA}" presName="rootConnector" presStyleLbl="node3" presStyleIdx="1" presStyleCnt="12"/>
      <dgm:spPr/>
      <dgm:t>
        <a:bodyPr/>
        <a:lstStyle/>
        <a:p>
          <a:endParaRPr lang="en-US"/>
        </a:p>
      </dgm:t>
    </dgm:pt>
    <dgm:pt modelId="{3C3809DE-DED7-48AB-8E28-C981A9698181}" type="pres">
      <dgm:prSet presAssocID="{9BB22FC2-FD3E-49C5-B029-284F782BAFAA}" presName="hierChild4" presStyleCnt="0"/>
      <dgm:spPr/>
    </dgm:pt>
    <dgm:pt modelId="{168980E0-E666-4ED2-A090-223758172D57}" type="pres">
      <dgm:prSet presAssocID="{9BB22FC2-FD3E-49C5-B029-284F782BAFAA}" presName="hierChild5" presStyleCnt="0"/>
      <dgm:spPr/>
    </dgm:pt>
    <dgm:pt modelId="{8BDEC6BE-9037-4507-8811-77126FE069A5}" type="pres">
      <dgm:prSet presAssocID="{FF8C19BC-E30F-4274-8B2F-FBBFA14F3F76}" presName="Name37" presStyleLbl="parChTrans1D3" presStyleIdx="2" presStyleCnt="12"/>
      <dgm:spPr/>
      <dgm:t>
        <a:bodyPr/>
        <a:lstStyle/>
        <a:p>
          <a:endParaRPr lang="en-US"/>
        </a:p>
      </dgm:t>
    </dgm:pt>
    <dgm:pt modelId="{3F95A0DB-6F79-493D-8BEB-6EAC6A437D6D}" type="pres">
      <dgm:prSet presAssocID="{59DD9097-D20E-42AE-83DD-F59028B8D87F}" presName="hierRoot2" presStyleCnt="0">
        <dgm:presLayoutVars>
          <dgm:hierBranch val="init"/>
        </dgm:presLayoutVars>
      </dgm:prSet>
      <dgm:spPr/>
    </dgm:pt>
    <dgm:pt modelId="{B8C03F1A-335C-4D78-B88E-E5998A563EF7}" type="pres">
      <dgm:prSet presAssocID="{59DD9097-D20E-42AE-83DD-F59028B8D87F}" presName="rootComposite" presStyleCnt="0"/>
      <dgm:spPr/>
    </dgm:pt>
    <dgm:pt modelId="{304B43DC-D49F-47FD-8DE1-4B25207579DF}" type="pres">
      <dgm:prSet presAssocID="{59DD9097-D20E-42AE-83DD-F59028B8D87F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2457A7-AC61-4769-9090-D05BC3A28071}" type="pres">
      <dgm:prSet presAssocID="{59DD9097-D20E-42AE-83DD-F59028B8D87F}" presName="rootConnector" presStyleLbl="node3" presStyleIdx="2" presStyleCnt="12"/>
      <dgm:spPr/>
      <dgm:t>
        <a:bodyPr/>
        <a:lstStyle/>
        <a:p>
          <a:endParaRPr lang="en-US"/>
        </a:p>
      </dgm:t>
    </dgm:pt>
    <dgm:pt modelId="{B4867921-9B59-4413-A7C1-3A8D5C97D4B1}" type="pres">
      <dgm:prSet presAssocID="{59DD9097-D20E-42AE-83DD-F59028B8D87F}" presName="hierChild4" presStyleCnt="0"/>
      <dgm:spPr/>
    </dgm:pt>
    <dgm:pt modelId="{F6F55C63-AA10-4B14-9A62-9BC11FD6F224}" type="pres">
      <dgm:prSet presAssocID="{59DD9097-D20E-42AE-83DD-F59028B8D87F}" presName="hierChild5" presStyleCnt="0"/>
      <dgm:spPr/>
    </dgm:pt>
    <dgm:pt modelId="{E3DB7257-B309-4B6B-8C7A-C41B45A99B22}" type="pres">
      <dgm:prSet presAssocID="{C13854CE-C091-42A4-851D-FBBBF04B8476}" presName="hierChild5" presStyleCnt="0"/>
      <dgm:spPr/>
    </dgm:pt>
    <dgm:pt modelId="{7B08E10A-1EEB-4E9D-88D6-AD78A785F552}" type="pres">
      <dgm:prSet presAssocID="{2DD260D0-9411-45AE-991B-9F382AADB1F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CB57FBC7-5E8B-483A-92FD-7F081C28C8FE}" type="pres">
      <dgm:prSet presAssocID="{B6619E9A-4D24-4B85-B733-5060B1A503CD}" presName="hierRoot2" presStyleCnt="0">
        <dgm:presLayoutVars>
          <dgm:hierBranch val="init"/>
        </dgm:presLayoutVars>
      </dgm:prSet>
      <dgm:spPr/>
    </dgm:pt>
    <dgm:pt modelId="{46DF74C1-2DCF-46AE-BD0D-04CEFE4236F9}" type="pres">
      <dgm:prSet presAssocID="{B6619E9A-4D24-4B85-B733-5060B1A503CD}" presName="rootComposite" presStyleCnt="0"/>
      <dgm:spPr/>
    </dgm:pt>
    <dgm:pt modelId="{FFB3FD7A-BECA-45EA-8733-5E8AD5A4B972}" type="pres">
      <dgm:prSet presAssocID="{B6619E9A-4D24-4B85-B733-5060B1A503C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3B2923-EA5E-4E78-8475-0A5826C1A37E}" type="pres">
      <dgm:prSet presAssocID="{B6619E9A-4D24-4B85-B733-5060B1A503CD}" presName="rootConnector" presStyleLbl="node2" presStyleIdx="1" presStyleCnt="4"/>
      <dgm:spPr/>
      <dgm:t>
        <a:bodyPr/>
        <a:lstStyle/>
        <a:p>
          <a:endParaRPr lang="en-US"/>
        </a:p>
      </dgm:t>
    </dgm:pt>
    <dgm:pt modelId="{E765B22E-03A6-4E86-A821-CC218409F14C}" type="pres">
      <dgm:prSet presAssocID="{B6619E9A-4D24-4B85-B733-5060B1A503CD}" presName="hierChild4" presStyleCnt="0"/>
      <dgm:spPr/>
    </dgm:pt>
    <dgm:pt modelId="{5B20C3B9-684F-4B23-829C-72A87764CC07}" type="pres">
      <dgm:prSet presAssocID="{79B3EB86-7574-41D3-BCDE-9EFC28F367A3}" presName="Name37" presStyleLbl="parChTrans1D3" presStyleIdx="3" presStyleCnt="12"/>
      <dgm:spPr/>
      <dgm:t>
        <a:bodyPr/>
        <a:lstStyle/>
        <a:p>
          <a:endParaRPr lang="en-US"/>
        </a:p>
      </dgm:t>
    </dgm:pt>
    <dgm:pt modelId="{CD4FDEBF-531B-4211-9898-00FBB9118A26}" type="pres">
      <dgm:prSet presAssocID="{DDDDD976-190C-483E-A3A1-5312B31DB364}" presName="hierRoot2" presStyleCnt="0">
        <dgm:presLayoutVars>
          <dgm:hierBranch val="init"/>
        </dgm:presLayoutVars>
      </dgm:prSet>
      <dgm:spPr/>
    </dgm:pt>
    <dgm:pt modelId="{5B0C26E4-A71D-46C9-AD9C-4A3D15EB13C8}" type="pres">
      <dgm:prSet presAssocID="{DDDDD976-190C-483E-A3A1-5312B31DB364}" presName="rootComposite" presStyleCnt="0"/>
      <dgm:spPr/>
    </dgm:pt>
    <dgm:pt modelId="{2DDFA26C-CF9B-4603-A57A-6F44A2AB6B9C}" type="pres">
      <dgm:prSet presAssocID="{DDDDD976-190C-483E-A3A1-5312B31DB364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FCD479-2BE1-4817-8B91-7E46D4A63AF3}" type="pres">
      <dgm:prSet presAssocID="{DDDDD976-190C-483E-A3A1-5312B31DB364}" presName="rootConnector" presStyleLbl="node3" presStyleIdx="3" presStyleCnt="12"/>
      <dgm:spPr/>
      <dgm:t>
        <a:bodyPr/>
        <a:lstStyle/>
        <a:p>
          <a:endParaRPr lang="en-US"/>
        </a:p>
      </dgm:t>
    </dgm:pt>
    <dgm:pt modelId="{918F832C-07F3-45D5-AE40-2416BB79C310}" type="pres">
      <dgm:prSet presAssocID="{DDDDD976-190C-483E-A3A1-5312B31DB364}" presName="hierChild4" presStyleCnt="0"/>
      <dgm:spPr/>
    </dgm:pt>
    <dgm:pt modelId="{0141E19F-2CF1-4166-A028-39E534861C4A}" type="pres">
      <dgm:prSet presAssocID="{DDDDD976-190C-483E-A3A1-5312B31DB364}" presName="hierChild5" presStyleCnt="0"/>
      <dgm:spPr/>
    </dgm:pt>
    <dgm:pt modelId="{B15B7FCB-5D2D-4E86-93F6-64B0AE01DCFD}" type="pres">
      <dgm:prSet presAssocID="{F34015B7-89AF-4027-844D-9670612186CC}" presName="Name37" presStyleLbl="parChTrans1D3" presStyleIdx="4" presStyleCnt="12"/>
      <dgm:spPr/>
      <dgm:t>
        <a:bodyPr/>
        <a:lstStyle/>
        <a:p>
          <a:endParaRPr lang="en-US"/>
        </a:p>
      </dgm:t>
    </dgm:pt>
    <dgm:pt modelId="{7A613D20-F095-4E4E-9C58-83543B30672A}" type="pres">
      <dgm:prSet presAssocID="{028EB5E5-34A9-4FC1-BCEB-BD26B0331B54}" presName="hierRoot2" presStyleCnt="0">
        <dgm:presLayoutVars>
          <dgm:hierBranch val="init"/>
        </dgm:presLayoutVars>
      </dgm:prSet>
      <dgm:spPr/>
    </dgm:pt>
    <dgm:pt modelId="{B66C8914-B666-4014-889B-F61A745376AA}" type="pres">
      <dgm:prSet presAssocID="{028EB5E5-34A9-4FC1-BCEB-BD26B0331B54}" presName="rootComposite" presStyleCnt="0"/>
      <dgm:spPr/>
    </dgm:pt>
    <dgm:pt modelId="{F2A43048-F855-4061-8D75-EC0EA86317E6}" type="pres">
      <dgm:prSet presAssocID="{028EB5E5-34A9-4FC1-BCEB-BD26B0331B54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3A164D-397F-4033-AA97-E9A55122D9BE}" type="pres">
      <dgm:prSet presAssocID="{028EB5E5-34A9-4FC1-BCEB-BD26B0331B54}" presName="rootConnector" presStyleLbl="node3" presStyleIdx="4" presStyleCnt="12"/>
      <dgm:spPr/>
      <dgm:t>
        <a:bodyPr/>
        <a:lstStyle/>
        <a:p>
          <a:endParaRPr lang="en-US"/>
        </a:p>
      </dgm:t>
    </dgm:pt>
    <dgm:pt modelId="{B189F127-3B90-47C2-9998-81D219266E1B}" type="pres">
      <dgm:prSet presAssocID="{028EB5E5-34A9-4FC1-BCEB-BD26B0331B54}" presName="hierChild4" presStyleCnt="0"/>
      <dgm:spPr/>
    </dgm:pt>
    <dgm:pt modelId="{E92FB720-6AF2-40A7-B39B-A4B715DFD06A}" type="pres">
      <dgm:prSet presAssocID="{028EB5E5-34A9-4FC1-BCEB-BD26B0331B54}" presName="hierChild5" presStyleCnt="0"/>
      <dgm:spPr/>
    </dgm:pt>
    <dgm:pt modelId="{FE108E6D-5EA8-4E30-A878-F184C86B545D}" type="pres">
      <dgm:prSet presAssocID="{21BCDBB1-A00B-4E79-83DD-BA939A2B0283}" presName="Name37" presStyleLbl="parChTrans1D3" presStyleIdx="5" presStyleCnt="12"/>
      <dgm:spPr/>
      <dgm:t>
        <a:bodyPr/>
        <a:lstStyle/>
        <a:p>
          <a:endParaRPr lang="en-US"/>
        </a:p>
      </dgm:t>
    </dgm:pt>
    <dgm:pt modelId="{CF7B19D7-7397-4678-B4A4-A04070995A1D}" type="pres">
      <dgm:prSet presAssocID="{F9677656-627F-454B-AA44-71F725ADC24E}" presName="hierRoot2" presStyleCnt="0">
        <dgm:presLayoutVars>
          <dgm:hierBranch val="init"/>
        </dgm:presLayoutVars>
      </dgm:prSet>
      <dgm:spPr/>
    </dgm:pt>
    <dgm:pt modelId="{E6B6D0DB-4F6B-40B9-AFDB-1F273280B2C0}" type="pres">
      <dgm:prSet presAssocID="{F9677656-627F-454B-AA44-71F725ADC24E}" presName="rootComposite" presStyleCnt="0"/>
      <dgm:spPr/>
    </dgm:pt>
    <dgm:pt modelId="{B2978787-847B-4C74-A27F-D9915F55FBA3}" type="pres">
      <dgm:prSet presAssocID="{F9677656-627F-454B-AA44-71F725ADC24E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757E7A-0969-4CE1-8C9E-72394C6110B5}" type="pres">
      <dgm:prSet presAssocID="{F9677656-627F-454B-AA44-71F725ADC24E}" presName="rootConnector" presStyleLbl="node3" presStyleIdx="5" presStyleCnt="12"/>
      <dgm:spPr/>
      <dgm:t>
        <a:bodyPr/>
        <a:lstStyle/>
        <a:p>
          <a:endParaRPr lang="en-US"/>
        </a:p>
      </dgm:t>
    </dgm:pt>
    <dgm:pt modelId="{69873D71-C96C-4015-B4B8-895BBBE70A73}" type="pres">
      <dgm:prSet presAssocID="{F9677656-627F-454B-AA44-71F725ADC24E}" presName="hierChild4" presStyleCnt="0"/>
      <dgm:spPr/>
    </dgm:pt>
    <dgm:pt modelId="{C89E42A0-FA73-431B-A853-E3CCEADAD40C}" type="pres">
      <dgm:prSet presAssocID="{F9677656-627F-454B-AA44-71F725ADC24E}" presName="hierChild5" presStyleCnt="0"/>
      <dgm:spPr/>
    </dgm:pt>
    <dgm:pt modelId="{D0208C0E-AAAE-4B80-AF34-92E78F06DF32}" type="pres">
      <dgm:prSet presAssocID="{B6619E9A-4D24-4B85-B733-5060B1A503CD}" presName="hierChild5" presStyleCnt="0"/>
      <dgm:spPr/>
    </dgm:pt>
    <dgm:pt modelId="{227C3600-5F98-4F0E-86DE-977C26BBD945}" type="pres">
      <dgm:prSet presAssocID="{B4C5BABB-5FD5-477A-83E0-9C2460971E96}" presName="Name37" presStyleLbl="parChTrans1D2" presStyleIdx="2" presStyleCnt="4"/>
      <dgm:spPr/>
      <dgm:t>
        <a:bodyPr/>
        <a:lstStyle/>
        <a:p>
          <a:endParaRPr lang="en-US"/>
        </a:p>
      </dgm:t>
    </dgm:pt>
    <dgm:pt modelId="{F5295000-6D7A-42B4-8855-2B4F33FA816B}" type="pres">
      <dgm:prSet presAssocID="{14CBF29D-8B93-4D6B-A70C-38FD886FD035}" presName="hierRoot2" presStyleCnt="0">
        <dgm:presLayoutVars>
          <dgm:hierBranch val="init"/>
        </dgm:presLayoutVars>
      </dgm:prSet>
      <dgm:spPr/>
    </dgm:pt>
    <dgm:pt modelId="{25185676-7CA0-444F-9CAB-901ACDE5F5FB}" type="pres">
      <dgm:prSet presAssocID="{14CBF29D-8B93-4D6B-A70C-38FD886FD035}" presName="rootComposite" presStyleCnt="0"/>
      <dgm:spPr/>
    </dgm:pt>
    <dgm:pt modelId="{05F0FF4D-D8FE-4F08-B618-6DFA003DB86B}" type="pres">
      <dgm:prSet presAssocID="{14CBF29D-8B93-4D6B-A70C-38FD886FD035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0986A-AC14-4B0A-9D05-D79B5B702640}" type="pres">
      <dgm:prSet presAssocID="{14CBF29D-8B93-4D6B-A70C-38FD886FD035}" presName="rootConnector" presStyleLbl="node2" presStyleIdx="2" presStyleCnt="4"/>
      <dgm:spPr/>
      <dgm:t>
        <a:bodyPr/>
        <a:lstStyle/>
        <a:p>
          <a:endParaRPr lang="en-US"/>
        </a:p>
      </dgm:t>
    </dgm:pt>
    <dgm:pt modelId="{02CBC196-E21E-44A7-A6A9-BF0D929C9695}" type="pres">
      <dgm:prSet presAssocID="{14CBF29D-8B93-4D6B-A70C-38FD886FD035}" presName="hierChild4" presStyleCnt="0"/>
      <dgm:spPr/>
    </dgm:pt>
    <dgm:pt modelId="{56C6CFE0-BC42-4D9C-B7B8-B9AFF15EE821}" type="pres">
      <dgm:prSet presAssocID="{CFF965F2-25C5-40E2-8866-1B8C1F59D16E}" presName="Name37" presStyleLbl="parChTrans1D3" presStyleIdx="6" presStyleCnt="12"/>
      <dgm:spPr/>
      <dgm:t>
        <a:bodyPr/>
        <a:lstStyle/>
        <a:p>
          <a:endParaRPr lang="en-US"/>
        </a:p>
      </dgm:t>
    </dgm:pt>
    <dgm:pt modelId="{C5C0E514-57B5-4C6E-BCA5-926383159060}" type="pres">
      <dgm:prSet presAssocID="{B8416F9B-4CF4-4182-9C47-FF6DF44FEB8B}" presName="hierRoot2" presStyleCnt="0">
        <dgm:presLayoutVars>
          <dgm:hierBranch val="init"/>
        </dgm:presLayoutVars>
      </dgm:prSet>
      <dgm:spPr/>
    </dgm:pt>
    <dgm:pt modelId="{9B17E4CF-F6FD-46A7-84D6-5DD810D09F77}" type="pres">
      <dgm:prSet presAssocID="{B8416F9B-4CF4-4182-9C47-FF6DF44FEB8B}" presName="rootComposite" presStyleCnt="0"/>
      <dgm:spPr/>
    </dgm:pt>
    <dgm:pt modelId="{F9828BCB-ACDF-4C5A-9262-3E134E6C3278}" type="pres">
      <dgm:prSet presAssocID="{B8416F9B-4CF4-4182-9C47-FF6DF44FEB8B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A3C714-ACA2-4BA2-91ED-0531D9BCCE91}" type="pres">
      <dgm:prSet presAssocID="{B8416F9B-4CF4-4182-9C47-FF6DF44FEB8B}" presName="rootConnector" presStyleLbl="node3" presStyleIdx="6" presStyleCnt="12"/>
      <dgm:spPr/>
      <dgm:t>
        <a:bodyPr/>
        <a:lstStyle/>
        <a:p>
          <a:endParaRPr lang="en-US"/>
        </a:p>
      </dgm:t>
    </dgm:pt>
    <dgm:pt modelId="{42A1E8D6-F706-4ED1-A1E0-89D4F5C60954}" type="pres">
      <dgm:prSet presAssocID="{B8416F9B-4CF4-4182-9C47-FF6DF44FEB8B}" presName="hierChild4" presStyleCnt="0"/>
      <dgm:spPr/>
    </dgm:pt>
    <dgm:pt modelId="{C6E945DD-4838-4CCC-9EA6-46EAC924057C}" type="pres">
      <dgm:prSet presAssocID="{B8416F9B-4CF4-4182-9C47-FF6DF44FEB8B}" presName="hierChild5" presStyleCnt="0"/>
      <dgm:spPr/>
    </dgm:pt>
    <dgm:pt modelId="{CA369A47-07C1-4CBA-AD13-A3EAC3972AEF}" type="pres">
      <dgm:prSet presAssocID="{D0E2FA08-A26F-4F0A-9083-5AAF3006B94E}" presName="Name37" presStyleLbl="parChTrans1D3" presStyleIdx="7" presStyleCnt="12"/>
      <dgm:spPr/>
      <dgm:t>
        <a:bodyPr/>
        <a:lstStyle/>
        <a:p>
          <a:endParaRPr lang="en-US"/>
        </a:p>
      </dgm:t>
    </dgm:pt>
    <dgm:pt modelId="{3EBB3E4D-E82F-4DA8-85EC-5BB47B297AD7}" type="pres">
      <dgm:prSet presAssocID="{B2465C20-AD4E-466B-A906-29EE3B48316A}" presName="hierRoot2" presStyleCnt="0">
        <dgm:presLayoutVars>
          <dgm:hierBranch val="init"/>
        </dgm:presLayoutVars>
      </dgm:prSet>
      <dgm:spPr/>
    </dgm:pt>
    <dgm:pt modelId="{18B36FA3-6735-4CF5-9AEC-F98F687583D6}" type="pres">
      <dgm:prSet presAssocID="{B2465C20-AD4E-466B-A906-29EE3B48316A}" presName="rootComposite" presStyleCnt="0"/>
      <dgm:spPr/>
    </dgm:pt>
    <dgm:pt modelId="{676AA3BC-B71B-4160-A5A5-402D8E6539E0}" type="pres">
      <dgm:prSet presAssocID="{B2465C20-AD4E-466B-A906-29EE3B48316A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729B32-4AAC-4F2B-A187-48D66AA5F544}" type="pres">
      <dgm:prSet presAssocID="{B2465C20-AD4E-466B-A906-29EE3B48316A}" presName="rootConnector" presStyleLbl="node3" presStyleIdx="7" presStyleCnt="12"/>
      <dgm:spPr/>
      <dgm:t>
        <a:bodyPr/>
        <a:lstStyle/>
        <a:p>
          <a:endParaRPr lang="en-US"/>
        </a:p>
      </dgm:t>
    </dgm:pt>
    <dgm:pt modelId="{E49ED235-70F6-4F11-8149-2FF8B8F60682}" type="pres">
      <dgm:prSet presAssocID="{B2465C20-AD4E-466B-A906-29EE3B48316A}" presName="hierChild4" presStyleCnt="0"/>
      <dgm:spPr/>
    </dgm:pt>
    <dgm:pt modelId="{CFF5DB27-9584-4CF3-8C7C-10D5226BADFF}" type="pres">
      <dgm:prSet presAssocID="{B2465C20-AD4E-466B-A906-29EE3B48316A}" presName="hierChild5" presStyleCnt="0"/>
      <dgm:spPr/>
    </dgm:pt>
    <dgm:pt modelId="{7CADAAC5-794A-4A41-A4DB-2EEB55BC0637}" type="pres">
      <dgm:prSet presAssocID="{44249BC8-98B4-457B-A4F0-403ACFA6148E}" presName="Name37" presStyleLbl="parChTrans1D3" presStyleIdx="8" presStyleCnt="12"/>
      <dgm:spPr/>
      <dgm:t>
        <a:bodyPr/>
        <a:lstStyle/>
        <a:p>
          <a:endParaRPr lang="en-US"/>
        </a:p>
      </dgm:t>
    </dgm:pt>
    <dgm:pt modelId="{1DF35389-11B8-48C7-B5DF-31ADC6ECD8FF}" type="pres">
      <dgm:prSet presAssocID="{51EDC8B7-297D-4521-849F-E6DF5B4EEF38}" presName="hierRoot2" presStyleCnt="0">
        <dgm:presLayoutVars>
          <dgm:hierBranch val="init"/>
        </dgm:presLayoutVars>
      </dgm:prSet>
      <dgm:spPr/>
    </dgm:pt>
    <dgm:pt modelId="{7BD600BE-DD83-489E-8770-CD35F4E6AE73}" type="pres">
      <dgm:prSet presAssocID="{51EDC8B7-297D-4521-849F-E6DF5B4EEF38}" presName="rootComposite" presStyleCnt="0"/>
      <dgm:spPr/>
    </dgm:pt>
    <dgm:pt modelId="{A32EE37B-F225-4BFF-802E-0C002EBD64DE}" type="pres">
      <dgm:prSet presAssocID="{51EDC8B7-297D-4521-849F-E6DF5B4EEF38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90D4CB-375E-43AA-9589-209CC77D09E7}" type="pres">
      <dgm:prSet presAssocID="{51EDC8B7-297D-4521-849F-E6DF5B4EEF38}" presName="rootConnector" presStyleLbl="node3" presStyleIdx="8" presStyleCnt="12"/>
      <dgm:spPr/>
      <dgm:t>
        <a:bodyPr/>
        <a:lstStyle/>
        <a:p>
          <a:endParaRPr lang="en-US"/>
        </a:p>
      </dgm:t>
    </dgm:pt>
    <dgm:pt modelId="{D630E321-96DB-4952-B42B-09774420949D}" type="pres">
      <dgm:prSet presAssocID="{51EDC8B7-297D-4521-849F-E6DF5B4EEF38}" presName="hierChild4" presStyleCnt="0"/>
      <dgm:spPr/>
    </dgm:pt>
    <dgm:pt modelId="{835DAB6A-D2C6-44C2-A9C7-FDF8F7C90FC1}" type="pres">
      <dgm:prSet presAssocID="{51EDC8B7-297D-4521-849F-E6DF5B4EEF38}" presName="hierChild5" presStyleCnt="0"/>
      <dgm:spPr/>
    </dgm:pt>
    <dgm:pt modelId="{75C60FA2-8E1C-4EEB-889B-25D5342A0AC7}" type="pres">
      <dgm:prSet presAssocID="{14CBF29D-8B93-4D6B-A70C-38FD886FD035}" presName="hierChild5" presStyleCnt="0"/>
      <dgm:spPr/>
    </dgm:pt>
    <dgm:pt modelId="{0CC7C1B5-11EE-48B0-BC2E-7DB77FE9326B}" type="pres">
      <dgm:prSet presAssocID="{529CF25D-AB8A-4C24-8153-F552C2B7DF61}" presName="Name37" presStyleLbl="parChTrans1D2" presStyleIdx="3" presStyleCnt="4"/>
      <dgm:spPr/>
      <dgm:t>
        <a:bodyPr/>
        <a:lstStyle/>
        <a:p>
          <a:endParaRPr lang="en-US"/>
        </a:p>
      </dgm:t>
    </dgm:pt>
    <dgm:pt modelId="{9F28BF1F-B818-4D47-9ACB-F31802901042}" type="pres">
      <dgm:prSet presAssocID="{5731FFB4-7C2A-41E1-AA7C-DFBAAC2C0269}" presName="hierRoot2" presStyleCnt="0">
        <dgm:presLayoutVars>
          <dgm:hierBranch val="init"/>
        </dgm:presLayoutVars>
      </dgm:prSet>
      <dgm:spPr/>
    </dgm:pt>
    <dgm:pt modelId="{36556BCC-C9C1-464E-A1A8-67F4C0CDD6BA}" type="pres">
      <dgm:prSet presAssocID="{5731FFB4-7C2A-41E1-AA7C-DFBAAC2C0269}" presName="rootComposite" presStyleCnt="0"/>
      <dgm:spPr/>
    </dgm:pt>
    <dgm:pt modelId="{D8043EF1-50A3-4CC6-805F-89D97DADD1F6}" type="pres">
      <dgm:prSet presAssocID="{5731FFB4-7C2A-41E1-AA7C-DFBAAC2C026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500420-06C9-48C4-850C-51598F5367B5}" type="pres">
      <dgm:prSet presAssocID="{5731FFB4-7C2A-41E1-AA7C-DFBAAC2C0269}" presName="rootConnector" presStyleLbl="node2" presStyleIdx="3" presStyleCnt="4"/>
      <dgm:spPr/>
      <dgm:t>
        <a:bodyPr/>
        <a:lstStyle/>
        <a:p>
          <a:endParaRPr lang="en-US"/>
        </a:p>
      </dgm:t>
    </dgm:pt>
    <dgm:pt modelId="{A2FA0348-BB88-48A0-8FA7-57B25BA5DF39}" type="pres">
      <dgm:prSet presAssocID="{5731FFB4-7C2A-41E1-AA7C-DFBAAC2C0269}" presName="hierChild4" presStyleCnt="0"/>
      <dgm:spPr/>
    </dgm:pt>
    <dgm:pt modelId="{C4C5D827-32FE-4E0F-BB76-8AD096692873}" type="pres">
      <dgm:prSet presAssocID="{7691CBC3-2BED-48F3-99FA-0CAB3D30EE57}" presName="Name37" presStyleLbl="parChTrans1D3" presStyleIdx="9" presStyleCnt="12"/>
      <dgm:spPr/>
      <dgm:t>
        <a:bodyPr/>
        <a:lstStyle/>
        <a:p>
          <a:endParaRPr lang="en-US"/>
        </a:p>
      </dgm:t>
    </dgm:pt>
    <dgm:pt modelId="{6C88402D-6472-4649-ACC1-72C1835C00A9}" type="pres">
      <dgm:prSet presAssocID="{8CF9160A-992B-4D26-B59A-851796DDADEE}" presName="hierRoot2" presStyleCnt="0">
        <dgm:presLayoutVars>
          <dgm:hierBranch val="init"/>
        </dgm:presLayoutVars>
      </dgm:prSet>
      <dgm:spPr/>
    </dgm:pt>
    <dgm:pt modelId="{A801A9B4-15A8-4FCE-BA76-76C13868E54F}" type="pres">
      <dgm:prSet presAssocID="{8CF9160A-992B-4D26-B59A-851796DDADEE}" presName="rootComposite" presStyleCnt="0"/>
      <dgm:spPr/>
    </dgm:pt>
    <dgm:pt modelId="{C2BF3711-1D75-459C-8AB0-6DEE7B36C3E3}" type="pres">
      <dgm:prSet presAssocID="{8CF9160A-992B-4D26-B59A-851796DDADEE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C8F42D-2522-4F8E-BCC0-04C6BA09D039}" type="pres">
      <dgm:prSet presAssocID="{8CF9160A-992B-4D26-B59A-851796DDADEE}" presName="rootConnector" presStyleLbl="node3" presStyleIdx="9" presStyleCnt="12"/>
      <dgm:spPr/>
      <dgm:t>
        <a:bodyPr/>
        <a:lstStyle/>
        <a:p>
          <a:endParaRPr lang="en-US"/>
        </a:p>
      </dgm:t>
    </dgm:pt>
    <dgm:pt modelId="{E39C5663-D23C-4A55-B23F-1E02DE83056E}" type="pres">
      <dgm:prSet presAssocID="{8CF9160A-992B-4D26-B59A-851796DDADEE}" presName="hierChild4" presStyleCnt="0"/>
      <dgm:spPr/>
    </dgm:pt>
    <dgm:pt modelId="{92AB4183-9C8D-4478-B50B-E7EACDB747A1}" type="pres">
      <dgm:prSet presAssocID="{8CF9160A-992B-4D26-B59A-851796DDADEE}" presName="hierChild5" presStyleCnt="0"/>
      <dgm:spPr/>
    </dgm:pt>
    <dgm:pt modelId="{A4231A9D-D781-43CB-9141-497C6DEE2454}" type="pres">
      <dgm:prSet presAssocID="{39692805-2C56-42D8-9D99-9BF027C18E1A}" presName="Name37" presStyleLbl="parChTrans1D3" presStyleIdx="10" presStyleCnt="12"/>
      <dgm:spPr/>
      <dgm:t>
        <a:bodyPr/>
        <a:lstStyle/>
        <a:p>
          <a:endParaRPr lang="en-US"/>
        </a:p>
      </dgm:t>
    </dgm:pt>
    <dgm:pt modelId="{A7B673F1-3D25-45A7-B72A-B2E40DC9C3BB}" type="pres">
      <dgm:prSet presAssocID="{10C2F4F9-A127-45E5-82DC-C5CA48292B98}" presName="hierRoot2" presStyleCnt="0">
        <dgm:presLayoutVars>
          <dgm:hierBranch val="init"/>
        </dgm:presLayoutVars>
      </dgm:prSet>
      <dgm:spPr/>
    </dgm:pt>
    <dgm:pt modelId="{2D719C9D-D980-449E-B3F1-667AE1AFA51B}" type="pres">
      <dgm:prSet presAssocID="{10C2F4F9-A127-45E5-82DC-C5CA48292B98}" presName="rootComposite" presStyleCnt="0"/>
      <dgm:spPr/>
    </dgm:pt>
    <dgm:pt modelId="{63EA267C-7027-4302-9981-F78AD414AF36}" type="pres">
      <dgm:prSet presAssocID="{10C2F4F9-A127-45E5-82DC-C5CA48292B98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6C892A-B2CE-43FD-A28A-0397E0082F50}" type="pres">
      <dgm:prSet presAssocID="{10C2F4F9-A127-45E5-82DC-C5CA48292B98}" presName="rootConnector" presStyleLbl="node3" presStyleIdx="10" presStyleCnt="12"/>
      <dgm:spPr/>
      <dgm:t>
        <a:bodyPr/>
        <a:lstStyle/>
        <a:p>
          <a:endParaRPr lang="en-US"/>
        </a:p>
      </dgm:t>
    </dgm:pt>
    <dgm:pt modelId="{7597DCD6-D92C-40AA-8DED-55C80D215D7D}" type="pres">
      <dgm:prSet presAssocID="{10C2F4F9-A127-45E5-82DC-C5CA48292B98}" presName="hierChild4" presStyleCnt="0"/>
      <dgm:spPr/>
    </dgm:pt>
    <dgm:pt modelId="{AEC4F64D-1E09-48C8-9EC5-C1C66B21CBCC}" type="pres">
      <dgm:prSet presAssocID="{10C2F4F9-A127-45E5-82DC-C5CA48292B98}" presName="hierChild5" presStyleCnt="0"/>
      <dgm:spPr/>
    </dgm:pt>
    <dgm:pt modelId="{31A9B829-AE59-4584-AF61-98BFE35BEB7E}" type="pres">
      <dgm:prSet presAssocID="{A821B581-81D5-4D28-923A-6D8DC904E071}" presName="Name37" presStyleLbl="parChTrans1D3" presStyleIdx="11" presStyleCnt="12"/>
      <dgm:spPr/>
      <dgm:t>
        <a:bodyPr/>
        <a:lstStyle/>
        <a:p>
          <a:endParaRPr lang="en-US"/>
        </a:p>
      </dgm:t>
    </dgm:pt>
    <dgm:pt modelId="{3443FBE8-573C-4C33-B082-A4BBFC9273FA}" type="pres">
      <dgm:prSet presAssocID="{E9273562-A0FA-4BAB-B721-2249619EF6A7}" presName="hierRoot2" presStyleCnt="0">
        <dgm:presLayoutVars>
          <dgm:hierBranch val="init"/>
        </dgm:presLayoutVars>
      </dgm:prSet>
      <dgm:spPr/>
    </dgm:pt>
    <dgm:pt modelId="{22780290-B44D-498B-A598-C8B43B881673}" type="pres">
      <dgm:prSet presAssocID="{E9273562-A0FA-4BAB-B721-2249619EF6A7}" presName="rootComposite" presStyleCnt="0"/>
      <dgm:spPr/>
    </dgm:pt>
    <dgm:pt modelId="{EB66416B-8794-4920-851A-BDDAB56D2636}" type="pres">
      <dgm:prSet presAssocID="{E9273562-A0FA-4BAB-B721-2249619EF6A7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6492D1-6833-4C72-BE8B-5D7D4A56EE79}" type="pres">
      <dgm:prSet presAssocID="{E9273562-A0FA-4BAB-B721-2249619EF6A7}" presName="rootConnector" presStyleLbl="node3" presStyleIdx="11" presStyleCnt="12"/>
      <dgm:spPr/>
      <dgm:t>
        <a:bodyPr/>
        <a:lstStyle/>
        <a:p>
          <a:endParaRPr lang="en-US"/>
        </a:p>
      </dgm:t>
    </dgm:pt>
    <dgm:pt modelId="{E99EBC88-6862-48E2-A801-5636424B14BC}" type="pres">
      <dgm:prSet presAssocID="{E9273562-A0FA-4BAB-B721-2249619EF6A7}" presName="hierChild4" presStyleCnt="0"/>
      <dgm:spPr/>
    </dgm:pt>
    <dgm:pt modelId="{28C5B351-B058-4506-A40E-3905BAFCD198}" type="pres">
      <dgm:prSet presAssocID="{E9273562-A0FA-4BAB-B721-2249619EF6A7}" presName="hierChild5" presStyleCnt="0"/>
      <dgm:spPr/>
    </dgm:pt>
    <dgm:pt modelId="{CDA8F130-13BA-4685-8422-3650273D4E8D}" type="pres">
      <dgm:prSet presAssocID="{5731FFB4-7C2A-41E1-AA7C-DFBAAC2C0269}" presName="hierChild5" presStyleCnt="0"/>
      <dgm:spPr/>
    </dgm:pt>
    <dgm:pt modelId="{FAB2A1ED-2F7D-4074-940F-61BE230CF93E}" type="pres">
      <dgm:prSet presAssocID="{AEEEDA8B-A4C6-4983-B52F-532070E3597D}" presName="hierChild3" presStyleCnt="0"/>
      <dgm:spPr/>
    </dgm:pt>
  </dgm:ptLst>
  <dgm:cxnLst>
    <dgm:cxn modelId="{AED89FE5-243E-4F45-A6C5-5A786E315A1E}" srcId="{5731FFB4-7C2A-41E1-AA7C-DFBAAC2C0269}" destId="{8CF9160A-992B-4D26-B59A-851796DDADEE}" srcOrd="0" destOrd="0" parTransId="{7691CBC3-2BED-48F3-99FA-0CAB3D30EE57}" sibTransId="{720F2B6D-3EC3-48E7-925C-AB818643F587}"/>
    <dgm:cxn modelId="{B80023A9-01C6-4684-BBB7-F23B40819DA0}" srcId="{AEEEDA8B-A4C6-4983-B52F-532070E3597D}" destId="{B6619E9A-4D24-4B85-B733-5060B1A503CD}" srcOrd="1" destOrd="0" parTransId="{2DD260D0-9411-45AE-991B-9F382AADB1F3}" sibTransId="{B5C40CBD-A639-4ABD-9DC8-11FB27912C9C}"/>
    <dgm:cxn modelId="{79E72190-4CC6-4D93-A312-C0E7254BBAC4}" type="presOf" srcId="{B8416F9B-4CF4-4182-9C47-FF6DF44FEB8B}" destId="{D0A3C714-ACA2-4BA2-91ED-0531D9BCCE91}" srcOrd="1" destOrd="0" presId="urn:microsoft.com/office/officeart/2005/8/layout/orgChart1"/>
    <dgm:cxn modelId="{5A54275F-9A27-4CD2-9C09-C3A0E2536F50}" type="presOf" srcId="{8CF9160A-992B-4D26-B59A-851796DDADEE}" destId="{C2BF3711-1D75-459C-8AB0-6DEE7B36C3E3}" srcOrd="0" destOrd="0" presId="urn:microsoft.com/office/officeart/2005/8/layout/orgChart1"/>
    <dgm:cxn modelId="{AFDCF1AB-948C-4626-8C7A-C6E8F7491E0A}" type="presOf" srcId="{A60B2533-E172-4E36-B0C7-B80D5C8BDECA}" destId="{4D7A043B-A9E3-4A20-8CCC-96F3AD16977B}" srcOrd="0" destOrd="0" presId="urn:microsoft.com/office/officeart/2005/8/layout/orgChart1"/>
    <dgm:cxn modelId="{26BF29F5-C349-41CF-B935-EA9CFC9F7501}" type="presOf" srcId="{9BB22FC2-FD3E-49C5-B029-284F782BAFAA}" destId="{E3D55004-F83F-41FD-BFD9-71BB8F182C33}" srcOrd="0" destOrd="0" presId="urn:microsoft.com/office/officeart/2005/8/layout/orgChart1"/>
    <dgm:cxn modelId="{0E875FBD-DFA5-4552-B5A4-C4A5ECC30675}" srcId="{B6619E9A-4D24-4B85-B733-5060B1A503CD}" destId="{028EB5E5-34A9-4FC1-BCEB-BD26B0331B54}" srcOrd="1" destOrd="0" parTransId="{F34015B7-89AF-4027-844D-9670612186CC}" sibTransId="{2303B291-5BE2-4600-AB8E-F79754309C02}"/>
    <dgm:cxn modelId="{D7D15B59-FAE1-4FF0-AD51-4893607FF8A6}" type="presOf" srcId="{B8416F9B-4CF4-4182-9C47-FF6DF44FEB8B}" destId="{F9828BCB-ACDF-4C5A-9262-3E134E6C3278}" srcOrd="0" destOrd="0" presId="urn:microsoft.com/office/officeart/2005/8/layout/orgChart1"/>
    <dgm:cxn modelId="{72EF3CA1-903F-4B3B-9EAC-B56E0FFFCB9A}" srcId="{C13854CE-C091-42A4-851D-FBBBF04B8476}" destId="{4D632330-2709-4826-A455-584A6491F332}" srcOrd="0" destOrd="0" parTransId="{A60B2533-E172-4E36-B0C7-B80D5C8BDECA}" sibTransId="{BBE93DB0-5D12-4CE8-A0F8-E43E27FDDEBC}"/>
    <dgm:cxn modelId="{C65AAE91-1DE5-411A-8994-1AC27C0AB90F}" type="presOf" srcId="{7691CBC3-2BED-48F3-99FA-0CAB3D30EE57}" destId="{C4C5D827-32FE-4E0F-BB76-8AD096692873}" srcOrd="0" destOrd="0" presId="urn:microsoft.com/office/officeart/2005/8/layout/orgChart1"/>
    <dgm:cxn modelId="{2473EBF8-C6E3-4FC2-B1F7-A1A25017BAF7}" type="presOf" srcId="{C6C53CF7-71DB-4CD9-A3FB-17F5AE06565F}" destId="{7CB3E205-3C70-4AC4-82CE-5AE0A5663DC2}" srcOrd="0" destOrd="0" presId="urn:microsoft.com/office/officeart/2005/8/layout/orgChart1"/>
    <dgm:cxn modelId="{F749C729-90A5-4970-836A-AE15CF5BCFD4}" type="presOf" srcId="{5731FFB4-7C2A-41E1-AA7C-DFBAAC2C0269}" destId="{D8043EF1-50A3-4CC6-805F-89D97DADD1F6}" srcOrd="0" destOrd="0" presId="urn:microsoft.com/office/officeart/2005/8/layout/orgChart1"/>
    <dgm:cxn modelId="{541743F9-E043-47D8-A0E4-E5891CDC3C41}" type="presOf" srcId="{F9677656-627F-454B-AA44-71F725ADC24E}" destId="{EB757E7A-0969-4CE1-8C9E-72394C6110B5}" srcOrd="1" destOrd="0" presId="urn:microsoft.com/office/officeart/2005/8/layout/orgChart1"/>
    <dgm:cxn modelId="{576E4A69-D205-4971-BAC4-D1F09D0857E0}" srcId="{14CBF29D-8B93-4D6B-A70C-38FD886FD035}" destId="{51EDC8B7-297D-4521-849F-E6DF5B4EEF38}" srcOrd="2" destOrd="0" parTransId="{44249BC8-98B4-457B-A4F0-403ACFA6148E}" sibTransId="{B5C204DC-C190-4171-B09C-B6C9D7CE5196}"/>
    <dgm:cxn modelId="{BF9D447E-B957-49C3-B6D8-F7BEAD8208BF}" type="presOf" srcId="{5731FFB4-7C2A-41E1-AA7C-DFBAAC2C0269}" destId="{15500420-06C9-48C4-850C-51598F5367B5}" srcOrd="1" destOrd="0" presId="urn:microsoft.com/office/officeart/2005/8/layout/orgChart1"/>
    <dgm:cxn modelId="{58414638-D82E-40D5-A59F-C8342633999C}" srcId="{AEEEDA8B-A4C6-4983-B52F-532070E3597D}" destId="{C13854CE-C091-42A4-851D-FBBBF04B8476}" srcOrd="0" destOrd="0" parTransId="{33C8CB96-81BB-47F7-BD77-2817827383E5}" sibTransId="{91533D4B-1F72-4717-A87B-12665A3613F8}"/>
    <dgm:cxn modelId="{6A2E0F15-A0A2-40BA-A8E0-601FC0C4276D}" type="presOf" srcId="{B4C5BABB-5FD5-477A-83E0-9C2460971E96}" destId="{227C3600-5F98-4F0E-86DE-977C26BBD945}" srcOrd="0" destOrd="0" presId="urn:microsoft.com/office/officeart/2005/8/layout/orgChart1"/>
    <dgm:cxn modelId="{B821A74B-EA2E-4DEC-848A-450BFE3C43B9}" srcId="{14CBF29D-8B93-4D6B-A70C-38FD886FD035}" destId="{B2465C20-AD4E-466B-A906-29EE3B48316A}" srcOrd="1" destOrd="0" parTransId="{D0E2FA08-A26F-4F0A-9083-5AAF3006B94E}" sibTransId="{879C62E0-A0DA-42A0-BF9D-C048EC38985E}"/>
    <dgm:cxn modelId="{C771EEE9-1E51-43DE-A5AA-D0B576D13C8F}" type="presOf" srcId="{4D632330-2709-4826-A455-584A6491F332}" destId="{F58FEBFC-7809-47CA-96D7-8FCD96E63426}" srcOrd="0" destOrd="0" presId="urn:microsoft.com/office/officeart/2005/8/layout/orgChart1"/>
    <dgm:cxn modelId="{0F100F3E-BE54-4F5C-9378-3C0E00735039}" type="presOf" srcId="{9BB22FC2-FD3E-49C5-B029-284F782BAFAA}" destId="{341B66FF-440C-4D28-A768-1229793795AB}" srcOrd="1" destOrd="0" presId="urn:microsoft.com/office/officeart/2005/8/layout/orgChart1"/>
    <dgm:cxn modelId="{380D8150-6DB6-4FBB-B9D2-D32722B6F0C9}" srcId="{B6619E9A-4D24-4B85-B733-5060B1A503CD}" destId="{DDDDD976-190C-483E-A3A1-5312B31DB364}" srcOrd="0" destOrd="0" parTransId="{79B3EB86-7574-41D3-BCDE-9EFC28F367A3}" sibTransId="{6C8A364F-488E-4CFA-AA66-CA384391904C}"/>
    <dgm:cxn modelId="{D5069314-68F3-4712-A5B4-A3484A5AF49F}" type="presOf" srcId="{2DD260D0-9411-45AE-991B-9F382AADB1F3}" destId="{7B08E10A-1EEB-4E9D-88D6-AD78A785F552}" srcOrd="0" destOrd="0" presId="urn:microsoft.com/office/officeart/2005/8/layout/orgChart1"/>
    <dgm:cxn modelId="{F93EA1D2-CE8F-4844-B7E8-E6403DDCB217}" type="presOf" srcId="{59DD9097-D20E-42AE-83DD-F59028B8D87F}" destId="{6B2457A7-AC61-4769-9090-D05BC3A28071}" srcOrd="1" destOrd="0" presId="urn:microsoft.com/office/officeart/2005/8/layout/orgChart1"/>
    <dgm:cxn modelId="{0B8ED043-7781-443B-8E0D-5F12745C016A}" srcId="{B6619E9A-4D24-4B85-B733-5060B1A503CD}" destId="{F9677656-627F-454B-AA44-71F725ADC24E}" srcOrd="2" destOrd="0" parTransId="{21BCDBB1-A00B-4E79-83DD-BA939A2B0283}" sibTransId="{5690DAAD-A385-497B-BF5C-0CA89F59E116}"/>
    <dgm:cxn modelId="{2E45AD71-8165-4A97-A419-103F92A17783}" srcId="{5731FFB4-7C2A-41E1-AA7C-DFBAAC2C0269}" destId="{E9273562-A0FA-4BAB-B721-2249619EF6A7}" srcOrd="2" destOrd="0" parTransId="{A821B581-81D5-4D28-923A-6D8DC904E071}" sibTransId="{6AE25D8A-700B-4D8B-9044-4AFD6225CDF8}"/>
    <dgm:cxn modelId="{0559ADD9-871E-42F2-9217-47C8A67A56E6}" type="presOf" srcId="{E9273562-A0FA-4BAB-B721-2249619EF6A7}" destId="{EB66416B-8794-4920-851A-BDDAB56D2636}" srcOrd="0" destOrd="0" presId="urn:microsoft.com/office/officeart/2005/8/layout/orgChart1"/>
    <dgm:cxn modelId="{50738AD2-D158-46D0-9E13-D8B223F2B27F}" type="presOf" srcId="{B2465C20-AD4E-466B-A906-29EE3B48316A}" destId="{676AA3BC-B71B-4160-A5A5-402D8E6539E0}" srcOrd="0" destOrd="0" presId="urn:microsoft.com/office/officeart/2005/8/layout/orgChart1"/>
    <dgm:cxn modelId="{6C7F9301-A9B4-4D3D-B0C8-811E3F2590EA}" srcId="{C13854CE-C091-42A4-851D-FBBBF04B8476}" destId="{59DD9097-D20E-42AE-83DD-F59028B8D87F}" srcOrd="2" destOrd="0" parTransId="{FF8C19BC-E30F-4274-8B2F-FBBFA14F3F76}" sibTransId="{C9A8A527-D1F3-4356-B692-CEF0F0F34B45}"/>
    <dgm:cxn modelId="{45D19EB7-CAFB-4D9A-95C3-769530B618F3}" type="presOf" srcId="{A09EDF4E-A73E-4565-9BC9-1AEB64663003}" destId="{EE153636-CFC8-452D-B495-AE0F8F45768A}" srcOrd="0" destOrd="0" presId="urn:microsoft.com/office/officeart/2005/8/layout/orgChart1"/>
    <dgm:cxn modelId="{BF52F4BB-CD0D-4206-BF8F-F53B6AD21F7A}" type="presOf" srcId="{F34015B7-89AF-4027-844D-9670612186CC}" destId="{B15B7FCB-5D2D-4E86-93F6-64B0AE01DCFD}" srcOrd="0" destOrd="0" presId="urn:microsoft.com/office/officeart/2005/8/layout/orgChart1"/>
    <dgm:cxn modelId="{E9FC1FB2-2CC2-4643-BDC1-A1E6A88A10C8}" srcId="{AEEEDA8B-A4C6-4983-B52F-532070E3597D}" destId="{5731FFB4-7C2A-41E1-AA7C-DFBAAC2C0269}" srcOrd="3" destOrd="0" parTransId="{529CF25D-AB8A-4C24-8153-F552C2B7DF61}" sibTransId="{D077D6D0-DB78-4B0A-AE8C-2D151290140A}"/>
    <dgm:cxn modelId="{5ADF88C5-7792-4516-A03E-3B6F24E53BD0}" type="presOf" srcId="{F9677656-627F-454B-AA44-71F725ADC24E}" destId="{B2978787-847B-4C74-A27F-D9915F55FBA3}" srcOrd="0" destOrd="0" presId="urn:microsoft.com/office/officeart/2005/8/layout/orgChart1"/>
    <dgm:cxn modelId="{B8DED1DB-24B0-4B1E-864C-3601E41030BD}" type="presOf" srcId="{8CF9160A-992B-4D26-B59A-851796DDADEE}" destId="{9AC8F42D-2522-4F8E-BCC0-04C6BA09D039}" srcOrd="1" destOrd="0" presId="urn:microsoft.com/office/officeart/2005/8/layout/orgChart1"/>
    <dgm:cxn modelId="{368E81BB-C4FE-4F7F-8163-87D0C8D648DE}" type="presOf" srcId="{FF8C19BC-E30F-4274-8B2F-FBBFA14F3F76}" destId="{8BDEC6BE-9037-4507-8811-77126FE069A5}" srcOrd="0" destOrd="0" presId="urn:microsoft.com/office/officeart/2005/8/layout/orgChart1"/>
    <dgm:cxn modelId="{C5A3533C-477C-4124-8787-63BDA021983D}" type="presOf" srcId="{B2465C20-AD4E-466B-A906-29EE3B48316A}" destId="{35729B32-4AAC-4F2B-A187-48D66AA5F544}" srcOrd="1" destOrd="0" presId="urn:microsoft.com/office/officeart/2005/8/layout/orgChart1"/>
    <dgm:cxn modelId="{A6B7E154-8D4C-467D-85E3-EFE14A251072}" type="presOf" srcId="{CFF965F2-25C5-40E2-8866-1B8C1F59D16E}" destId="{56C6CFE0-BC42-4D9C-B7B8-B9AFF15EE821}" srcOrd="0" destOrd="0" presId="urn:microsoft.com/office/officeart/2005/8/layout/orgChart1"/>
    <dgm:cxn modelId="{400C3E0F-F557-4D3C-B01A-36E77D54B990}" type="presOf" srcId="{21BCDBB1-A00B-4E79-83DD-BA939A2B0283}" destId="{FE108E6D-5EA8-4E30-A878-F184C86B545D}" srcOrd="0" destOrd="0" presId="urn:microsoft.com/office/officeart/2005/8/layout/orgChart1"/>
    <dgm:cxn modelId="{454FC0A2-0ACD-49FA-B0D4-17303502A2B4}" srcId="{5731FFB4-7C2A-41E1-AA7C-DFBAAC2C0269}" destId="{10C2F4F9-A127-45E5-82DC-C5CA48292B98}" srcOrd="1" destOrd="0" parTransId="{39692805-2C56-42D8-9D99-9BF027C18E1A}" sibTransId="{E5E1E0BD-B6D0-47C7-887C-62B335D180D9}"/>
    <dgm:cxn modelId="{E166D020-0CC5-49D9-BAAD-77693806260C}" type="presOf" srcId="{10C2F4F9-A127-45E5-82DC-C5CA48292B98}" destId="{63EA267C-7027-4302-9981-F78AD414AF36}" srcOrd="0" destOrd="0" presId="urn:microsoft.com/office/officeart/2005/8/layout/orgChart1"/>
    <dgm:cxn modelId="{9CFC607B-7630-429F-BC8F-675E2EC0C3BA}" type="presOf" srcId="{E9273562-A0FA-4BAB-B721-2249619EF6A7}" destId="{726492D1-6833-4C72-BE8B-5D7D4A56EE79}" srcOrd="1" destOrd="0" presId="urn:microsoft.com/office/officeart/2005/8/layout/orgChart1"/>
    <dgm:cxn modelId="{5A16B01C-72EB-401D-BB79-B10F3309BB89}" type="presOf" srcId="{C13854CE-C091-42A4-851D-FBBBF04B8476}" destId="{79D4D26E-EB59-486C-B2C3-CE4C4714C970}" srcOrd="1" destOrd="0" presId="urn:microsoft.com/office/officeart/2005/8/layout/orgChart1"/>
    <dgm:cxn modelId="{F5A8F3CE-0AC9-4EEB-A3D7-918E5E75AAA4}" srcId="{C6C53CF7-71DB-4CD9-A3FB-17F5AE06565F}" destId="{AEEEDA8B-A4C6-4983-B52F-532070E3597D}" srcOrd="0" destOrd="0" parTransId="{514CDB68-E25B-404F-91B6-D984F8E1E4FB}" sibTransId="{28E7F1D8-FD77-46CD-AF17-2376ACCF9711}"/>
    <dgm:cxn modelId="{A3AF62B1-9642-46C0-915E-8325073B357D}" type="presOf" srcId="{B6619E9A-4D24-4B85-B733-5060B1A503CD}" destId="{FFB3FD7A-BECA-45EA-8733-5E8AD5A4B972}" srcOrd="0" destOrd="0" presId="urn:microsoft.com/office/officeart/2005/8/layout/orgChart1"/>
    <dgm:cxn modelId="{230352F4-E587-4848-98CE-069FB7E082AE}" type="presOf" srcId="{33C8CB96-81BB-47F7-BD77-2817827383E5}" destId="{2CCFE519-E78E-480C-A059-B4DEDF83C1A7}" srcOrd="0" destOrd="0" presId="urn:microsoft.com/office/officeart/2005/8/layout/orgChart1"/>
    <dgm:cxn modelId="{5DFA4516-A173-4692-8330-94C3FBA55962}" type="presOf" srcId="{A821B581-81D5-4D28-923A-6D8DC904E071}" destId="{31A9B829-AE59-4584-AF61-98BFE35BEB7E}" srcOrd="0" destOrd="0" presId="urn:microsoft.com/office/officeart/2005/8/layout/orgChart1"/>
    <dgm:cxn modelId="{4730992A-894A-4450-BB43-061756FC5585}" type="presOf" srcId="{51EDC8B7-297D-4521-849F-E6DF5B4EEF38}" destId="{A32EE37B-F225-4BFF-802E-0C002EBD64DE}" srcOrd="0" destOrd="0" presId="urn:microsoft.com/office/officeart/2005/8/layout/orgChart1"/>
    <dgm:cxn modelId="{5216A7C1-4108-4167-A313-743C1F47DDA4}" type="presOf" srcId="{028EB5E5-34A9-4FC1-BCEB-BD26B0331B54}" destId="{F2A43048-F855-4061-8D75-EC0EA86317E6}" srcOrd="0" destOrd="0" presId="urn:microsoft.com/office/officeart/2005/8/layout/orgChart1"/>
    <dgm:cxn modelId="{133EFF1B-0983-4029-9317-9B15C480E946}" srcId="{AEEEDA8B-A4C6-4983-B52F-532070E3597D}" destId="{14CBF29D-8B93-4D6B-A70C-38FD886FD035}" srcOrd="2" destOrd="0" parTransId="{B4C5BABB-5FD5-477A-83E0-9C2460971E96}" sibTransId="{EBE07795-B904-4933-A302-814D9ABCA5DD}"/>
    <dgm:cxn modelId="{124BAE36-B646-482B-8197-2F5BF1AC8677}" type="presOf" srcId="{AEEEDA8B-A4C6-4983-B52F-532070E3597D}" destId="{00744735-1060-412E-BAB6-175E9B92A691}" srcOrd="0" destOrd="0" presId="urn:microsoft.com/office/officeart/2005/8/layout/orgChart1"/>
    <dgm:cxn modelId="{DEC49EAA-E742-4E9F-AF70-27DEDFEEE3E1}" type="presOf" srcId="{D0E2FA08-A26F-4F0A-9083-5AAF3006B94E}" destId="{CA369A47-07C1-4CBA-AD13-A3EAC3972AEF}" srcOrd="0" destOrd="0" presId="urn:microsoft.com/office/officeart/2005/8/layout/orgChart1"/>
    <dgm:cxn modelId="{26C9DF4B-C724-4398-A88E-3C80E00A0534}" type="presOf" srcId="{51EDC8B7-297D-4521-849F-E6DF5B4EEF38}" destId="{DC90D4CB-375E-43AA-9589-209CC77D09E7}" srcOrd="1" destOrd="0" presId="urn:microsoft.com/office/officeart/2005/8/layout/orgChart1"/>
    <dgm:cxn modelId="{015B2122-EAE2-4562-AD63-0B418E49EA34}" type="presOf" srcId="{DDDDD976-190C-483E-A3A1-5312B31DB364}" destId="{2DDFA26C-CF9B-4603-A57A-6F44A2AB6B9C}" srcOrd="0" destOrd="0" presId="urn:microsoft.com/office/officeart/2005/8/layout/orgChart1"/>
    <dgm:cxn modelId="{20D5B310-849D-4C6D-9468-6DC56B740294}" type="presOf" srcId="{39692805-2C56-42D8-9D99-9BF027C18E1A}" destId="{A4231A9D-D781-43CB-9141-497C6DEE2454}" srcOrd="0" destOrd="0" presId="urn:microsoft.com/office/officeart/2005/8/layout/orgChart1"/>
    <dgm:cxn modelId="{472DA569-B1FE-4900-8B11-1F2469303A44}" type="presOf" srcId="{4D632330-2709-4826-A455-584A6491F332}" destId="{0E9E6110-DB78-4846-9560-4FC00E599950}" srcOrd="1" destOrd="0" presId="urn:microsoft.com/office/officeart/2005/8/layout/orgChart1"/>
    <dgm:cxn modelId="{CC42B359-FE3A-4C07-BA34-BE88C9804AE1}" type="presOf" srcId="{14CBF29D-8B93-4D6B-A70C-38FD886FD035}" destId="{32D0986A-AC14-4B0A-9D05-D79B5B702640}" srcOrd="1" destOrd="0" presId="urn:microsoft.com/office/officeart/2005/8/layout/orgChart1"/>
    <dgm:cxn modelId="{D13D8D08-AF28-428D-8236-4392295BE6E6}" type="presOf" srcId="{C13854CE-C091-42A4-851D-FBBBF04B8476}" destId="{C43A128F-31A7-45CB-957A-2D350711E2EB}" srcOrd="0" destOrd="0" presId="urn:microsoft.com/office/officeart/2005/8/layout/orgChart1"/>
    <dgm:cxn modelId="{38A2FCF6-6CF8-4E4E-BDEF-DF7CDF84B296}" srcId="{C13854CE-C091-42A4-851D-FBBBF04B8476}" destId="{9BB22FC2-FD3E-49C5-B029-284F782BAFAA}" srcOrd="1" destOrd="0" parTransId="{A09EDF4E-A73E-4565-9BC9-1AEB64663003}" sibTransId="{55295CB2-C850-4D43-A01A-6B266140ED6D}"/>
    <dgm:cxn modelId="{DD5A579D-B9FF-4AE3-977A-3AEB47AB63DC}" type="presOf" srcId="{59DD9097-D20E-42AE-83DD-F59028B8D87F}" destId="{304B43DC-D49F-47FD-8DE1-4B25207579DF}" srcOrd="0" destOrd="0" presId="urn:microsoft.com/office/officeart/2005/8/layout/orgChart1"/>
    <dgm:cxn modelId="{DB58F636-2E36-4347-87B1-38DC0A2EE9BE}" type="presOf" srcId="{14CBF29D-8B93-4D6B-A70C-38FD886FD035}" destId="{05F0FF4D-D8FE-4F08-B618-6DFA003DB86B}" srcOrd="0" destOrd="0" presId="urn:microsoft.com/office/officeart/2005/8/layout/orgChart1"/>
    <dgm:cxn modelId="{1C5EABB9-F13F-46A2-BCCD-673831883C95}" type="presOf" srcId="{44249BC8-98B4-457B-A4F0-403ACFA6148E}" destId="{7CADAAC5-794A-4A41-A4DB-2EEB55BC0637}" srcOrd="0" destOrd="0" presId="urn:microsoft.com/office/officeart/2005/8/layout/orgChart1"/>
    <dgm:cxn modelId="{034ABEF6-8492-4B3D-86D0-40D2C292572F}" type="presOf" srcId="{79B3EB86-7574-41D3-BCDE-9EFC28F367A3}" destId="{5B20C3B9-684F-4B23-829C-72A87764CC07}" srcOrd="0" destOrd="0" presId="urn:microsoft.com/office/officeart/2005/8/layout/orgChart1"/>
    <dgm:cxn modelId="{4C7A2BFF-CDF9-46DF-890A-6FBC21A4C0F7}" type="presOf" srcId="{529CF25D-AB8A-4C24-8153-F552C2B7DF61}" destId="{0CC7C1B5-11EE-48B0-BC2E-7DB77FE9326B}" srcOrd="0" destOrd="0" presId="urn:microsoft.com/office/officeart/2005/8/layout/orgChart1"/>
    <dgm:cxn modelId="{FA3B4FB7-8A17-44F8-ABCC-F24CE4FC260A}" type="presOf" srcId="{AEEEDA8B-A4C6-4983-B52F-532070E3597D}" destId="{AA3714CD-947B-464D-82F1-715FB6205535}" srcOrd="1" destOrd="0" presId="urn:microsoft.com/office/officeart/2005/8/layout/orgChart1"/>
    <dgm:cxn modelId="{3486D690-F4C9-46F6-ADB6-230CF218A11F}" type="presOf" srcId="{DDDDD976-190C-483E-A3A1-5312B31DB364}" destId="{D7FCD479-2BE1-4817-8B91-7E46D4A63AF3}" srcOrd="1" destOrd="0" presId="urn:microsoft.com/office/officeart/2005/8/layout/orgChart1"/>
    <dgm:cxn modelId="{9A7A9D6C-EA2B-459E-BDEA-CAD7439308FB}" srcId="{14CBF29D-8B93-4D6B-A70C-38FD886FD035}" destId="{B8416F9B-4CF4-4182-9C47-FF6DF44FEB8B}" srcOrd="0" destOrd="0" parTransId="{CFF965F2-25C5-40E2-8866-1B8C1F59D16E}" sibTransId="{1E15ED1D-1EBF-4FAD-BC99-DFA90415DE5D}"/>
    <dgm:cxn modelId="{A1ABAEBD-F66E-4F5D-80A2-1D30967C1686}" type="presOf" srcId="{10C2F4F9-A127-45E5-82DC-C5CA48292B98}" destId="{D96C892A-B2CE-43FD-A28A-0397E0082F50}" srcOrd="1" destOrd="0" presId="urn:microsoft.com/office/officeart/2005/8/layout/orgChart1"/>
    <dgm:cxn modelId="{A7EE647F-7370-4E25-8C18-FD093D6A83E3}" type="presOf" srcId="{B6619E9A-4D24-4B85-B733-5060B1A503CD}" destId="{B53B2923-EA5E-4E78-8475-0A5826C1A37E}" srcOrd="1" destOrd="0" presId="urn:microsoft.com/office/officeart/2005/8/layout/orgChart1"/>
    <dgm:cxn modelId="{BF35B518-5E6A-4D63-AF1C-2287F5F8A5CC}" type="presOf" srcId="{028EB5E5-34A9-4FC1-BCEB-BD26B0331B54}" destId="{553A164D-397F-4033-AA97-E9A55122D9BE}" srcOrd="1" destOrd="0" presId="urn:microsoft.com/office/officeart/2005/8/layout/orgChart1"/>
    <dgm:cxn modelId="{A1E68A6C-0BB7-45C5-B043-190C8BD7C72D}" type="presParOf" srcId="{7CB3E205-3C70-4AC4-82CE-5AE0A5663DC2}" destId="{3E9AD5E0-6046-445E-B03C-7469F559E98D}" srcOrd="0" destOrd="0" presId="urn:microsoft.com/office/officeart/2005/8/layout/orgChart1"/>
    <dgm:cxn modelId="{FF27C8B7-9F69-4B7C-B565-9E9082F17035}" type="presParOf" srcId="{3E9AD5E0-6046-445E-B03C-7469F559E98D}" destId="{9288D083-EA10-40A6-8267-B62D89873FEE}" srcOrd="0" destOrd="0" presId="urn:microsoft.com/office/officeart/2005/8/layout/orgChart1"/>
    <dgm:cxn modelId="{F3487E92-49C5-4DF8-A790-2AE46C9C3777}" type="presParOf" srcId="{9288D083-EA10-40A6-8267-B62D89873FEE}" destId="{00744735-1060-412E-BAB6-175E9B92A691}" srcOrd="0" destOrd="0" presId="urn:microsoft.com/office/officeart/2005/8/layout/orgChart1"/>
    <dgm:cxn modelId="{BC936A16-8CF1-466D-924F-B2A396C773D7}" type="presParOf" srcId="{9288D083-EA10-40A6-8267-B62D89873FEE}" destId="{AA3714CD-947B-464D-82F1-715FB6205535}" srcOrd="1" destOrd="0" presId="urn:microsoft.com/office/officeart/2005/8/layout/orgChart1"/>
    <dgm:cxn modelId="{F5F1CB1B-A82C-4DF3-9D2C-6F295486A5BC}" type="presParOf" srcId="{3E9AD5E0-6046-445E-B03C-7469F559E98D}" destId="{0F023274-BD32-4C7F-8398-74EE0BF48BD9}" srcOrd="1" destOrd="0" presId="urn:microsoft.com/office/officeart/2005/8/layout/orgChart1"/>
    <dgm:cxn modelId="{1DD42272-0100-43EE-BFCA-90397D82A1BF}" type="presParOf" srcId="{0F023274-BD32-4C7F-8398-74EE0BF48BD9}" destId="{2CCFE519-E78E-480C-A059-B4DEDF83C1A7}" srcOrd="0" destOrd="0" presId="urn:microsoft.com/office/officeart/2005/8/layout/orgChart1"/>
    <dgm:cxn modelId="{AEA9F376-69F9-4E34-9EB4-3EAF5B984495}" type="presParOf" srcId="{0F023274-BD32-4C7F-8398-74EE0BF48BD9}" destId="{E77380CE-3222-42B9-90FC-D615BA7DFB32}" srcOrd="1" destOrd="0" presId="urn:microsoft.com/office/officeart/2005/8/layout/orgChart1"/>
    <dgm:cxn modelId="{3D732D62-A202-4528-932E-2F626EA2452B}" type="presParOf" srcId="{E77380CE-3222-42B9-90FC-D615BA7DFB32}" destId="{6ED2386D-EC92-439B-8C95-09E04AD423AC}" srcOrd="0" destOrd="0" presId="urn:microsoft.com/office/officeart/2005/8/layout/orgChart1"/>
    <dgm:cxn modelId="{B7256D4C-9B5D-42C3-90FB-3648E1F3F326}" type="presParOf" srcId="{6ED2386D-EC92-439B-8C95-09E04AD423AC}" destId="{C43A128F-31A7-45CB-957A-2D350711E2EB}" srcOrd="0" destOrd="0" presId="urn:microsoft.com/office/officeart/2005/8/layout/orgChart1"/>
    <dgm:cxn modelId="{D1EC19C9-0853-40FE-BE7B-8E4D0D8B8D83}" type="presParOf" srcId="{6ED2386D-EC92-439B-8C95-09E04AD423AC}" destId="{79D4D26E-EB59-486C-B2C3-CE4C4714C970}" srcOrd="1" destOrd="0" presId="urn:microsoft.com/office/officeart/2005/8/layout/orgChart1"/>
    <dgm:cxn modelId="{3D7F2423-FD79-43F4-9A1F-4CEBB5E839B1}" type="presParOf" srcId="{E77380CE-3222-42B9-90FC-D615BA7DFB32}" destId="{99C312C3-A9CB-4EC4-96FF-665BCFF45058}" srcOrd="1" destOrd="0" presId="urn:microsoft.com/office/officeart/2005/8/layout/orgChart1"/>
    <dgm:cxn modelId="{CF64E44F-0497-4618-A6AC-564B725D855B}" type="presParOf" srcId="{99C312C3-A9CB-4EC4-96FF-665BCFF45058}" destId="{4D7A043B-A9E3-4A20-8CCC-96F3AD16977B}" srcOrd="0" destOrd="0" presId="urn:microsoft.com/office/officeart/2005/8/layout/orgChart1"/>
    <dgm:cxn modelId="{9DC0A7B8-6401-4E89-AD17-A84E1895E8C1}" type="presParOf" srcId="{99C312C3-A9CB-4EC4-96FF-665BCFF45058}" destId="{384E7DAB-2EEE-4F1B-9580-070BB2B13B1A}" srcOrd="1" destOrd="0" presId="urn:microsoft.com/office/officeart/2005/8/layout/orgChart1"/>
    <dgm:cxn modelId="{68140B70-6D15-410F-923A-17E387A6803F}" type="presParOf" srcId="{384E7DAB-2EEE-4F1B-9580-070BB2B13B1A}" destId="{07769B8C-18B9-4390-BEDC-D6E6FDD92E0B}" srcOrd="0" destOrd="0" presId="urn:microsoft.com/office/officeart/2005/8/layout/orgChart1"/>
    <dgm:cxn modelId="{C46303FA-8D9F-462B-9774-0D4624A7E680}" type="presParOf" srcId="{07769B8C-18B9-4390-BEDC-D6E6FDD92E0B}" destId="{F58FEBFC-7809-47CA-96D7-8FCD96E63426}" srcOrd="0" destOrd="0" presId="urn:microsoft.com/office/officeart/2005/8/layout/orgChart1"/>
    <dgm:cxn modelId="{D467E16D-1B29-41C8-901F-2E2847A44FA4}" type="presParOf" srcId="{07769B8C-18B9-4390-BEDC-D6E6FDD92E0B}" destId="{0E9E6110-DB78-4846-9560-4FC00E599950}" srcOrd="1" destOrd="0" presId="urn:microsoft.com/office/officeart/2005/8/layout/orgChart1"/>
    <dgm:cxn modelId="{F4C254A4-53E1-4C23-8D6A-3FAD9884280C}" type="presParOf" srcId="{384E7DAB-2EEE-4F1B-9580-070BB2B13B1A}" destId="{1F12A8FC-D7F3-435B-A8D7-21AE69B0AB81}" srcOrd="1" destOrd="0" presId="urn:microsoft.com/office/officeart/2005/8/layout/orgChart1"/>
    <dgm:cxn modelId="{59734F09-104A-4D5E-BE4E-646AA4CA81B9}" type="presParOf" srcId="{384E7DAB-2EEE-4F1B-9580-070BB2B13B1A}" destId="{8BE50B88-6EF0-42FF-AD0D-BE79EA7B5039}" srcOrd="2" destOrd="0" presId="urn:microsoft.com/office/officeart/2005/8/layout/orgChart1"/>
    <dgm:cxn modelId="{D8843FD8-086D-44D9-B3B8-805D9076074B}" type="presParOf" srcId="{99C312C3-A9CB-4EC4-96FF-665BCFF45058}" destId="{EE153636-CFC8-452D-B495-AE0F8F45768A}" srcOrd="2" destOrd="0" presId="urn:microsoft.com/office/officeart/2005/8/layout/orgChart1"/>
    <dgm:cxn modelId="{B08EA008-A8DE-48FF-989E-16D9341ADCA1}" type="presParOf" srcId="{99C312C3-A9CB-4EC4-96FF-665BCFF45058}" destId="{6BDEF4BD-C95E-4F99-8B9E-D4E212D83065}" srcOrd="3" destOrd="0" presId="urn:microsoft.com/office/officeart/2005/8/layout/orgChart1"/>
    <dgm:cxn modelId="{CE06D967-B3DA-4209-9C52-92D71A4F26D0}" type="presParOf" srcId="{6BDEF4BD-C95E-4F99-8B9E-D4E212D83065}" destId="{9018469C-1A00-4AB6-8E95-1A06FA4278B7}" srcOrd="0" destOrd="0" presId="urn:microsoft.com/office/officeart/2005/8/layout/orgChart1"/>
    <dgm:cxn modelId="{560F1C0A-00B8-43A9-B780-B15D9830E6AA}" type="presParOf" srcId="{9018469C-1A00-4AB6-8E95-1A06FA4278B7}" destId="{E3D55004-F83F-41FD-BFD9-71BB8F182C33}" srcOrd="0" destOrd="0" presId="urn:microsoft.com/office/officeart/2005/8/layout/orgChart1"/>
    <dgm:cxn modelId="{3A749767-752E-41FB-868E-62AA9BA36546}" type="presParOf" srcId="{9018469C-1A00-4AB6-8E95-1A06FA4278B7}" destId="{341B66FF-440C-4D28-A768-1229793795AB}" srcOrd="1" destOrd="0" presId="urn:microsoft.com/office/officeart/2005/8/layout/orgChart1"/>
    <dgm:cxn modelId="{A599ECB7-BC13-4B91-A014-31CE4392A036}" type="presParOf" srcId="{6BDEF4BD-C95E-4F99-8B9E-D4E212D83065}" destId="{3C3809DE-DED7-48AB-8E28-C981A9698181}" srcOrd="1" destOrd="0" presId="urn:microsoft.com/office/officeart/2005/8/layout/orgChart1"/>
    <dgm:cxn modelId="{0FD677B5-C440-47B3-B4DE-E72CAB1ACFD8}" type="presParOf" srcId="{6BDEF4BD-C95E-4F99-8B9E-D4E212D83065}" destId="{168980E0-E666-4ED2-A090-223758172D57}" srcOrd="2" destOrd="0" presId="urn:microsoft.com/office/officeart/2005/8/layout/orgChart1"/>
    <dgm:cxn modelId="{C97A8870-CD9B-41EC-A7F8-1F4667BA8688}" type="presParOf" srcId="{99C312C3-A9CB-4EC4-96FF-665BCFF45058}" destId="{8BDEC6BE-9037-4507-8811-77126FE069A5}" srcOrd="4" destOrd="0" presId="urn:microsoft.com/office/officeart/2005/8/layout/orgChart1"/>
    <dgm:cxn modelId="{06FDDC55-5EC8-4EC5-B316-95F9427CA758}" type="presParOf" srcId="{99C312C3-A9CB-4EC4-96FF-665BCFF45058}" destId="{3F95A0DB-6F79-493D-8BEB-6EAC6A437D6D}" srcOrd="5" destOrd="0" presId="urn:microsoft.com/office/officeart/2005/8/layout/orgChart1"/>
    <dgm:cxn modelId="{347D00DE-C3E4-427D-9CD4-88F71323848F}" type="presParOf" srcId="{3F95A0DB-6F79-493D-8BEB-6EAC6A437D6D}" destId="{B8C03F1A-335C-4D78-B88E-E5998A563EF7}" srcOrd="0" destOrd="0" presId="urn:microsoft.com/office/officeart/2005/8/layout/orgChart1"/>
    <dgm:cxn modelId="{3B0FC4A0-CB5D-447C-8444-8D8A2B4471E4}" type="presParOf" srcId="{B8C03F1A-335C-4D78-B88E-E5998A563EF7}" destId="{304B43DC-D49F-47FD-8DE1-4B25207579DF}" srcOrd="0" destOrd="0" presId="urn:microsoft.com/office/officeart/2005/8/layout/orgChart1"/>
    <dgm:cxn modelId="{D074DA59-D2A4-47A6-BA5E-FCF465D86B5B}" type="presParOf" srcId="{B8C03F1A-335C-4D78-B88E-E5998A563EF7}" destId="{6B2457A7-AC61-4769-9090-D05BC3A28071}" srcOrd="1" destOrd="0" presId="urn:microsoft.com/office/officeart/2005/8/layout/orgChart1"/>
    <dgm:cxn modelId="{803F5C57-1FD9-4122-8CE2-11B25BF285D8}" type="presParOf" srcId="{3F95A0DB-6F79-493D-8BEB-6EAC6A437D6D}" destId="{B4867921-9B59-4413-A7C1-3A8D5C97D4B1}" srcOrd="1" destOrd="0" presId="urn:microsoft.com/office/officeart/2005/8/layout/orgChart1"/>
    <dgm:cxn modelId="{2019BD9D-B86A-4725-9553-455060D41362}" type="presParOf" srcId="{3F95A0DB-6F79-493D-8BEB-6EAC6A437D6D}" destId="{F6F55C63-AA10-4B14-9A62-9BC11FD6F224}" srcOrd="2" destOrd="0" presId="urn:microsoft.com/office/officeart/2005/8/layout/orgChart1"/>
    <dgm:cxn modelId="{BE3D2E61-B526-4459-9C8D-3B9842E3D737}" type="presParOf" srcId="{E77380CE-3222-42B9-90FC-D615BA7DFB32}" destId="{E3DB7257-B309-4B6B-8C7A-C41B45A99B22}" srcOrd="2" destOrd="0" presId="urn:microsoft.com/office/officeart/2005/8/layout/orgChart1"/>
    <dgm:cxn modelId="{BAA8E7BC-BD75-4493-BCBB-7CBB61E305B4}" type="presParOf" srcId="{0F023274-BD32-4C7F-8398-74EE0BF48BD9}" destId="{7B08E10A-1EEB-4E9D-88D6-AD78A785F552}" srcOrd="2" destOrd="0" presId="urn:microsoft.com/office/officeart/2005/8/layout/orgChart1"/>
    <dgm:cxn modelId="{7965FB1E-3901-4BA1-9359-49A5CB587F29}" type="presParOf" srcId="{0F023274-BD32-4C7F-8398-74EE0BF48BD9}" destId="{CB57FBC7-5E8B-483A-92FD-7F081C28C8FE}" srcOrd="3" destOrd="0" presId="urn:microsoft.com/office/officeart/2005/8/layout/orgChart1"/>
    <dgm:cxn modelId="{4EBBE46E-6827-4B93-AE24-F8F539A303D6}" type="presParOf" srcId="{CB57FBC7-5E8B-483A-92FD-7F081C28C8FE}" destId="{46DF74C1-2DCF-46AE-BD0D-04CEFE4236F9}" srcOrd="0" destOrd="0" presId="urn:microsoft.com/office/officeart/2005/8/layout/orgChart1"/>
    <dgm:cxn modelId="{8EF1C2FB-5268-44C4-9F9E-39BA72A04F24}" type="presParOf" srcId="{46DF74C1-2DCF-46AE-BD0D-04CEFE4236F9}" destId="{FFB3FD7A-BECA-45EA-8733-5E8AD5A4B972}" srcOrd="0" destOrd="0" presId="urn:microsoft.com/office/officeart/2005/8/layout/orgChart1"/>
    <dgm:cxn modelId="{D234D9A6-6B29-45E5-9915-168454AC0F2E}" type="presParOf" srcId="{46DF74C1-2DCF-46AE-BD0D-04CEFE4236F9}" destId="{B53B2923-EA5E-4E78-8475-0A5826C1A37E}" srcOrd="1" destOrd="0" presId="urn:microsoft.com/office/officeart/2005/8/layout/orgChart1"/>
    <dgm:cxn modelId="{4C44D5FC-B5D1-46CB-98B0-91B52EAD09A9}" type="presParOf" srcId="{CB57FBC7-5E8B-483A-92FD-7F081C28C8FE}" destId="{E765B22E-03A6-4E86-A821-CC218409F14C}" srcOrd="1" destOrd="0" presId="urn:microsoft.com/office/officeart/2005/8/layout/orgChart1"/>
    <dgm:cxn modelId="{328A9D06-2703-47C4-A933-99855DC94296}" type="presParOf" srcId="{E765B22E-03A6-4E86-A821-CC218409F14C}" destId="{5B20C3B9-684F-4B23-829C-72A87764CC07}" srcOrd="0" destOrd="0" presId="urn:microsoft.com/office/officeart/2005/8/layout/orgChart1"/>
    <dgm:cxn modelId="{34D0498D-E089-4D41-A739-F6023C3D4246}" type="presParOf" srcId="{E765B22E-03A6-4E86-A821-CC218409F14C}" destId="{CD4FDEBF-531B-4211-9898-00FBB9118A26}" srcOrd="1" destOrd="0" presId="urn:microsoft.com/office/officeart/2005/8/layout/orgChart1"/>
    <dgm:cxn modelId="{B4088247-5955-41FB-8DA3-8D1E38617A4F}" type="presParOf" srcId="{CD4FDEBF-531B-4211-9898-00FBB9118A26}" destId="{5B0C26E4-A71D-46C9-AD9C-4A3D15EB13C8}" srcOrd="0" destOrd="0" presId="urn:microsoft.com/office/officeart/2005/8/layout/orgChart1"/>
    <dgm:cxn modelId="{DFB34223-AEDE-470B-8814-A0A57E028DAE}" type="presParOf" srcId="{5B0C26E4-A71D-46C9-AD9C-4A3D15EB13C8}" destId="{2DDFA26C-CF9B-4603-A57A-6F44A2AB6B9C}" srcOrd="0" destOrd="0" presId="urn:microsoft.com/office/officeart/2005/8/layout/orgChart1"/>
    <dgm:cxn modelId="{19CEC3F9-8148-44C1-AB6A-40F4DCBC2499}" type="presParOf" srcId="{5B0C26E4-A71D-46C9-AD9C-4A3D15EB13C8}" destId="{D7FCD479-2BE1-4817-8B91-7E46D4A63AF3}" srcOrd="1" destOrd="0" presId="urn:microsoft.com/office/officeart/2005/8/layout/orgChart1"/>
    <dgm:cxn modelId="{1920CCCC-7751-4F69-88E8-927E49565669}" type="presParOf" srcId="{CD4FDEBF-531B-4211-9898-00FBB9118A26}" destId="{918F832C-07F3-45D5-AE40-2416BB79C310}" srcOrd="1" destOrd="0" presId="urn:microsoft.com/office/officeart/2005/8/layout/orgChart1"/>
    <dgm:cxn modelId="{9490D1E6-D710-48A0-BF10-E41D4A7A08DA}" type="presParOf" srcId="{CD4FDEBF-531B-4211-9898-00FBB9118A26}" destId="{0141E19F-2CF1-4166-A028-39E534861C4A}" srcOrd="2" destOrd="0" presId="urn:microsoft.com/office/officeart/2005/8/layout/orgChart1"/>
    <dgm:cxn modelId="{F993DCE2-B1A8-4C22-9220-1B86A284053C}" type="presParOf" srcId="{E765B22E-03A6-4E86-A821-CC218409F14C}" destId="{B15B7FCB-5D2D-4E86-93F6-64B0AE01DCFD}" srcOrd="2" destOrd="0" presId="urn:microsoft.com/office/officeart/2005/8/layout/orgChart1"/>
    <dgm:cxn modelId="{F2C5FD2F-833B-49CC-B869-DCF5DF744270}" type="presParOf" srcId="{E765B22E-03A6-4E86-A821-CC218409F14C}" destId="{7A613D20-F095-4E4E-9C58-83543B30672A}" srcOrd="3" destOrd="0" presId="urn:microsoft.com/office/officeart/2005/8/layout/orgChart1"/>
    <dgm:cxn modelId="{0D73235A-2912-4774-A970-773F7E32D1FC}" type="presParOf" srcId="{7A613D20-F095-4E4E-9C58-83543B30672A}" destId="{B66C8914-B666-4014-889B-F61A745376AA}" srcOrd="0" destOrd="0" presId="urn:microsoft.com/office/officeart/2005/8/layout/orgChart1"/>
    <dgm:cxn modelId="{CC003CF9-95B7-4C42-AB9A-0CACD4C07B1E}" type="presParOf" srcId="{B66C8914-B666-4014-889B-F61A745376AA}" destId="{F2A43048-F855-4061-8D75-EC0EA86317E6}" srcOrd="0" destOrd="0" presId="urn:microsoft.com/office/officeart/2005/8/layout/orgChart1"/>
    <dgm:cxn modelId="{BB921161-65A2-43C0-B5BB-FAC4770D8BCA}" type="presParOf" srcId="{B66C8914-B666-4014-889B-F61A745376AA}" destId="{553A164D-397F-4033-AA97-E9A55122D9BE}" srcOrd="1" destOrd="0" presId="urn:microsoft.com/office/officeart/2005/8/layout/orgChart1"/>
    <dgm:cxn modelId="{CCD3ADAE-0065-4D6E-9C15-6426295E4644}" type="presParOf" srcId="{7A613D20-F095-4E4E-9C58-83543B30672A}" destId="{B189F127-3B90-47C2-9998-81D219266E1B}" srcOrd="1" destOrd="0" presId="urn:microsoft.com/office/officeart/2005/8/layout/orgChart1"/>
    <dgm:cxn modelId="{DE1EF386-86D7-4C92-99C2-3F283D691C83}" type="presParOf" srcId="{7A613D20-F095-4E4E-9C58-83543B30672A}" destId="{E92FB720-6AF2-40A7-B39B-A4B715DFD06A}" srcOrd="2" destOrd="0" presId="urn:microsoft.com/office/officeart/2005/8/layout/orgChart1"/>
    <dgm:cxn modelId="{E4445C76-FD30-44F7-A159-9493705518DE}" type="presParOf" srcId="{E765B22E-03A6-4E86-A821-CC218409F14C}" destId="{FE108E6D-5EA8-4E30-A878-F184C86B545D}" srcOrd="4" destOrd="0" presId="urn:microsoft.com/office/officeart/2005/8/layout/orgChart1"/>
    <dgm:cxn modelId="{D69AD7AD-26E8-422B-9211-59A6D8763E44}" type="presParOf" srcId="{E765B22E-03A6-4E86-A821-CC218409F14C}" destId="{CF7B19D7-7397-4678-B4A4-A04070995A1D}" srcOrd="5" destOrd="0" presId="urn:microsoft.com/office/officeart/2005/8/layout/orgChart1"/>
    <dgm:cxn modelId="{B11BACA6-53FF-4501-8CFB-38730B222304}" type="presParOf" srcId="{CF7B19D7-7397-4678-B4A4-A04070995A1D}" destId="{E6B6D0DB-4F6B-40B9-AFDB-1F273280B2C0}" srcOrd="0" destOrd="0" presId="urn:microsoft.com/office/officeart/2005/8/layout/orgChart1"/>
    <dgm:cxn modelId="{1C5E9E61-1E91-4626-BAEF-F9851608601E}" type="presParOf" srcId="{E6B6D0DB-4F6B-40B9-AFDB-1F273280B2C0}" destId="{B2978787-847B-4C74-A27F-D9915F55FBA3}" srcOrd="0" destOrd="0" presId="urn:microsoft.com/office/officeart/2005/8/layout/orgChart1"/>
    <dgm:cxn modelId="{E05812B8-5F6D-4623-A8A4-A47D651B4E5C}" type="presParOf" srcId="{E6B6D0DB-4F6B-40B9-AFDB-1F273280B2C0}" destId="{EB757E7A-0969-4CE1-8C9E-72394C6110B5}" srcOrd="1" destOrd="0" presId="urn:microsoft.com/office/officeart/2005/8/layout/orgChart1"/>
    <dgm:cxn modelId="{41BC9AD1-55A9-41B6-8178-0A0A6A688C52}" type="presParOf" srcId="{CF7B19D7-7397-4678-B4A4-A04070995A1D}" destId="{69873D71-C96C-4015-B4B8-895BBBE70A73}" srcOrd="1" destOrd="0" presId="urn:microsoft.com/office/officeart/2005/8/layout/orgChart1"/>
    <dgm:cxn modelId="{DFF42832-2AD7-4A47-9994-E3F80319A45A}" type="presParOf" srcId="{CF7B19D7-7397-4678-B4A4-A04070995A1D}" destId="{C89E42A0-FA73-431B-A853-E3CCEADAD40C}" srcOrd="2" destOrd="0" presId="urn:microsoft.com/office/officeart/2005/8/layout/orgChart1"/>
    <dgm:cxn modelId="{D8B827A8-6D4E-42AF-9B84-E36ED13C9307}" type="presParOf" srcId="{CB57FBC7-5E8B-483A-92FD-7F081C28C8FE}" destId="{D0208C0E-AAAE-4B80-AF34-92E78F06DF32}" srcOrd="2" destOrd="0" presId="urn:microsoft.com/office/officeart/2005/8/layout/orgChart1"/>
    <dgm:cxn modelId="{DFD576E2-11A5-42B6-812D-B6F6EF2A43F8}" type="presParOf" srcId="{0F023274-BD32-4C7F-8398-74EE0BF48BD9}" destId="{227C3600-5F98-4F0E-86DE-977C26BBD945}" srcOrd="4" destOrd="0" presId="urn:microsoft.com/office/officeart/2005/8/layout/orgChart1"/>
    <dgm:cxn modelId="{7A6460F9-2194-42A4-A160-5305EC7BD518}" type="presParOf" srcId="{0F023274-BD32-4C7F-8398-74EE0BF48BD9}" destId="{F5295000-6D7A-42B4-8855-2B4F33FA816B}" srcOrd="5" destOrd="0" presId="urn:microsoft.com/office/officeart/2005/8/layout/orgChart1"/>
    <dgm:cxn modelId="{9EC931BF-EC4A-4963-83B3-4024CDE2BFE2}" type="presParOf" srcId="{F5295000-6D7A-42B4-8855-2B4F33FA816B}" destId="{25185676-7CA0-444F-9CAB-901ACDE5F5FB}" srcOrd="0" destOrd="0" presId="urn:microsoft.com/office/officeart/2005/8/layout/orgChart1"/>
    <dgm:cxn modelId="{8095DE7A-9359-45C5-A66F-1463369A12FD}" type="presParOf" srcId="{25185676-7CA0-444F-9CAB-901ACDE5F5FB}" destId="{05F0FF4D-D8FE-4F08-B618-6DFA003DB86B}" srcOrd="0" destOrd="0" presId="urn:microsoft.com/office/officeart/2005/8/layout/orgChart1"/>
    <dgm:cxn modelId="{75A78D3A-F875-4416-A62C-C4E5A680EE2B}" type="presParOf" srcId="{25185676-7CA0-444F-9CAB-901ACDE5F5FB}" destId="{32D0986A-AC14-4B0A-9D05-D79B5B702640}" srcOrd="1" destOrd="0" presId="urn:microsoft.com/office/officeart/2005/8/layout/orgChart1"/>
    <dgm:cxn modelId="{E8126F52-2ECF-4036-B811-9C8761833A2E}" type="presParOf" srcId="{F5295000-6D7A-42B4-8855-2B4F33FA816B}" destId="{02CBC196-E21E-44A7-A6A9-BF0D929C9695}" srcOrd="1" destOrd="0" presId="urn:microsoft.com/office/officeart/2005/8/layout/orgChart1"/>
    <dgm:cxn modelId="{77710CA8-C797-4AAE-9B3F-4C4A241C983B}" type="presParOf" srcId="{02CBC196-E21E-44A7-A6A9-BF0D929C9695}" destId="{56C6CFE0-BC42-4D9C-B7B8-B9AFF15EE821}" srcOrd="0" destOrd="0" presId="urn:microsoft.com/office/officeart/2005/8/layout/orgChart1"/>
    <dgm:cxn modelId="{5BAEA47C-3255-493F-977C-436DE0A52081}" type="presParOf" srcId="{02CBC196-E21E-44A7-A6A9-BF0D929C9695}" destId="{C5C0E514-57B5-4C6E-BCA5-926383159060}" srcOrd="1" destOrd="0" presId="urn:microsoft.com/office/officeart/2005/8/layout/orgChart1"/>
    <dgm:cxn modelId="{27A9DE39-F1CB-4C25-B687-BD5BBBE38525}" type="presParOf" srcId="{C5C0E514-57B5-4C6E-BCA5-926383159060}" destId="{9B17E4CF-F6FD-46A7-84D6-5DD810D09F77}" srcOrd="0" destOrd="0" presId="urn:microsoft.com/office/officeart/2005/8/layout/orgChart1"/>
    <dgm:cxn modelId="{6D98FD59-24C1-4990-8CE4-BFA182B6C39C}" type="presParOf" srcId="{9B17E4CF-F6FD-46A7-84D6-5DD810D09F77}" destId="{F9828BCB-ACDF-4C5A-9262-3E134E6C3278}" srcOrd="0" destOrd="0" presId="urn:microsoft.com/office/officeart/2005/8/layout/orgChart1"/>
    <dgm:cxn modelId="{16AB1F43-4B17-4997-B272-F35EAEE50013}" type="presParOf" srcId="{9B17E4CF-F6FD-46A7-84D6-5DD810D09F77}" destId="{D0A3C714-ACA2-4BA2-91ED-0531D9BCCE91}" srcOrd="1" destOrd="0" presId="urn:microsoft.com/office/officeart/2005/8/layout/orgChart1"/>
    <dgm:cxn modelId="{34372422-6FCF-4819-BD33-8EB062C7E34D}" type="presParOf" srcId="{C5C0E514-57B5-4C6E-BCA5-926383159060}" destId="{42A1E8D6-F706-4ED1-A1E0-89D4F5C60954}" srcOrd="1" destOrd="0" presId="urn:microsoft.com/office/officeart/2005/8/layout/orgChart1"/>
    <dgm:cxn modelId="{4E1C8CE9-DF5E-480F-9041-91771FCC2EBC}" type="presParOf" srcId="{C5C0E514-57B5-4C6E-BCA5-926383159060}" destId="{C6E945DD-4838-4CCC-9EA6-46EAC924057C}" srcOrd="2" destOrd="0" presId="urn:microsoft.com/office/officeart/2005/8/layout/orgChart1"/>
    <dgm:cxn modelId="{BEF46C5B-34F0-4D8D-92C6-66CAC8080F00}" type="presParOf" srcId="{02CBC196-E21E-44A7-A6A9-BF0D929C9695}" destId="{CA369A47-07C1-4CBA-AD13-A3EAC3972AEF}" srcOrd="2" destOrd="0" presId="urn:microsoft.com/office/officeart/2005/8/layout/orgChart1"/>
    <dgm:cxn modelId="{BFC5F1F3-028E-4B77-8680-D9DF49441594}" type="presParOf" srcId="{02CBC196-E21E-44A7-A6A9-BF0D929C9695}" destId="{3EBB3E4D-E82F-4DA8-85EC-5BB47B297AD7}" srcOrd="3" destOrd="0" presId="urn:microsoft.com/office/officeart/2005/8/layout/orgChart1"/>
    <dgm:cxn modelId="{9E40F79E-BE5E-482B-B3F4-B153FDFDBEB5}" type="presParOf" srcId="{3EBB3E4D-E82F-4DA8-85EC-5BB47B297AD7}" destId="{18B36FA3-6735-4CF5-9AEC-F98F687583D6}" srcOrd="0" destOrd="0" presId="urn:microsoft.com/office/officeart/2005/8/layout/orgChart1"/>
    <dgm:cxn modelId="{971697DD-A766-4DAE-AB67-4A5A56A003C8}" type="presParOf" srcId="{18B36FA3-6735-4CF5-9AEC-F98F687583D6}" destId="{676AA3BC-B71B-4160-A5A5-402D8E6539E0}" srcOrd="0" destOrd="0" presId="urn:microsoft.com/office/officeart/2005/8/layout/orgChart1"/>
    <dgm:cxn modelId="{04DE5607-EF42-4DC4-BC54-C889EF4DDD73}" type="presParOf" srcId="{18B36FA3-6735-4CF5-9AEC-F98F687583D6}" destId="{35729B32-4AAC-4F2B-A187-48D66AA5F544}" srcOrd="1" destOrd="0" presId="urn:microsoft.com/office/officeart/2005/8/layout/orgChart1"/>
    <dgm:cxn modelId="{6BEF9661-6D58-410A-A776-8595850D6C8E}" type="presParOf" srcId="{3EBB3E4D-E82F-4DA8-85EC-5BB47B297AD7}" destId="{E49ED235-70F6-4F11-8149-2FF8B8F60682}" srcOrd="1" destOrd="0" presId="urn:microsoft.com/office/officeart/2005/8/layout/orgChart1"/>
    <dgm:cxn modelId="{95B52178-C54B-4027-851D-DB4C5798A4F6}" type="presParOf" srcId="{3EBB3E4D-E82F-4DA8-85EC-5BB47B297AD7}" destId="{CFF5DB27-9584-4CF3-8C7C-10D5226BADFF}" srcOrd="2" destOrd="0" presId="urn:microsoft.com/office/officeart/2005/8/layout/orgChart1"/>
    <dgm:cxn modelId="{77BDA2BD-1A8C-46CC-935F-D13A9C69CD27}" type="presParOf" srcId="{02CBC196-E21E-44A7-A6A9-BF0D929C9695}" destId="{7CADAAC5-794A-4A41-A4DB-2EEB55BC0637}" srcOrd="4" destOrd="0" presId="urn:microsoft.com/office/officeart/2005/8/layout/orgChart1"/>
    <dgm:cxn modelId="{26EC7247-01AE-458D-B33E-F9D7543AC876}" type="presParOf" srcId="{02CBC196-E21E-44A7-A6A9-BF0D929C9695}" destId="{1DF35389-11B8-48C7-B5DF-31ADC6ECD8FF}" srcOrd="5" destOrd="0" presId="urn:microsoft.com/office/officeart/2005/8/layout/orgChart1"/>
    <dgm:cxn modelId="{B0306DC2-DB61-4DEE-9775-E8D40BF1983E}" type="presParOf" srcId="{1DF35389-11B8-48C7-B5DF-31ADC6ECD8FF}" destId="{7BD600BE-DD83-489E-8770-CD35F4E6AE73}" srcOrd="0" destOrd="0" presId="urn:microsoft.com/office/officeart/2005/8/layout/orgChart1"/>
    <dgm:cxn modelId="{B4274116-5BA0-4947-A238-102257789E81}" type="presParOf" srcId="{7BD600BE-DD83-489E-8770-CD35F4E6AE73}" destId="{A32EE37B-F225-4BFF-802E-0C002EBD64DE}" srcOrd="0" destOrd="0" presId="urn:microsoft.com/office/officeart/2005/8/layout/orgChart1"/>
    <dgm:cxn modelId="{D962965E-23CB-4E3D-B855-3DA68ED3568A}" type="presParOf" srcId="{7BD600BE-DD83-489E-8770-CD35F4E6AE73}" destId="{DC90D4CB-375E-43AA-9589-209CC77D09E7}" srcOrd="1" destOrd="0" presId="urn:microsoft.com/office/officeart/2005/8/layout/orgChart1"/>
    <dgm:cxn modelId="{90F10D20-35BC-4A55-A942-081A6862736F}" type="presParOf" srcId="{1DF35389-11B8-48C7-B5DF-31ADC6ECD8FF}" destId="{D630E321-96DB-4952-B42B-09774420949D}" srcOrd="1" destOrd="0" presId="urn:microsoft.com/office/officeart/2005/8/layout/orgChart1"/>
    <dgm:cxn modelId="{B9F30991-54BA-401E-8A9B-B3D9A4830567}" type="presParOf" srcId="{1DF35389-11B8-48C7-B5DF-31ADC6ECD8FF}" destId="{835DAB6A-D2C6-44C2-A9C7-FDF8F7C90FC1}" srcOrd="2" destOrd="0" presId="urn:microsoft.com/office/officeart/2005/8/layout/orgChart1"/>
    <dgm:cxn modelId="{DF23D607-1A91-4CEC-A1F4-78DDE10519A5}" type="presParOf" srcId="{F5295000-6D7A-42B4-8855-2B4F33FA816B}" destId="{75C60FA2-8E1C-4EEB-889B-25D5342A0AC7}" srcOrd="2" destOrd="0" presId="urn:microsoft.com/office/officeart/2005/8/layout/orgChart1"/>
    <dgm:cxn modelId="{224F8E43-4E98-455E-BCBA-2F21FF13DB70}" type="presParOf" srcId="{0F023274-BD32-4C7F-8398-74EE0BF48BD9}" destId="{0CC7C1B5-11EE-48B0-BC2E-7DB77FE9326B}" srcOrd="6" destOrd="0" presId="urn:microsoft.com/office/officeart/2005/8/layout/orgChart1"/>
    <dgm:cxn modelId="{3FD24594-D2A3-4C23-A61A-40BE84BBFA56}" type="presParOf" srcId="{0F023274-BD32-4C7F-8398-74EE0BF48BD9}" destId="{9F28BF1F-B818-4D47-9ACB-F31802901042}" srcOrd="7" destOrd="0" presId="urn:microsoft.com/office/officeart/2005/8/layout/orgChart1"/>
    <dgm:cxn modelId="{A1A6391D-0A2E-4134-8A57-A13E0E4E0EB0}" type="presParOf" srcId="{9F28BF1F-B818-4D47-9ACB-F31802901042}" destId="{36556BCC-C9C1-464E-A1A8-67F4C0CDD6BA}" srcOrd="0" destOrd="0" presId="urn:microsoft.com/office/officeart/2005/8/layout/orgChart1"/>
    <dgm:cxn modelId="{3C13C171-0F7E-4A4C-AE4C-692697667101}" type="presParOf" srcId="{36556BCC-C9C1-464E-A1A8-67F4C0CDD6BA}" destId="{D8043EF1-50A3-4CC6-805F-89D97DADD1F6}" srcOrd="0" destOrd="0" presId="urn:microsoft.com/office/officeart/2005/8/layout/orgChart1"/>
    <dgm:cxn modelId="{A6ABDD19-E280-4EF5-8AC2-8D5997DDA892}" type="presParOf" srcId="{36556BCC-C9C1-464E-A1A8-67F4C0CDD6BA}" destId="{15500420-06C9-48C4-850C-51598F5367B5}" srcOrd="1" destOrd="0" presId="urn:microsoft.com/office/officeart/2005/8/layout/orgChart1"/>
    <dgm:cxn modelId="{34300614-37EF-4FFB-A094-EDB1D37E7BBA}" type="presParOf" srcId="{9F28BF1F-B818-4D47-9ACB-F31802901042}" destId="{A2FA0348-BB88-48A0-8FA7-57B25BA5DF39}" srcOrd="1" destOrd="0" presId="urn:microsoft.com/office/officeart/2005/8/layout/orgChart1"/>
    <dgm:cxn modelId="{5F98FC8C-717F-44FE-9988-AC375D9B8D1D}" type="presParOf" srcId="{A2FA0348-BB88-48A0-8FA7-57B25BA5DF39}" destId="{C4C5D827-32FE-4E0F-BB76-8AD096692873}" srcOrd="0" destOrd="0" presId="urn:microsoft.com/office/officeart/2005/8/layout/orgChart1"/>
    <dgm:cxn modelId="{E68E3F99-1F44-4E55-BD1D-330760ACBA9E}" type="presParOf" srcId="{A2FA0348-BB88-48A0-8FA7-57B25BA5DF39}" destId="{6C88402D-6472-4649-ACC1-72C1835C00A9}" srcOrd="1" destOrd="0" presId="urn:microsoft.com/office/officeart/2005/8/layout/orgChart1"/>
    <dgm:cxn modelId="{F24E35F2-B545-4323-901D-3756A4AF5A40}" type="presParOf" srcId="{6C88402D-6472-4649-ACC1-72C1835C00A9}" destId="{A801A9B4-15A8-4FCE-BA76-76C13868E54F}" srcOrd="0" destOrd="0" presId="urn:microsoft.com/office/officeart/2005/8/layout/orgChart1"/>
    <dgm:cxn modelId="{1895CAD4-59CF-48EC-BB52-6DA34B639C57}" type="presParOf" srcId="{A801A9B4-15A8-4FCE-BA76-76C13868E54F}" destId="{C2BF3711-1D75-459C-8AB0-6DEE7B36C3E3}" srcOrd="0" destOrd="0" presId="urn:microsoft.com/office/officeart/2005/8/layout/orgChart1"/>
    <dgm:cxn modelId="{593BB06E-0550-4B34-922A-A62933EABBC1}" type="presParOf" srcId="{A801A9B4-15A8-4FCE-BA76-76C13868E54F}" destId="{9AC8F42D-2522-4F8E-BCC0-04C6BA09D039}" srcOrd="1" destOrd="0" presId="urn:microsoft.com/office/officeart/2005/8/layout/orgChart1"/>
    <dgm:cxn modelId="{F7CA3FCE-1D18-472A-B320-BCCA41C6814F}" type="presParOf" srcId="{6C88402D-6472-4649-ACC1-72C1835C00A9}" destId="{E39C5663-D23C-4A55-B23F-1E02DE83056E}" srcOrd="1" destOrd="0" presId="urn:microsoft.com/office/officeart/2005/8/layout/orgChart1"/>
    <dgm:cxn modelId="{520FA84C-5EBE-4A23-9187-C9EBDE51AE78}" type="presParOf" srcId="{6C88402D-6472-4649-ACC1-72C1835C00A9}" destId="{92AB4183-9C8D-4478-B50B-E7EACDB747A1}" srcOrd="2" destOrd="0" presId="urn:microsoft.com/office/officeart/2005/8/layout/orgChart1"/>
    <dgm:cxn modelId="{E1307F9B-51B6-456D-9272-4D69C5D0EC45}" type="presParOf" srcId="{A2FA0348-BB88-48A0-8FA7-57B25BA5DF39}" destId="{A4231A9D-D781-43CB-9141-497C6DEE2454}" srcOrd="2" destOrd="0" presId="urn:microsoft.com/office/officeart/2005/8/layout/orgChart1"/>
    <dgm:cxn modelId="{8AB02A52-78CF-4F9D-940F-6B1902D6B837}" type="presParOf" srcId="{A2FA0348-BB88-48A0-8FA7-57B25BA5DF39}" destId="{A7B673F1-3D25-45A7-B72A-B2E40DC9C3BB}" srcOrd="3" destOrd="0" presId="urn:microsoft.com/office/officeart/2005/8/layout/orgChart1"/>
    <dgm:cxn modelId="{AE62CC65-276E-4BB2-A5F1-3C762749D2EB}" type="presParOf" srcId="{A7B673F1-3D25-45A7-B72A-B2E40DC9C3BB}" destId="{2D719C9D-D980-449E-B3F1-667AE1AFA51B}" srcOrd="0" destOrd="0" presId="urn:microsoft.com/office/officeart/2005/8/layout/orgChart1"/>
    <dgm:cxn modelId="{A4B5BD21-564D-4F4B-9018-C7E4FE064962}" type="presParOf" srcId="{2D719C9D-D980-449E-B3F1-667AE1AFA51B}" destId="{63EA267C-7027-4302-9981-F78AD414AF36}" srcOrd="0" destOrd="0" presId="urn:microsoft.com/office/officeart/2005/8/layout/orgChart1"/>
    <dgm:cxn modelId="{E689EE3D-67EA-4368-8851-B7AE5ABD6282}" type="presParOf" srcId="{2D719C9D-D980-449E-B3F1-667AE1AFA51B}" destId="{D96C892A-B2CE-43FD-A28A-0397E0082F50}" srcOrd="1" destOrd="0" presId="urn:microsoft.com/office/officeart/2005/8/layout/orgChart1"/>
    <dgm:cxn modelId="{05C2DA05-B0B4-423D-A29A-A23FF770868D}" type="presParOf" srcId="{A7B673F1-3D25-45A7-B72A-B2E40DC9C3BB}" destId="{7597DCD6-D92C-40AA-8DED-55C80D215D7D}" srcOrd="1" destOrd="0" presId="urn:microsoft.com/office/officeart/2005/8/layout/orgChart1"/>
    <dgm:cxn modelId="{399D247C-48D0-4A8C-906B-B1694114F506}" type="presParOf" srcId="{A7B673F1-3D25-45A7-B72A-B2E40DC9C3BB}" destId="{AEC4F64D-1E09-48C8-9EC5-C1C66B21CBCC}" srcOrd="2" destOrd="0" presId="urn:microsoft.com/office/officeart/2005/8/layout/orgChart1"/>
    <dgm:cxn modelId="{87FC8B80-8744-4AE2-ACAD-708DEE2DFF2A}" type="presParOf" srcId="{A2FA0348-BB88-48A0-8FA7-57B25BA5DF39}" destId="{31A9B829-AE59-4584-AF61-98BFE35BEB7E}" srcOrd="4" destOrd="0" presId="urn:microsoft.com/office/officeart/2005/8/layout/orgChart1"/>
    <dgm:cxn modelId="{4D0AA5B5-9B93-46DF-9807-C15D95BA0FF2}" type="presParOf" srcId="{A2FA0348-BB88-48A0-8FA7-57B25BA5DF39}" destId="{3443FBE8-573C-4C33-B082-A4BBFC9273FA}" srcOrd="5" destOrd="0" presId="urn:microsoft.com/office/officeart/2005/8/layout/orgChart1"/>
    <dgm:cxn modelId="{FDC79706-22E5-4F55-8FD1-2D4880EDEB3C}" type="presParOf" srcId="{3443FBE8-573C-4C33-B082-A4BBFC9273FA}" destId="{22780290-B44D-498B-A598-C8B43B881673}" srcOrd="0" destOrd="0" presId="urn:microsoft.com/office/officeart/2005/8/layout/orgChart1"/>
    <dgm:cxn modelId="{49C1C49F-5CF9-4EED-95CC-57C4DEEDE953}" type="presParOf" srcId="{22780290-B44D-498B-A598-C8B43B881673}" destId="{EB66416B-8794-4920-851A-BDDAB56D2636}" srcOrd="0" destOrd="0" presId="urn:microsoft.com/office/officeart/2005/8/layout/orgChart1"/>
    <dgm:cxn modelId="{36808AD7-FA6B-4BEF-93F9-307199202164}" type="presParOf" srcId="{22780290-B44D-498B-A598-C8B43B881673}" destId="{726492D1-6833-4C72-BE8B-5D7D4A56EE79}" srcOrd="1" destOrd="0" presId="urn:microsoft.com/office/officeart/2005/8/layout/orgChart1"/>
    <dgm:cxn modelId="{F8DB285E-49CE-48B4-AB0A-98CA5736A088}" type="presParOf" srcId="{3443FBE8-573C-4C33-B082-A4BBFC9273FA}" destId="{E99EBC88-6862-48E2-A801-5636424B14BC}" srcOrd="1" destOrd="0" presId="urn:microsoft.com/office/officeart/2005/8/layout/orgChart1"/>
    <dgm:cxn modelId="{24FF77A3-38C3-4CC7-B031-0DFCC055CE4B}" type="presParOf" srcId="{3443FBE8-573C-4C33-B082-A4BBFC9273FA}" destId="{28C5B351-B058-4506-A40E-3905BAFCD198}" srcOrd="2" destOrd="0" presId="urn:microsoft.com/office/officeart/2005/8/layout/orgChart1"/>
    <dgm:cxn modelId="{F2E1F626-4F3C-47DA-AD6E-69153005C29F}" type="presParOf" srcId="{9F28BF1F-B818-4D47-9ACB-F31802901042}" destId="{CDA8F130-13BA-4685-8422-3650273D4E8D}" srcOrd="2" destOrd="0" presId="urn:microsoft.com/office/officeart/2005/8/layout/orgChart1"/>
    <dgm:cxn modelId="{F9C5C9E6-11C6-4133-9680-F72D5703FDC5}" type="presParOf" srcId="{3E9AD5E0-6046-445E-B03C-7469F559E98D}" destId="{FAB2A1ED-2F7D-4074-940F-61BE230CF93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C53CF7-71DB-4CD9-A3FB-17F5AE06565F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EEEDA8B-A4C6-4983-B52F-532070E3597D}">
      <dgm:prSet phldrT="[Text]" custT="1"/>
      <dgm:spPr/>
      <dgm:t>
        <a:bodyPr/>
        <a:lstStyle/>
        <a:p>
          <a:r>
            <a:rPr lang="en-US" sz="1200" dirty="0" smtClean="0"/>
            <a:t>Location of a sports shop</a:t>
          </a:r>
          <a:endParaRPr lang="en-US" sz="1200" dirty="0"/>
        </a:p>
      </dgm:t>
    </dgm:pt>
    <dgm:pt modelId="{514CDB68-E25B-404F-91B6-D984F8E1E4FB}" type="parTrans" cxnId="{F5A8F3CE-0AC9-4EEB-A3D7-918E5E75AAA4}">
      <dgm:prSet/>
      <dgm:spPr/>
      <dgm:t>
        <a:bodyPr/>
        <a:lstStyle/>
        <a:p>
          <a:endParaRPr lang="en-US" sz="4800"/>
        </a:p>
      </dgm:t>
    </dgm:pt>
    <dgm:pt modelId="{28E7F1D8-FD77-46CD-AF17-2376ACCF9711}" type="sibTrans" cxnId="{F5A8F3CE-0AC9-4EEB-A3D7-918E5E75AAA4}">
      <dgm:prSet/>
      <dgm:spPr/>
      <dgm:t>
        <a:bodyPr/>
        <a:lstStyle/>
        <a:p>
          <a:endParaRPr lang="en-US" sz="4800"/>
        </a:p>
      </dgm:t>
    </dgm:pt>
    <dgm:pt modelId="{C13854CE-C091-42A4-851D-FBBBF04B8476}">
      <dgm:prSet phldrT="[Text]" custT="1"/>
      <dgm:spPr/>
      <dgm:t>
        <a:bodyPr/>
        <a:lstStyle/>
        <a:p>
          <a:r>
            <a:rPr lang="en-US" sz="1200" dirty="0" smtClean="0"/>
            <a:t>Visibility (0.1250)</a:t>
          </a:r>
          <a:endParaRPr lang="en-US" sz="1200" dirty="0"/>
        </a:p>
      </dgm:t>
    </dgm:pt>
    <dgm:pt modelId="{33C8CB96-81BB-47F7-BD77-2817827383E5}" type="parTrans" cxnId="{58414638-D82E-40D5-A59F-C8342633999C}">
      <dgm:prSet/>
      <dgm:spPr/>
      <dgm:t>
        <a:bodyPr/>
        <a:lstStyle/>
        <a:p>
          <a:endParaRPr lang="en-US" sz="4800"/>
        </a:p>
      </dgm:t>
    </dgm:pt>
    <dgm:pt modelId="{91533D4B-1F72-4717-A87B-12665A3613F8}" type="sibTrans" cxnId="{58414638-D82E-40D5-A59F-C8342633999C}">
      <dgm:prSet/>
      <dgm:spPr/>
      <dgm:t>
        <a:bodyPr/>
        <a:lstStyle/>
        <a:p>
          <a:endParaRPr lang="en-US" sz="4800"/>
        </a:p>
      </dgm:t>
    </dgm:pt>
    <dgm:pt modelId="{4D632330-2709-4826-A455-584A6491F332}">
      <dgm:prSet phldrT="[Text]" custT="1"/>
      <dgm:spPr/>
      <dgm:t>
        <a:bodyPr/>
        <a:lstStyle/>
        <a:p>
          <a:r>
            <a:rPr lang="en-US" sz="1200" dirty="0" smtClean="0"/>
            <a:t>Industrial area</a:t>
          </a:r>
          <a:endParaRPr lang="en-US" sz="1200" dirty="0"/>
        </a:p>
      </dgm:t>
    </dgm:pt>
    <dgm:pt modelId="{A60B2533-E172-4E36-B0C7-B80D5C8BDECA}" type="parTrans" cxnId="{72EF3CA1-903F-4B3B-9EAC-B56E0FFFCB9A}">
      <dgm:prSet/>
      <dgm:spPr/>
      <dgm:t>
        <a:bodyPr/>
        <a:lstStyle/>
        <a:p>
          <a:endParaRPr lang="en-US" sz="4800"/>
        </a:p>
      </dgm:t>
    </dgm:pt>
    <dgm:pt modelId="{BBE93DB0-5D12-4CE8-A0F8-E43E27FDDEBC}" type="sibTrans" cxnId="{72EF3CA1-903F-4B3B-9EAC-B56E0FFFCB9A}">
      <dgm:prSet/>
      <dgm:spPr/>
      <dgm:t>
        <a:bodyPr/>
        <a:lstStyle/>
        <a:p>
          <a:endParaRPr lang="en-US" sz="4800"/>
        </a:p>
      </dgm:t>
    </dgm:pt>
    <dgm:pt modelId="{B6619E9A-4D24-4B85-B733-5060B1A503CD}">
      <dgm:prSet phldrT="[Text]" custT="1"/>
      <dgm:spPr/>
      <dgm:t>
        <a:bodyPr/>
        <a:lstStyle/>
        <a:p>
          <a:r>
            <a:rPr lang="en-US" sz="1200" dirty="0" smtClean="0"/>
            <a:t>Competition (0.2564)</a:t>
          </a:r>
          <a:endParaRPr lang="en-US" sz="1200" dirty="0"/>
        </a:p>
      </dgm:t>
    </dgm:pt>
    <dgm:pt modelId="{2DD260D0-9411-45AE-991B-9F382AADB1F3}" type="parTrans" cxnId="{B80023A9-01C6-4684-BBB7-F23B40819DA0}">
      <dgm:prSet/>
      <dgm:spPr/>
      <dgm:t>
        <a:bodyPr/>
        <a:lstStyle/>
        <a:p>
          <a:endParaRPr lang="en-US" sz="4800"/>
        </a:p>
      </dgm:t>
    </dgm:pt>
    <dgm:pt modelId="{B5C40CBD-A639-4ABD-9DC8-11FB27912C9C}" type="sibTrans" cxnId="{B80023A9-01C6-4684-BBB7-F23B40819DA0}">
      <dgm:prSet/>
      <dgm:spPr/>
      <dgm:t>
        <a:bodyPr/>
        <a:lstStyle/>
        <a:p>
          <a:endParaRPr lang="en-US" sz="4800"/>
        </a:p>
      </dgm:t>
    </dgm:pt>
    <dgm:pt modelId="{DDDDD976-190C-483E-A3A1-5312B31DB364}">
      <dgm:prSet phldrT="[Text]" custT="1"/>
      <dgm:spPr/>
      <dgm:t>
        <a:bodyPr/>
        <a:lstStyle/>
        <a:p>
          <a:r>
            <a:rPr lang="en-US" sz="1200" dirty="0" smtClean="0"/>
            <a:t>Industrial area</a:t>
          </a:r>
          <a:endParaRPr lang="en-US" sz="1200" dirty="0"/>
        </a:p>
      </dgm:t>
    </dgm:pt>
    <dgm:pt modelId="{79B3EB86-7574-41D3-BCDE-9EFC28F367A3}" type="parTrans" cxnId="{380D8150-6DB6-4FBB-B9D2-D32722B6F0C9}">
      <dgm:prSet/>
      <dgm:spPr/>
      <dgm:t>
        <a:bodyPr/>
        <a:lstStyle/>
        <a:p>
          <a:endParaRPr lang="en-US" sz="4800"/>
        </a:p>
      </dgm:t>
    </dgm:pt>
    <dgm:pt modelId="{6C8A364F-488E-4CFA-AA66-CA384391904C}" type="sibTrans" cxnId="{380D8150-6DB6-4FBB-B9D2-D32722B6F0C9}">
      <dgm:prSet/>
      <dgm:spPr/>
      <dgm:t>
        <a:bodyPr/>
        <a:lstStyle/>
        <a:p>
          <a:endParaRPr lang="en-US" sz="4800"/>
        </a:p>
      </dgm:t>
    </dgm:pt>
    <dgm:pt modelId="{9BB22FC2-FD3E-49C5-B029-284F782BAFAA}">
      <dgm:prSet phldrT="[Text]" custT="1"/>
      <dgm:spPr/>
      <dgm:t>
        <a:bodyPr/>
        <a:lstStyle/>
        <a:p>
          <a:r>
            <a:rPr lang="en-US" sz="1200" dirty="0" smtClean="0"/>
            <a:t>Shopping center</a:t>
          </a:r>
          <a:endParaRPr lang="en-US" sz="1200" dirty="0"/>
        </a:p>
      </dgm:t>
    </dgm:pt>
    <dgm:pt modelId="{A09EDF4E-A73E-4565-9BC9-1AEB64663003}" type="parTrans" cxnId="{38A2FCF6-6CF8-4E4E-BDEF-DF7CDF84B296}">
      <dgm:prSet/>
      <dgm:spPr/>
      <dgm:t>
        <a:bodyPr/>
        <a:lstStyle/>
        <a:p>
          <a:endParaRPr lang="en-US" sz="4800"/>
        </a:p>
      </dgm:t>
    </dgm:pt>
    <dgm:pt modelId="{55295CB2-C850-4D43-A01A-6B266140ED6D}" type="sibTrans" cxnId="{38A2FCF6-6CF8-4E4E-BDEF-DF7CDF84B296}">
      <dgm:prSet/>
      <dgm:spPr/>
      <dgm:t>
        <a:bodyPr/>
        <a:lstStyle/>
        <a:p>
          <a:endParaRPr lang="en-US" sz="4800"/>
        </a:p>
      </dgm:t>
    </dgm:pt>
    <dgm:pt modelId="{59DD9097-D20E-42AE-83DD-F59028B8D87F}">
      <dgm:prSet phldrT="[Text]" custT="1"/>
      <dgm:spPr/>
      <dgm:t>
        <a:bodyPr/>
        <a:lstStyle/>
        <a:p>
          <a:r>
            <a:rPr lang="en-US" sz="1200" dirty="0" smtClean="0"/>
            <a:t>City center</a:t>
          </a:r>
          <a:endParaRPr lang="en-US" sz="1200" dirty="0"/>
        </a:p>
      </dgm:t>
    </dgm:pt>
    <dgm:pt modelId="{FF8C19BC-E30F-4274-8B2F-FBBFA14F3F76}" type="parTrans" cxnId="{6C7F9301-A9B4-4D3D-B0C8-811E3F2590EA}">
      <dgm:prSet/>
      <dgm:spPr/>
      <dgm:t>
        <a:bodyPr/>
        <a:lstStyle/>
        <a:p>
          <a:endParaRPr lang="en-US" sz="4800"/>
        </a:p>
      </dgm:t>
    </dgm:pt>
    <dgm:pt modelId="{C9A8A527-D1F3-4356-B692-CEF0F0F34B45}" type="sibTrans" cxnId="{6C7F9301-A9B4-4D3D-B0C8-811E3F2590EA}">
      <dgm:prSet/>
      <dgm:spPr/>
      <dgm:t>
        <a:bodyPr/>
        <a:lstStyle/>
        <a:p>
          <a:endParaRPr lang="en-US" sz="4800"/>
        </a:p>
      </dgm:t>
    </dgm:pt>
    <dgm:pt modelId="{028EB5E5-34A9-4FC1-BCEB-BD26B0331B54}">
      <dgm:prSet phldrT="[Text]" custT="1"/>
      <dgm:spPr/>
      <dgm:t>
        <a:bodyPr/>
        <a:lstStyle/>
        <a:p>
          <a:r>
            <a:rPr lang="en-US" sz="1200" dirty="0" smtClean="0"/>
            <a:t>Shopping center</a:t>
          </a:r>
          <a:endParaRPr lang="en-US" sz="1200" dirty="0"/>
        </a:p>
      </dgm:t>
    </dgm:pt>
    <dgm:pt modelId="{F34015B7-89AF-4027-844D-9670612186CC}" type="parTrans" cxnId="{0E875FBD-DFA5-4552-B5A4-C4A5ECC30675}">
      <dgm:prSet/>
      <dgm:spPr/>
      <dgm:t>
        <a:bodyPr/>
        <a:lstStyle/>
        <a:p>
          <a:endParaRPr lang="en-US" sz="4800"/>
        </a:p>
      </dgm:t>
    </dgm:pt>
    <dgm:pt modelId="{2303B291-5BE2-4600-AB8E-F79754309C02}" type="sibTrans" cxnId="{0E875FBD-DFA5-4552-B5A4-C4A5ECC30675}">
      <dgm:prSet/>
      <dgm:spPr/>
      <dgm:t>
        <a:bodyPr/>
        <a:lstStyle/>
        <a:p>
          <a:endParaRPr lang="en-US" sz="4800"/>
        </a:p>
      </dgm:t>
    </dgm:pt>
    <dgm:pt modelId="{F9677656-627F-454B-AA44-71F725ADC24E}">
      <dgm:prSet phldrT="[Text]" custT="1"/>
      <dgm:spPr/>
      <dgm:t>
        <a:bodyPr/>
        <a:lstStyle/>
        <a:p>
          <a:r>
            <a:rPr lang="en-US" sz="1200" dirty="0" smtClean="0"/>
            <a:t>City center</a:t>
          </a:r>
          <a:endParaRPr lang="en-US" sz="1200" dirty="0"/>
        </a:p>
      </dgm:t>
    </dgm:pt>
    <dgm:pt modelId="{21BCDBB1-A00B-4E79-83DD-BA939A2B0283}" type="parTrans" cxnId="{0B8ED043-7781-443B-8E0D-5F12745C016A}">
      <dgm:prSet/>
      <dgm:spPr/>
      <dgm:t>
        <a:bodyPr/>
        <a:lstStyle/>
        <a:p>
          <a:endParaRPr lang="en-US" sz="4800"/>
        </a:p>
      </dgm:t>
    </dgm:pt>
    <dgm:pt modelId="{5690DAAD-A385-497B-BF5C-0CA89F59E116}" type="sibTrans" cxnId="{0B8ED043-7781-443B-8E0D-5F12745C016A}">
      <dgm:prSet/>
      <dgm:spPr/>
      <dgm:t>
        <a:bodyPr/>
        <a:lstStyle/>
        <a:p>
          <a:endParaRPr lang="en-US" sz="4800"/>
        </a:p>
      </dgm:t>
    </dgm:pt>
    <dgm:pt modelId="{14CBF29D-8B93-4D6B-A70C-38FD886FD035}">
      <dgm:prSet phldrT="[Text]" custT="1"/>
      <dgm:spPr/>
      <dgm:t>
        <a:bodyPr/>
        <a:lstStyle/>
        <a:p>
          <a:r>
            <a:rPr lang="en-US" sz="1200" dirty="0" smtClean="0"/>
            <a:t>Frequency (0.4885)</a:t>
          </a:r>
          <a:endParaRPr lang="en-US" sz="1200" dirty="0"/>
        </a:p>
      </dgm:t>
    </dgm:pt>
    <dgm:pt modelId="{B4C5BABB-5FD5-477A-83E0-9C2460971E96}" type="parTrans" cxnId="{133EFF1B-0983-4029-9317-9B15C480E946}">
      <dgm:prSet/>
      <dgm:spPr/>
      <dgm:t>
        <a:bodyPr/>
        <a:lstStyle/>
        <a:p>
          <a:endParaRPr lang="en-US" sz="4800"/>
        </a:p>
      </dgm:t>
    </dgm:pt>
    <dgm:pt modelId="{EBE07795-B904-4933-A302-814D9ABCA5DD}" type="sibTrans" cxnId="{133EFF1B-0983-4029-9317-9B15C480E946}">
      <dgm:prSet/>
      <dgm:spPr/>
      <dgm:t>
        <a:bodyPr/>
        <a:lstStyle/>
        <a:p>
          <a:endParaRPr lang="en-US" sz="4800"/>
        </a:p>
      </dgm:t>
    </dgm:pt>
    <dgm:pt modelId="{B8416F9B-4CF4-4182-9C47-FF6DF44FEB8B}">
      <dgm:prSet phldrT="[Text]" custT="1"/>
      <dgm:spPr/>
      <dgm:t>
        <a:bodyPr/>
        <a:lstStyle/>
        <a:p>
          <a:r>
            <a:rPr lang="en-US" sz="1200" dirty="0" smtClean="0"/>
            <a:t>Industrial area</a:t>
          </a:r>
          <a:endParaRPr lang="en-US" sz="1200" dirty="0"/>
        </a:p>
      </dgm:t>
    </dgm:pt>
    <dgm:pt modelId="{CFF965F2-25C5-40E2-8866-1B8C1F59D16E}" type="parTrans" cxnId="{9A7A9D6C-EA2B-459E-BDEA-CAD7439308FB}">
      <dgm:prSet/>
      <dgm:spPr/>
      <dgm:t>
        <a:bodyPr/>
        <a:lstStyle/>
        <a:p>
          <a:endParaRPr lang="en-US" sz="4800"/>
        </a:p>
      </dgm:t>
    </dgm:pt>
    <dgm:pt modelId="{1E15ED1D-1EBF-4FAD-BC99-DFA90415DE5D}" type="sibTrans" cxnId="{9A7A9D6C-EA2B-459E-BDEA-CAD7439308FB}">
      <dgm:prSet/>
      <dgm:spPr/>
      <dgm:t>
        <a:bodyPr/>
        <a:lstStyle/>
        <a:p>
          <a:endParaRPr lang="en-US" sz="4800"/>
        </a:p>
      </dgm:t>
    </dgm:pt>
    <dgm:pt modelId="{B2465C20-AD4E-466B-A906-29EE3B48316A}">
      <dgm:prSet phldrT="[Text]" custT="1"/>
      <dgm:spPr/>
      <dgm:t>
        <a:bodyPr/>
        <a:lstStyle/>
        <a:p>
          <a:r>
            <a:rPr lang="en-US" sz="1200" dirty="0" smtClean="0"/>
            <a:t>Shopping center</a:t>
          </a:r>
          <a:endParaRPr lang="en-US" sz="1200" dirty="0"/>
        </a:p>
      </dgm:t>
    </dgm:pt>
    <dgm:pt modelId="{D0E2FA08-A26F-4F0A-9083-5AAF3006B94E}" type="parTrans" cxnId="{B821A74B-EA2E-4DEC-848A-450BFE3C43B9}">
      <dgm:prSet/>
      <dgm:spPr/>
      <dgm:t>
        <a:bodyPr/>
        <a:lstStyle/>
        <a:p>
          <a:endParaRPr lang="en-US" sz="4800"/>
        </a:p>
      </dgm:t>
    </dgm:pt>
    <dgm:pt modelId="{879C62E0-A0DA-42A0-BF9D-C048EC38985E}" type="sibTrans" cxnId="{B821A74B-EA2E-4DEC-848A-450BFE3C43B9}">
      <dgm:prSet/>
      <dgm:spPr/>
      <dgm:t>
        <a:bodyPr/>
        <a:lstStyle/>
        <a:p>
          <a:endParaRPr lang="en-US" sz="4800"/>
        </a:p>
      </dgm:t>
    </dgm:pt>
    <dgm:pt modelId="{51EDC8B7-297D-4521-849F-E6DF5B4EEF38}">
      <dgm:prSet phldrT="[Text]" custT="1"/>
      <dgm:spPr/>
      <dgm:t>
        <a:bodyPr/>
        <a:lstStyle/>
        <a:p>
          <a:r>
            <a:rPr lang="en-US" sz="1200" dirty="0" smtClean="0"/>
            <a:t>City center</a:t>
          </a:r>
          <a:endParaRPr lang="en-US" sz="1200" dirty="0"/>
        </a:p>
      </dgm:t>
    </dgm:pt>
    <dgm:pt modelId="{44249BC8-98B4-457B-A4F0-403ACFA6148E}" type="parTrans" cxnId="{576E4A69-D205-4971-BAC4-D1F09D0857E0}">
      <dgm:prSet/>
      <dgm:spPr/>
      <dgm:t>
        <a:bodyPr/>
        <a:lstStyle/>
        <a:p>
          <a:endParaRPr lang="en-US" sz="4800"/>
        </a:p>
      </dgm:t>
    </dgm:pt>
    <dgm:pt modelId="{B5C204DC-C190-4171-B09C-B6C9D7CE5196}" type="sibTrans" cxnId="{576E4A69-D205-4971-BAC4-D1F09D0857E0}">
      <dgm:prSet/>
      <dgm:spPr/>
      <dgm:t>
        <a:bodyPr/>
        <a:lstStyle/>
        <a:p>
          <a:endParaRPr lang="en-US" sz="4800"/>
        </a:p>
      </dgm:t>
    </dgm:pt>
    <dgm:pt modelId="{5731FFB4-7C2A-41E1-AA7C-DFBAAC2C0269}">
      <dgm:prSet phldrT="[Text]" custT="1"/>
      <dgm:spPr/>
      <dgm:t>
        <a:bodyPr/>
        <a:lstStyle/>
        <a:p>
          <a:r>
            <a:rPr lang="en-US" sz="1200" dirty="0" smtClean="0"/>
            <a:t>Rental cost (0.1301)</a:t>
          </a:r>
          <a:endParaRPr lang="en-US" sz="1200" dirty="0"/>
        </a:p>
      </dgm:t>
    </dgm:pt>
    <dgm:pt modelId="{529CF25D-AB8A-4C24-8153-F552C2B7DF61}" type="parTrans" cxnId="{E9FC1FB2-2CC2-4643-BDC1-A1E6A88A10C8}">
      <dgm:prSet/>
      <dgm:spPr/>
      <dgm:t>
        <a:bodyPr/>
        <a:lstStyle/>
        <a:p>
          <a:endParaRPr lang="en-US" sz="4800"/>
        </a:p>
      </dgm:t>
    </dgm:pt>
    <dgm:pt modelId="{D077D6D0-DB78-4B0A-AE8C-2D151290140A}" type="sibTrans" cxnId="{E9FC1FB2-2CC2-4643-BDC1-A1E6A88A10C8}">
      <dgm:prSet/>
      <dgm:spPr/>
      <dgm:t>
        <a:bodyPr/>
        <a:lstStyle/>
        <a:p>
          <a:endParaRPr lang="en-US" sz="4800"/>
        </a:p>
      </dgm:t>
    </dgm:pt>
    <dgm:pt modelId="{8CF9160A-992B-4D26-B59A-851796DDADEE}">
      <dgm:prSet phldrT="[Text]" custT="1"/>
      <dgm:spPr/>
      <dgm:t>
        <a:bodyPr/>
        <a:lstStyle/>
        <a:p>
          <a:r>
            <a:rPr lang="en-US" sz="1200" dirty="0" smtClean="0"/>
            <a:t>Industrial area</a:t>
          </a:r>
          <a:endParaRPr lang="en-US" sz="1200" dirty="0"/>
        </a:p>
      </dgm:t>
    </dgm:pt>
    <dgm:pt modelId="{7691CBC3-2BED-48F3-99FA-0CAB3D30EE57}" type="parTrans" cxnId="{AED89FE5-243E-4F45-A6C5-5A786E315A1E}">
      <dgm:prSet/>
      <dgm:spPr/>
      <dgm:t>
        <a:bodyPr/>
        <a:lstStyle/>
        <a:p>
          <a:endParaRPr lang="en-US" sz="4800"/>
        </a:p>
      </dgm:t>
    </dgm:pt>
    <dgm:pt modelId="{720F2B6D-3EC3-48E7-925C-AB818643F587}" type="sibTrans" cxnId="{AED89FE5-243E-4F45-A6C5-5A786E315A1E}">
      <dgm:prSet/>
      <dgm:spPr/>
      <dgm:t>
        <a:bodyPr/>
        <a:lstStyle/>
        <a:p>
          <a:endParaRPr lang="en-US" sz="4800"/>
        </a:p>
      </dgm:t>
    </dgm:pt>
    <dgm:pt modelId="{10C2F4F9-A127-45E5-82DC-C5CA48292B98}">
      <dgm:prSet phldrT="[Text]" custT="1"/>
      <dgm:spPr/>
      <dgm:t>
        <a:bodyPr/>
        <a:lstStyle/>
        <a:p>
          <a:r>
            <a:rPr lang="en-US" sz="1200" dirty="0" smtClean="0"/>
            <a:t>Shopping center</a:t>
          </a:r>
          <a:endParaRPr lang="en-US" sz="1200" dirty="0"/>
        </a:p>
      </dgm:t>
    </dgm:pt>
    <dgm:pt modelId="{39692805-2C56-42D8-9D99-9BF027C18E1A}" type="parTrans" cxnId="{454FC0A2-0ACD-49FA-B0D4-17303502A2B4}">
      <dgm:prSet/>
      <dgm:spPr/>
      <dgm:t>
        <a:bodyPr/>
        <a:lstStyle/>
        <a:p>
          <a:endParaRPr lang="en-US" sz="4800"/>
        </a:p>
      </dgm:t>
    </dgm:pt>
    <dgm:pt modelId="{E5E1E0BD-B6D0-47C7-887C-62B335D180D9}" type="sibTrans" cxnId="{454FC0A2-0ACD-49FA-B0D4-17303502A2B4}">
      <dgm:prSet/>
      <dgm:spPr/>
      <dgm:t>
        <a:bodyPr/>
        <a:lstStyle/>
        <a:p>
          <a:endParaRPr lang="en-US" sz="4800"/>
        </a:p>
      </dgm:t>
    </dgm:pt>
    <dgm:pt modelId="{E9273562-A0FA-4BAB-B721-2249619EF6A7}">
      <dgm:prSet phldrT="[Text]" custT="1"/>
      <dgm:spPr/>
      <dgm:t>
        <a:bodyPr/>
        <a:lstStyle/>
        <a:p>
          <a:r>
            <a:rPr lang="en-US" sz="1200" dirty="0" smtClean="0"/>
            <a:t>City center</a:t>
          </a:r>
          <a:endParaRPr lang="en-US" sz="1200" dirty="0"/>
        </a:p>
      </dgm:t>
    </dgm:pt>
    <dgm:pt modelId="{A821B581-81D5-4D28-923A-6D8DC904E071}" type="parTrans" cxnId="{2E45AD71-8165-4A97-A419-103F92A17783}">
      <dgm:prSet/>
      <dgm:spPr/>
      <dgm:t>
        <a:bodyPr/>
        <a:lstStyle/>
        <a:p>
          <a:endParaRPr lang="en-US" sz="4800"/>
        </a:p>
      </dgm:t>
    </dgm:pt>
    <dgm:pt modelId="{6AE25D8A-700B-4D8B-9044-4AFD6225CDF8}" type="sibTrans" cxnId="{2E45AD71-8165-4A97-A419-103F92A17783}">
      <dgm:prSet/>
      <dgm:spPr/>
      <dgm:t>
        <a:bodyPr/>
        <a:lstStyle/>
        <a:p>
          <a:endParaRPr lang="en-US" sz="4800"/>
        </a:p>
      </dgm:t>
    </dgm:pt>
    <dgm:pt modelId="{7CB3E205-3C70-4AC4-82CE-5AE0A5663DC2}" type="pres">
      <dgm:prSet presAssocID="{C6C53CF7-71DB-4CD9-A3FB-17F5AE0656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E9AD5E0-6046-445E-B03C-7469F559E98D}" type="pres">
      <dgm:prSet presAssocID="{AEEEDA8B-A4C6-4983-B52F-532070E3597D}" presName="hierRoot1" presStyleCnt="0">
        <dgm:presLayoutVars>
          <dgm:hierBranch val="init"/>
        </dgm:presLayoutVars>
      </dgm:prSet>
      <dgm:spPr/>
    </dgm:pt>
    <dgm:pt modelId="{9288D083-EA10-40A6-8267-B62D89873FEE}" type="pres">
      <dgm:prSet presAssocID="{AEEEDA8B-A4C6-4983-B52F-532070E3597D}" presName="rootComposite1" presStyleCnt="0"/>
      <dgm:spPr/>
    </dgm:pt>
    <dgm:pt modelId="{00744735-1060-412E-BAB6-175E9B92A691}" type="pres">
      <dgm:prSet presAssocID="{AEEEDA8B-A4C6-4983-B52F-532070E3597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3714CD-947B-464D-82F1-715FB6205535}" type="pres">
      <dgm:prSet presAssocID="{AEEEDA8B-A4C6-4983-B52F-532070E3597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F023274-BD32-4C7F-8398-74EE0BF48BD9}" type="pres">
      <dgm:prSet presAssocID="{AEEEDA8B-A4C6-4983-B52F-532070E3597D}" presName="hierChild2" presStyleCnt="0"/>
      <dgm:spPr/>
    </dgm:pt>
    <dgm:pt modelId="{2CCFE519-E78E-480C-A059-B4DEDF83C1A7}" type="pres">
      <dgm:prSet presAssocID="{33C8CB96-81BB-47F7-BD77-2817827383E5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77380CE-3222-42B9-90FC-D615BA7DFB32}" type="pres">
      <dgm:prSet presAssocID="{C13854CE-C091-42A4-851D-FBBBF04B8476}" presName="hierRoot2" presStyleCnt="0">
        <dgm:presLayoutVars>
          <dgm:hierBranch val="init"/>
        </dgm:presLayoutVars>
      </dgm:prSet>
      <dgm:spPr/>
    </dgm:pt>
    <dgm:pt modelId="{6ED2386D-EC92-439B-8C95-09E04AD423AC}" type="pres">
      <dgm:prSet presAssocID="{C13854CE-C091-42A4-851D-FBBBF04B8476}" presName="rootComposite" presStyleCnt="0"/>
      <dgm:spPr/>
    </dgm:pt>
    <dgm:pt modelId="{C43A128F-31A7-45CB-957A-2D350711E2EB}" type="pres">
      <dgm:prSet presAssocID="{C13854CE-C091-42A4-851D-FBBBF04B847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D4D26E-EB59-486C-B2C3-CE4C4714C970}" type="pres">
      <dgm:prSet presAssocID="{C13854CE-C091-42A4-851D-FBBBF04B8476}" presName="rootConnector" presStyleLbl="node2" presStyleIdx="0" presStyleCnt="4"/>
      <dgm:spPr/>
      <dgm:t>
        <a:bodyPr/>
        <a:lstStyle/>
        <a:p>
          <a:endParaRPr lang="en-US"/>
        </a:p>
      </dgm:t>
    </dgm:pt>
    <dgm:pt modelId="{99C312C3-A9CB-4EC4-96FF-665BCFF45058}" type="pres">
      <dgm:prSet presAssocID="{C13854CE-C091-42A4-851D-FBBBF04B8476}" presName="hierChild4" presStyleCnt="0"/>
      <dgm:spPr/>
    </dgm:pt>
    <dgm:pt modelId="{4D7A043B-A9E3-4A20-8CCC-96F3AD16977B}" type="pres">
      <dgm:prSet presAssocID="{A60B2533-E172-4E36-B0C7-B80D5C8BDECA}" presName="Name37" presStyleLbl="parChTrans1D3" presStyleIdx="0" presStyleCnt="12"/>
      <dgm:spPr/>
      <dgm:t>
        <a:bodyPr/>
        <a:lstStyle/>
        <a:p>
          <a:endParaRPr lang="en-US"/>
        </a:p>
      </dgm:t>
    </dgm:pt>
    <dgm:pt modelId="{384E7DAB-2EEE-4F1B-9580-070BB2B13B1A}" type="pres">
      <dgm:prSet presAssocID="{4D632330-2709-4826-A455-584A6491F332}" presName="hierRoot2" presStyleCnt="0">
        <dgm:presLayoutVars>
          <dgm:hierBranch val="init"/>
        </dgm:presLayoutVars>
      </dgm:prSet>
      <dgm:spPr/>
    </dgm:pt>
    <dgm:pt modelId="{07769B8C-18B9-4390-BEDC-D6E6FDD92E0B}" type="pres">
      <dgm:prSet presAssocID="{4D632330-2709-4826-A455-584A6491F332}" presName="rootComposite" presStyleCnt="0"/>
      <dgm:spPr/>
    </dgm:pt>
    <dgm:pt modelId="{F58FEBFC-7809-47CA-96D7-8FCD96E63426}" type="pres">
      <dgm:prSet presAssocID="{4D632330-2709-4826-A455-584A6491F332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9E6110-DB78-4846-9560-4FC00E599950}" type="pres">
      <dgm:prSet presAssocID="{4D632330-2709-4826-A455-584A6491F332}" presName="rootConnector" presStyleLbl="node3" presStyleIdx="0" presStyleCnt="12"/>
      <dgm:spPr/>
      <dgm:t>
        <a:bodyPr/>
        <a:lstStyle/>
        <a:p>
          <a:endParaRPr lang="en-US"/>
        </a:p>
      </dgm:t>
    </dgm:pt>
    <dgm:pt modelId="{1F12A8FC-D7F3-435B-A8D7-21AE69B0AB81}" type="pres">
      <dgm:prSet presAssocID="{4D632330-2709-4826-A455-584A6491F332}" presName="hierChild4" presStyleCnt="0"/>
      <dgm:spPr/>
    </dgm:pt>
    <dgm:pt modelId="{8BE50B88-6EF0-42FF-AD0D-BE79EA7B5039}" type="pres">
      <dgm:prSet presAssocID="{4D632330-2709-4826-A455-584A6491F332}" presName="hierChild5" presStyleCnt="0"/>
      <dgm:spPr/>
    </dgm:pt>
    <dgm:pt modelId="{EE153636-CFC8-452D-B495-AE0F8F45768A}" type="pres">
      <dgm:prSet presAssocID="{A09EDF4E-A73E-4565-9BC9-1AEB64663003}" presName="Name37" presStyleLbl="parChTrans1D3" presStyleIdx="1" presStyleCnt="12"/>
      <dgm:spPr/>
      <dgm:t>
        <a:bodyPr/>
        <a:lstStyle/>
        <a:p>
          <a:endParaRPr lang="en-US"/>
        </a:p>
      </dgm:t>
    </dgm:pt>
    <dgm:pt modelId="{6BDEF4BD-C95E-4F99-8B9E-D4E212D83065}" type="pres">
      <dgm:prSet presAssocID="{9BB22FC2-FD3E-49C5-B029-284F782BAFAA}" presName="hierRoot2" presStyleCnt="0">
        <dgm:presLayoutVars>
          <dgm:hierBranch val="init"/>
        </dgm:presLayoutVars>
      </dgm:prSet>
      <dgm:spPr/>
    </dgm:pt>
    <dgm:pt modelId="{9018469C-1A00-4AB6-8E95-1A06FA4278B7}" type="pres">
      <dgm:prSet presAssocID="{9BB22FC2-FD3E-49C5-B029-284F782BAFAA}" presName="rootComposite" presStyleCnt="0"/>
      <dgm:spPr/>
    </dgm:pt>
    <dgm:pt modelId="{E3D55004-F83F-41FD-BFD9-71BB8F182C33}" type="pres">
      <dgm:prSet presAssocID="{9BB22FC2-FD3E-49C5-B029-284F782BAFAA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1B66FF-440C-4D28-A768-1229793795AB}" type="pres">
      <dgm:prSet presAssocID="{9BB22FC2-FD3E-49C5-B029-284F782BAFAA}" presName="rootConnector" presStyleLbl="node3" presStyleIdx="1" presStyleCnt="12"/>
      <dgm:spPr/>
      <dgm:t>
        <a:bodyPr/>
        <a:lstStyle/>
        <a:p>
          <a:endParaRPr lang="en-US"/>
        </a:p>
      </dgm:t>
    </dgm:pt>
    <dgm:pt modelId="{3C3809DE-DED7-48AB-8E28-C981A9698181}" type="pres">
      <dgm:prSet presAssocID="{9BB22FC2-FD3E-49C5-B029-284F782BAFAA}" presName="hierChild4" presStyleCnt="0"/>
      <dgm:spPr/>
    </dgm:pt>
    <dgm:pt modelId="{168980E0-E666-4ED2-A090-223758172D57}" type="pres">
      <dgm:prSet presAssocID="{9BB22FC2-FD3E-49C5-B029-284F782BAFAA}" presName="hierChild5" presStyleCnt="0"/>
      <dgm:spPr/>
    </dgm:pt>
    <dgm:pt modelId="{8BDEC6BE-9037-4507-8811-77126FE069A5}" type="pres">
      <dgm:prSet presAssocID="{FF8C19BC-E30F-4274-8B2F-FBBFA14F3F76}" presName="Name37" presStyleLbl="parChTrans1D3" presStyleIdx="2" presStyleCnt="12"/>
      <dgm:spPr/>
      <dgm:t>
        <a:bodyPr/>
        <a:lstStyle/>
        <a:p>
          <a:endParaRPr lang="en-US"/>
        </a:p>
      </dgm:t>
    </dgm:pt>
    <dgm:pt modelId="{3F95A0DB-6F79-493D-8BEB-6EAC6A437D6D}" type="pres">
      <dgm:prSet presAssocID="{59DD9097-D20E-42AE-83DD-F59028B8D87F}" presName="hierRoot2" presStyleCnt="0">
        <dgm:presLayoutVars>
          <dgm:hierBranch val="init"/>
        </dgm:presLayoutVars>
      </dgm:prSet>
      <dgm:spPr/>
    </dgm:pt>
    <dgm:pt modelId="{B8C03F1A-335C-4D78-B88E-E5998A563EF7}" type="pres">
      <dgm:prSet presAssocID="{59DD9097-D20E-42AE-83DD-F59028B8D87F}" presName="rootComposite" presStyleCnt="0"/>
      <dgm:spPr/>
    </dgm:pt>
    <dgm:pt modelId="{304B43DC-D49F-47FD-8DE1-4B25207579DF}" type="pres">
      <dgm:prSet presAssocID="{59DD9097-D20E-42AE-83DD-F59028B8D87F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2457A7-AC61-4769-9090-D05BC3A28071}" type="pres">
      <dgm:prSet presAssocID="{59DD9097-D20E-42AE-83DD-F59028B8D87F}" presName="rootConnector" presStyleLbl="node3" presStyleIdx="2" presStyleCnt="12"/>
      <dgm:spPr/>
      <dgm:t>
        <a:bodyPr/>
        <a:lstStyle/>
        <a:p>
          <a:endParaRPr lang="en-US"/>
        </a:p>
      </dgm:t>
    </dgm:pt>
    <dgm:pt modelId="{B4867921-9B59-4413-A7C1-3A8D5C97D4B1}" type="pres">
      <dgm:prSet presAssocID="{59DD9097-D20E-42AE-83DD-F59028B8D87F}" presName="hierChild4" presStyleCnt="0"/>
      <dgm:spPr/>
    </dgm:pt>
    <dgm:pt modelId="{F6F55C63-AA10-4B14-9A62-9BC11FD6F224}" type="pres">
      <dgm:prSet presAssocID="{59DD9097-D20E-42AE-83DD-F59028B8D87F}" presName="hierChild5" presStyleCnt="0"/>
      <dgm:spPr/>
    </dgm:pt>
    <dgm:pt modelId="{E3DB7257-B309-4B6B-8C7A-C41B45A99B22}" type="pres">
      <dgm:prSet presAssocID="{C13854CE-C091-42A4-851D-FBBBF04B8476}" presName="hierChild5" presStyleCnt="0"/>
      <dgm:spPr/>
    </dgm:pt>
    <dgm:pt modelId="{7B08E10A-1EEB-4E9D-88D6-AD78A785F552}" type="pres">
      <dgm:prSet presAssocID="{2DD260D0-9411-45AE-991B-9F382AADB1F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CB57FBC7-5E8B-483A-92FD-7F081C28C8FE}" type="pres">
      <dgm:prSet presAssocID="{B6619E9A-4D24-4B85-B733-5060B1A503CD}" presName="hierRoot2" presStyleCnt="0">
        <dgm:presLayoutVars>
          <dgm:hierBranch val="init"/>
        </dgm:presLayoutVars>
      </dgm:prSet>
      <dgm:spPr/>
    </dgm:pt>
    <dgm:pt modelId="{46DF74C1-2DCF-46AE-BD0D-04CEFE4236F9}" type="pres">
      <dgm:prSet presAssocID="{B6619E9A-4D24-4B85-B733-5060B1A503CD}" presName="rootComposite" presStyleCnt="0"/>
      <dgm:spPr/>
    </dgm:pt>
    <dgm:pt modelId="{FFB3FD7A-BECA-45EA-8733-5E8AD5A4B972}" type="pres">
      <dgm:prSet presAssocID="{B6619E9A-4D24-4B85-B733-5060B1A503C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3B2923-EA5E-4E78-8475-0A5826C1A37E}" type="pres">
      <dgm:prSet presAssocID="{B6619E9A-4D24-4B85-B733-5060B1A503CD}" presName="rootConnector" presStyleLbl="node2" presStyleIdx="1" presStyleCnt="4"/>
      <dgm:spPr/>
      <dgm:t>
        <a:bodyPr/>
        <a:lstStyle/>
        <a:p>
          <a:endParaRPr lang="en-US"/>
        </a:p>
      </dgm:t>
    </dgm:pt>
    <dgm:pt modelId="{E765B22E-03A6-4E86-A821-CC218409F14C}" type="pres">
      <dgm:prSet presAssocID="{B6619E9A-4D24-4B85-B733-5060B1A503CD}" presName="hierChild4" presStyleCnt="0"/>
      <dgm:spPr/>
    </dgm:pt>
    <dgm:pt modelId="{5B20C3B9-684F-4B23-829C-72A87764CC07}" type="pres">
      <dgm:prSet presAssocID="{79B3EB86-7574-41D3-BCDE-9EFC28F367A3}" presName="Name37" presStyleLbl="parChTrans1D3" presStyleIdx="3" presStyleCnt="12"/>
      <dgm:spPr/>
      <dgm:t>
        <a:bodyPr/>
        <a:lstStyle/>
        <a:p>
          <a:endParaRPr lang="en-US"/>
        </a:p>
      </dgm:t>
    </dgm:pt>
    <dgm:pt modelId="{CD4FDEBF-531B-4211-9898-00FBB9118A26}" type="pres">
      <dgm:prSet presAssocID="{DDDDD976-190C-483E-A3A1-5312B31DB364}" presName="hierRoot2" presStyleCnt="0">
        <dgm:presLayoutVars>
          <dgm:hierBranch val="init"/>
        </dgm:presLayoutVars>
      </dgm:prSet>
      <dgm:spPr/>
    </dgm:pt>
    <dgm:pt modelId="{5B0C26E4-A71D-46C9-AD9C-4A3D15EB13C8}" type="pres">
      <dgm:prSet presAssocID="{DDDDD976-190C-483E-A3A1-5312B31DB364}" presName="rootComposite" presStyleCnt="0"/>
      <dgm:spPr/>
    </dgm:pt>
    <dgm:pt modelId="{2DDFA26C-CF9B-4603-A57A-6F44A2AB6B9C}" type="pres">
      <dgm:prSet presAssocID="{DDDDD976-190C-483E-A3A1-5312B31DB364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FCD479-2BE1-4817-8B91-7E46D4A63AF3}" type="pres">
      <dgm:prSet presAssocID="{DDDDD976-190C-483E-A3A1-5312B31DB364}" presName="rootConnector" presStyleLbl="node3" presStyleIdx="3" presStyleCnt="12"/>
      <dgm:spPr/>
      <dgm:t>
        <a:bodyPr/>
        <a:lstStyle/>
        <a:p>
          <a:endParaRPr lang="en-US"/>
        </a:p>
      </dgm:t>
    </dgm:pt>
    <dgm:pt modelId="{918F832C-07F3-45D5-AE40-2416BB79C310}" type="pres">
      <dgm:prSet presAssocID="{DDDDD976-190C-483E-A3A1-5312B31DB364}" presName="hierChild4" presStyleCnt="0"/>
      <dgm:spPr/>
    </dgm:pt>
    <dgm:pt modelId="{0141E19F-2CF1-4166-A028-39E534861C4A}" type="pres">
      <dgm:prSet presAssocID="{DDDDD976-190C-483E-A3A1-5312B31DB364}" presName="hierChild5" presStyleCnt="0"/>
      <dgm:spPr/>
    </dgm:pt>
    <dgm:pt modelId="{B15B7FCB-5D2D-4E86-93F6-64B0AE01DCFD}" type="pres">
      <dgm:prSet presAssocID="{F34015B7-89AF-4027-844D-9670612186CC}" presName="Name37" presStyleLbl="parChTrans1D3" presStyleIdx="4" presStyleCnt="12"/>
      <dgm:spPr/>
      <dgm:t>
        <a:bodyPr/>
        <a:lstStyle/>
        <a:p>
          <a:endParaRPr lang="en-US"/>
        </a:p>
      </dgm:t>
    </dgm:pt>
    <dgm:pt modelId="{7A613D20-F095-4E4E-9C58-83543B30672A}" type="pres">
      <dgm:prSet presAssocID="{028EB5E5-34A9-4FC1-BCEB-BD26B0331B54}" presName="hierRoot2" presStyleCnt="0">
        <dgm:presLayoutVars>
          <dgm:hierBranch val="init"/>
        </dgm:presLayoutVars>
      </dgm:prSet>
      <dgm:spPr/>
    </dgm:pt>
    <dgm:pt modelId="{B66C8914-B666-4014-889B-F61A745376AA}" type="pres">
      <dgm:prSet presAssocID="{028EB5E5-34A9-4FC1-BCEB-BD26B0331B54}" presName="rootComposite" presStyleCnt="0"/>
      <dgm:spPr/>
    </dgm:pt>
    <dgm:pt modelId="{F2A43048-F855-4061-8D75-EC0EA86317E6}" type="pres">
      <dgm:prSet presAssocID="{028EB5E5-34A9-4FC1-BCEB-BD26B0331B54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3A164D-397F-4033-AA97-E9A55122D9BE}" type="pres">
      <dgm:prSet presAssocID="{028EB5E5-34A9-4FC1-BCEB-BD26B0331B54}" presName="rootConnector" presStyleLbl="node3" presStyleIdx="4" presStyleCnt="12"/>
      <dgm:spPr/>
      <dgm:t>
        <a:bodyPr/>
        <a:lstStyle/>
        <a:p>
          <a:endParaRPr lang="en-US"/>
        </a:p>
      </dgm:t>
    </dgm:pt>
    <dgm:pt modelId="{B189F127-3B90-47C2-9998-81D219266E1B}" type="pres">
      <dgm:prSet presAssocID="{028EB5E5-34A9-4FC1-BCEB-BD26B0331B54}" presName="hierChild4" presStyleCnt="0"/>
      <dgm:spPr/>
    </dgm:pt>
    <dgm:pt modelId="{E92FB720-6AF2-40A7-B39B-A4B715DFD06A}" type="pres">
      <dgm:prSet presAssocID="{028EB5E5-34A9-4FC1-BCEB-BD26B0331B54}" presName="hierChild5" presStyleCnt="0"/>
      <dgm:spPr/>
    </dgm:pt>
    <dgm:pt modelId="{FE108E6D-5EA8-4E30-A878-F184C86B545D}" type="pres">
      <dgm:prSet presAssocID="{21BCDBB1-A00B-4E79-83DD-BA939A2B0283}" presName="Name37" presStyleLbl="parChTrans1D3" presStyleIdx="5" presStyleCnt="12"/>
      <dgm:spPr/>
      <dgm:t>
        <a:bodyPr/>
        <a:lstStyle/>
        <a:p>
          <a:endParaRPr lang="en-US"/>
        </a:p>
      </dgm:t>
    </dgm:pt>
    <dgm:pt modelId="{CF7B19D7-7397-4678-B4A4-A04070995A1D}" type="pres">
      <dgm:prSet presAssocID="{F9677656-627F-454B-AA44-71F725ADC24E}" presName="hierRoot2" presStyleCnt="0">
        <dgm:presLayoutVars>
          <dgm:hierBranch val="init"/>
        </dgm:presLayoutVars>
      </dgm:prSet>
      <dgm:spPr/>
    </dgm:pt>
    <dgm:pt modelId="{E6B6D0DB-4F6B-40B9-AFDB-1F273280B2C0}" type="pres">
      <dgm:prSet presAssocID="{F9677656-627F-454B-AA44-71F725ADC24E}" presName="rootComposite" presStyleCnt="0"/>
      <dgm:spPr/>
    </dgm:pt>
    <dgm:pt modelId="{B2978787-847B-4C74-A27F-D9915F55FBA3}" type="pres">
      <dgm:prSet presAssocID="{F9677656-627F-454B-AA44-71F725ADC24E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757E7A-0969-4CE1-8C9E-72394C6110B5}" type="pres">
      <dgm:prSet presAssocID="{F9677656-627F-454B-AA44-71F725ADC24E}" presName="rootConnector" presStyleLbl="node3" presStyleIdx="5" presStyleCnt="12"/>
      <dgm:spPr/>
      <dgm:t>
        <a:bodyPr/>
        <a:lstStyle/>
        <a:p>
          <a:endParaRPr lang="en-US"/>
        </a:p>
      </dgm:t>
    </dgm:pt>
    <dgm:pt modelId="{69873D71-C96C-4015-B4B8-895BBBE70A73}" type="pres">
      <dgm:prSet presAssocID="{F9677656-627F-454B-AA44-71F725ADC24E}" presName="hierChild4" presStyleCnt="0"/>
      <dgm:spPr/>
    </dgm:pt>
    <dgm:pt modelId="{C89E42A0-FA73-431B-A853-E3CCEADAD40C}" type="pres">
      <dgm:prSet presAssocID="{F9677656-627F-454B-AA44-71F725ADC24E}" presName="hierChild5" presStyleCnt="0"/>
      <dgm:spPr/>
    </dgm:pt>
    <dgm:pt modelId="{D0208C0E-AAAE-4B80-AF34-92E78F06DF32}" type="pres">
      <dgm:prSet presAssocID="{B6619E9A-4D24-4B85-B733-5060B1A503CD}" presName="hierChild5" presStyleCnt="0"/>
      <dgm:spPr/>
    </dgm:pt>
    <dgm:pt modelId="{227C3600-5F98-4F0E-86DE-977C26BBD945}" type="pres">
      <dgm:prSet presAssocID="{B4C5BABB-5FD5-477A-83E0-9C2460971E96}" presName="Name37" presStyleLbl="parChTrans1D2" presStyleIdx="2" presStyleCnt="4"/>
      <dgm:spPr/>
      <dgm:t>
        <a:bodyPr/>
        <a:lstStyle/>
        <a:p>
          <a:endParaRPr lang="en-US"/>
        </a:p>
      </dgm:t>
    </dgm:pt>
    <dgm:pt modelId="{F5295000-6D7A-42B4-8855-2B4F33FA816B}" type="pres">
      <dgm:prSet presAssocID="{14CBF29D-8B93-4D6B-A70C-38FD886FD035}" presName="hierRoot2" presStyleCnt="0">
        <dgm:presLayoutVars>
          <dgm:hierBranch val="init"/>
        </dgm:presLayoutVars>
      </dgm:prSet>
      <dgm:spPr/>
    </dgm:pt>
    <dgm:pt modelId="{25185676-7CA0-444F-9CAB-901ACDE5F5FB}" type="pres">
      <dgm:prSet presAssocID="{14CBF29D-8B93-4D6B-A70C-38FD886FD035}" presName="rootComposite" presStyleCnt="0"/>
      <dgm:spPr/>
    </dgm:pt>
    <dgm:pt modelId="{05F0FF4D-D8FE-4F08-B618-6DFA003DB86B}" type="pres">
      <dgm:prSet presAssocID="{14CBF29D-8B93-4D6B-A70C-38FD886FD035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0986A-AC14-4B0A-9D05-D79B5B702640}" type="pres">
      <dgm:prSet presAssocID="{14CBF29D-8B93-4D6B-A70C-38FD886FD035}" presName="rootConnector" presStyleLbl="node2" presStyleIdx="2" presStyleCnt="4"/>
      <dgm:spPr/>
      <dgm:t>
        <a:bodyPr/>
        <a:lstStyle/>
        <a:p>
          <a:endParaRPr lang="en-US"/>
        </a:p>
      </dgm:t>
    </dgm:pt>
    <dgm:pt modelId="{02CBC196-E21E-44A7-A6A9-BF0D929C9695}" type="pres">
      <dgm:prSet presAssocID="{14CBF29D-8B93-4D6B-A70C-38FD886FD035}" presName="hierChild4" presStyleCnt="0"/>
      <dgm:spPr/>
    </dgm:pt>
    <dgm:pt modelId="{56C6CFE0-BC42-4D9C-B7B8-B9AFF15EE821}" type="pres">
      <dgm:prSet presAssocID="{CFF965F2-25C5-40E2-8866-1B8C1F59D16E}" presName="Name37" presStyleLbl="parChTrans1D3" presStyleIdx="6" presStyleCnt="12"/>
      <dgm:spPr/>
      <dgm:t>
        <a:bodyPr/>
        <a:lstStyle/>
        <a:p>
          <a:endParaRPr lang="en-US"/>
        </a:p>
      </dgm:t>
    </dgm:pt>
    <dgm:pt modelId="{C5C0E514-57B5-4C6E-BCA5-926383159060}" type="pres">
      <dgm:prSet presAssocID="{B8416F9B-4CF4-4182-9C47-FF6DF44FEB8B}" presName="hierRoot2" presStyleCnt="0">
        <dgm:presLayoutVars>
          <dgm:hierBranch val="init"/>
        </dgm:presLayoutVars>
      </dgm:prSet>
      <dgm:spPr/>
    </dgm:pt>
    <dgm:pt modelId="{9B17E4CF-F6FD-46A7-84D6-5DD810D09F77}" type="pres">
      <dgm:prSet presAssocID="{B8416F9B-4CF4-4182-9C47-FF6DF44FEB8B}" presName="rootComposite" presStyleCnt="0"/>
      <dgm:spPr/>
    </dgm:pt>
    <dgm:pt modelId="{F9828BCB-ACDF-4C5A-9262-3E134E6C3278}" type="pres">
      <dgm:prSet presAssocID="{B8416F9B-4CF4-4182-9C47-FF6DF44FEB8B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A3C714-ACA2-4BA2-91ED-0531D9BCCE91}" type="pres">
      <dgm:prSet presAssocID="{B8416F9B-4CF4-4182-9C47-FF6DF44FEB8B}" presName="rootConnector" presStyleLbl="node3" presStyleIdx="6" presStyleCnt="12"/>
      <dgm:spPr/>
      <dgm:t>
        <a:bodyPr/>
        <a:lstStyle/>
        <a:p>
          <a:endParaRPr lang="en-US"/>
        </a:p>
      </dgm:t>
    </dgm:pt>
    <dgm:pt modelId="{42A1E8D6-F706-4ED1-A1E0-89D4F5C60954}" type="pres">
      <dgm:prSet presAssocID="{B8416F9B-4CF4-4182-9C47-FF6DF44FEB8B}" presName="hierChild4" presStyleCnt="0"/>
      <dgm:spPr/>
    </dgm:pt>
    <dgm:pt modelId="{C6E945DD-4838-4CCC-9EA6-46EAC924057C}" type="pres">
      <dgm:prSet presAssocID="{B8416F9B-4CF4-4182-9C47-FF6DF44FEB8B}" presName="hierChild5" presStyleCnt="0"/>
      <dgm:spPr/>
    </dgm:pt>
    <dgm:pt modelId="{CA369A47-07C1-4CBA-AD13-A3EAC3972AEF}" type="pres">
      <dgm:prSet presAssocID="{D0E2FA08-A26F-4F0A-9083-5AAF3006B94E}" presName="Name37" presStyleLbl="parChTrans1D3" presStyleIdx="7" presStyleCnt="12"/>
      <dgm:spPr/>
      <dgm:t>
        <a:bodyPr/>
        <a:lstStyle/>
        <a:p>
          <a:endParaRPr lang="en-US"/>
        </a:p>
      </dgm:t>
    </dgm:pt>
    <dgm:pt modelId="{3EBB3E4D-E82F-4DA8-85EC-5BB47B297AD7}" type="pres">
      <dgm:prSet presAssocID="{B2465C20-AD4E-466B-A906-29EE3B48316A}" presName="hierRoot2" presStyleCnt="0">
        <dgm:presLayoutVars>
          <dgm:hierBranch val="init"/>
        </dgm:presLayoutVars>
      </dgm:prSet>
      <dgm:spPr/>
    </dgm:pt>
    <dgm:pt modelId="{18B36FA3-6735-4CF5-9AEC-F98F687583D6}" type="pres">
      <dgm:prSet presAssocID="{B2465C20-AD4E-466B-A906-29EE3B48316A}" presName="rootComposite" presStyleCnt="0"/>
      <dgm:spPr/>
    </dgm:pt>
    <dgm:pt modelId="{676AA3BC-B71B-4160-A5A5-402D8E6539E0}" type="pres">
      <dgm:prSet presAssocID="{B2465C20-AD4E-466B-A906-29EE3B48316A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729B32-4AAC-4F2B-A187-48D66AA5F544}" type="pres">
      <dgm:prSet presAssocID="{B2465C20-AD4E-466B-A906-29EE3B48316A}" presName="rootConnector" presStyleLbl="node3" presStyleIdx="7" presStyleCnt="12"/>
      <dgm:spPr/>
      <dgm:t>
        <a:bodyPr/>
        <a:lstStyle/>
        <a:p>
          <a:endParaRPr lang="en-US"/>
        </a:p>
      </dgm:t>
    </dgm:pt>
    <dgm:pt modelId="{E49ED235-70F6-4F11-8149-2FF8B8F60682}" type="pres">
      <dgm:prSet presAssocID="{B2465C20-AD4E-466B-A906-29EE3B48316A}" presName="hierChild4" presStyleCnt="0"/>
      <dgm:spPr/>
    </dgm:pt>
    <dgm:pt modelId="{CFF5DB27-9584-4CF3-8C7C-10D5226BADFF}" type="pres">
      <dgm:prSet presAssocID="{B2465C20-AD4E-466B-A906-29EE3B48316A}" presName="hierChild5" presStyleCnt="0"/>
      <dgm:spPr/>
    </dgm:pt>
    <dgm:pt modelId="{7CADAAC5-794A-4A41-A4DB-2EEB55BC0637}" type="pres">
      <dgm:prSet presAssocID="{44249BC8-98B4-457B-A4F0-403ACFA6148E}" presName="Name37" presStyleLbl="parChTrans1D3" presStyleIdx="8" presStyleCnt="12"/>
      <dgm:spPr/>
      <dgm:t>
        <a:bodyPr/>
        <a:lstStyle/>
        <a:p>
          <a:endParaRPr lang="en-US"/>
        </a:p>
      </dgm:t>
    </dgm:pt>
    <dgm:pt modelId="{1DF35389-11B8-48C7-B5DF-31ADC6ECD8FF}" type="pres">
      <dgm:prSet presAssocID="{51EDC8B7-297D-4521-849F-E6DF5B4EEF38}" presName="hierRoot2" presStyleCnt="0">
        <dgm:presLayoutVars>
          <dgm:hierBranch val="init"/>
        </dgm:presLayoutVars>
      </dgm:prSet>
      <dgm:spPr/>
    </dgm:pt>
    <dgm:pt modelId="{7BD600BE-DD83-489E-8770-CD35F4E6AE73}" type="pres">
      <dgm:prSet presAssocID="{51EDC8B7-297D-4521-849F-E6DF5B4EEF38}" presName="rootComposite" presStyleCnt="0"/>
      <dgm:spPr/>
    </dgm:pt>
    <dgm:pt modelId="{A32EE37B-F225-4BFF-802E-0C002EBD64DE}" type="pres">
      <dgm:prSet presAssocID="{51EDC8B7-297D-4521-849F-E6DF5B4EEF38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90D4CB-375E-43AA-9589-209CC77D09E7}" type="pres">
      <dgm:prSet presAssocID="{51EDC8B7-297D-4521-849F-E6DF5B4EEF38}" presName="rootConnector" presStyleLbl="node3" presStyleIdx="8" presStyleCnt="12"/>
      <dgm:spPr/>
      <dgm:t>
        <a:bodyPr/>
        <a:lstStyle/>
        <a:p>
          <a:endParaRPr lang="en-US"/>
        </a:p>
      </dgm:t>
    </dgm:pt>
    <dgm:pt modelId="{D630E321-96DB-4952-B42B-09774420949D}" type="pres">
      <dgm:prSet presAssocID="{51EDC8B7-297D-4521-849F-E6DF5B4EEF38}" presName="hierChild4" presStyleCnt="0"/>
      <dgm:spPr/>
    </dgm:pt>
    <dgm:pt modelId="{835DAB6A-D2C6-44C2-A9C7-FDF8F7C90FC1}" type="pres">
      <dgm:prSet presAssocID="{51EDC8B7-297D-4521-849F-E6DF5B4EEF38}" presName="hierChild5" presStyleCnt="0"/>
      <dgm:spPr/>
    </dgm:pt>
    <dgm:pt modelId="{75C60FA2-8E1C-4EEB-889B-25D5342A0AC7}" type="pres">
      <dgm:prSet presAssocID="{14CBF29D-8B93-4D6B-A70C-38FD886FD035}" presName="hierChild5" presStyleCnt="0"/>
      <dgm:spPr/>
    </dgm:pt>
    <dgm:pt modelId="{0CC7C1B5-11EE-48B0-BC2E-7DB77FE9326B}" type="pres">
      <dgm:prSet presAssocID="{529CF25D-AB8A-4C24-8153-F552C2B7DF61}" presName="Name37" presStyleLbl="parChTrans1D2" presStyleIdx="3" presStyleCnt="4"/>
      <dgm:spPr/>
      <dgm:t>
        <a:bodyPr/>
        <a:lstStyle/>
        <a:p>
          <a:endParaRPr lang="en-US"/>
        </a:p>
      </dgm:t>
    </dgm:pt>
    <dgm:pt modelId="{9F28BF1F-B818-4D47-9ACB-F31802901042}" type="pres">
      <dgm:prSet presAssocID="{5731FFB4-7C2A-41E1-AA7C-DFBAAC2C0269}" presName="hierRoot2" presStyleCnt="0">
        <dgm:presLayoutVars>
          <dgm:hierBranch val="init"/>
        </dgm:presLayoutVars>
      </dgm:prSet>
      <dgm:spPr/>
    </dgm:pt>
    <dgm:pt modelId="{36556BCC-C9C1-464E-A1A8-67F4C0CDD6BA}" type="pres">
      <dgm:prSet presAssocID="{5731FFB4-7C2A-41E1-AA7C-DFBAAC2C0269}" presName="rootComposite" presStyleCnt="0"/>
      <dgm:spPr/>
    </dgm:pt>
    <dgm:pt modelId="{D8043EF1-50A3-4CC6-805F-89D97DADD1F6}" type="pres">
      <dgm:prSet presAssocID="{5731FFB4-7C2A-41E1-AA7C-DFBAAC2C026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500420-06C9-48C4-850C-51598F5367B5}" type="pres">
      <dgm:prSet presAssocID="{5731FFB4-7C2A-41E1-AA7C-DFBAAC2C0269}" presName="rootConnector" presStyleLbl="node2" presStyleIdx="3" presStyleCnt="4"/>
      <dgm:spPr/>
      <dgm:t>
        <a:bodyPr/>
        <a:lstStyle/>
        <a:p>
          <a:endParaRPr lang="en-US"/>
        </a:p>
      </dgm:t>
    </dgm:pt>
    <dgm:pt modelId="{A2FA0348-BB88-48A0-8FA7-57B25BA5DF39}" type="pres">
      <dgm:prSet presAssocID="{5731FFB4-7C2A-41E1-AA7C-DFBAAC2C0269}" presName="hierChild4" presStyleCnt="0"/>
      <dgm:spPr/>
    </dgm:pt>
    <dgm:pt modelId="{C4C5D827-32FE-4E0F-BB76-8AD096692873}" type="pres">
      <dgm:prSet presAssocID="{7691CBC3-2BED-48F3-99FA-0CAB3D30EE57}" presName="Name37" presStyleLbl="parChTrans1D3" presStyleIdx="9" presStyleCnt="12"/>
      <dgm:spPr/>
      <dgm:t>
        <a:bodyPr/>
        <a:lstStyle/>
        <a:p>
          <a:endParaRPr lang="en-US"/>
        </a:p>
      </dgm:t>
    </dgm:pt>
    <dgm:pt modelId="{6C88402D-6472-4649-ACC1-72C1835C00A9}" type="pres">
      <dgm:prSet presAssocID="{8CF9160A-992B-4D26-B59A-851796DDADEE}" presName="hierRoot2" presStyleCnt="0">
        <dgm:presLayoutVars>
          <dgm:hierBranch val="init"/>
        </dgm:presLayoutVars>
      </dgm:prSet>
      <dgm:spPr/>
    </dgm:pt>
    <dgm:pt modelId="{A801A9B4-15A8-4FCE-BA76-76C13868E54F}" type="pres">
      <dgm:prSet presAssocID="{8CF9160A-992B-4D26-B59A-851796DDADEE}" presName="rootComposite" presStyleCnt="0"/>
      <dgm:spPr/>
    </dgm:pt>
    <dgm:pt modelId="{C2BF3711-1D75-459C-8AB0-6DEE7B36C3E3}" type="pres">
      <dgm:prSet presAssocID="{8CF9160A-992B-4D26-B59A-851796DDADEE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C8F42D-2522-4F8E-BCC0-04C6BA09D039}" type="pres">
      <dgm:prSet presAssocID="{8CF9160A-992B-4D26-B59A-851796DDADEE}" presName="rootConnector" presStyleLbl="node3" presStyleIdx="9" presStyleCnt="12"/>
      <dgm:spPr/>
      <dgm:t>
        <a:bodyPr/>
        <a:lstStyle/>
        <a:p>
          <a:endParaRPr lang="en-US"/>
        </a:p>
      </dgm:t>
    </dgm:pt>
    <dgm:pt modelId="{E39C5663-D23C-4A55-B23F-1E02DE83056E}" type="pres">
      <dgm:prSet presAssocID="{8CF9160A-992B-4D26-B59A-851796DDADEE}" presName="hierChild4" presStyleCnt="0"/>
      <dgm:spPr/>
    </dgm:pt>
    <dgm:pt modelId="{92AB4183-9C8D-4478-B50B-E7EACDB747A1}" type="pres">
      <dgm:prSet presAssocID="{8CF9160A-992B-4D26-B59A-851796DDADEE}" presName="hierChild5" presStyleCnt="0"/>
      <dgm:spPr/>
    </dgm:pt>
    <dgm:pt modelId="{A4231A9D-D781-43CB-9141-497C6DEE2454}" type="pres">
      <dgm:prSet presAssocID="{39692805-2C56-42D8-9D99-9BF027C18E1A}" presName="Name37" presStyleLbl="parChTrans1D3" presStyleIdx="10" presStyleCnt="12"/>
      <dgm:spPr/>
      <dgm:t>
        <a:bodyPr/>
        <a:lstStyle/>
        <a:p>
          <a:endParaRPr lang="en-US"/>
        </a:p>
      </dgm:t>
    </dgm:pt>
    <dgm:pt modelId="{A7B673F1-3D25-45A7-B72A-B2E40DC9C3BB}" type="pres">
      <dgm:prSet presAssocID="{10C2F4F9-A127-45E5-82DC-C5CA48292B98}" presName="hierRoot2" presStyleCnt="0">
        <dgm:presLayoutVars>
          <dgm:hierBranch val="init"/>
        </dgm:presLayoutVars>
      </dgm:prSet>
      <dgm:spPr/>
    </dgm:pt>
    <dgm:pt modelId="{2D719C9D-D980-449E-B3F1-667AE1AFA51B}" type="pres">
      <dgm:prSet presAssocID="{10C2F4F9-A127-45E5-82DC-C5CA48292B98}" presName="rootComposite" presStyleCnt="0"/>
      <dgm:spPr/>
    </dgm:pt>
    <dgm:pt modelId="{63EA267C-7027-4302-9981-F78AD414AF36}" type="pres">
      <dgm:prSet presAssocID="{10C2F4F9-A127-45E5-82DC-C5CA48292B98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6C892A-B2CE-43FD-A28A-0397E0082F50}" type="pres">
      <dgm:prSet presAssocID="{10C2F4F9-A127-45E5-82DC-C5CA48292B98}" presName="rootConnector" presStyleLbl="node3" presStyleIdx="10" presStyleCnt="12"/>
      <dgm:spPr/>
      <dgm:t>
        <a:bodyPr/>
        <a:lstStyle/>
        <a:p>
          <a:endParaRPr lang="en-US"/>
        </a:p>
      </dgm:t>
    </dgm:pt>
    <dgm:pt modelId="{7597DCD6-D92C-40AA-8DED-55C80D215D7D}" type="pres">
      <dgm:prSet presAssocID="{10C2F4F9-A127-45E5-82DC-C5CA48292B98}" presName="hierChild4" presStyleCnt="0"/>
      <dgm:spPr/>
    </dgm:pt>
    <dgm:pt modelId="{AEC4F64D-1E09-48C8-9EC5-C1C66B21CBCC}" type="pres">
      <dgm:prSet presAssocID="{10C2F4F9-A127-45E5-82DC-C5CA48292B98}" presName="hierChild5" presStyleCnt="0"/>
      <dgm:spPr/>
    </dgm:pt>
    <dgm:pt modelId="{31A9B829-AE59-4584-AF61-98BFE35BEB7E}" type="pres">
      <dgm:prSet presAssocID="{A821B581-81D5-4D28-923A-6D8DC904E071}" presName="Name37" presStyleLbl="parChTrans1D3" presStyleIdx="11" presStyleCnt="12"/>
      <dgm:spPr/>
      <dgm:t>
        <a:bodyPr/>
        <a:lstStyle/>
        <a:p>
          <a:endParaRPr lang="en-US"/>
        </a:p>
      </dgm:t>
    </dgm:pt>
    <dgm:pt modelId="{3443FBE8-573C-4C33-B082-A4BBFC9273FA}" type="pres">
      <dgm:prSet presAssocID="{E9273562-A0FA-4BAB-B721-2249619EF6A7}" presName="hierRoot2" presStyleCnt="0">
        <dgm:presLayoutVars>
          <dgm:hierBranch val="init"/>
        </dgm:presLayoutVars>
      </dgm:prSet>
      <dgm:spPr/>
    </dgm:pt>
    <dgm:pt modelId="{22780290-B44D-498B-A598-C8B43B881673}" type="pres">
      <dgm:prSet presAssocID="{E9273562-A0FA-4BAB-B721-2249619EF6A7}" presName="rootComposite" presStyleCnt="0"/>
      <dgm:spPr/>
    </dgm:pt>
    <dgm:pt modelId="{EB66416B-8794-4920-851A-BDDAB56D2636}" type="pres">
      <dgm:prSet presAssocID="{E9273562-A0FA-4BAB-B721-2249619EF6A7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6492D1-6833-4C72-BE8B-5D7D4A56EE79}" type="pres">
      <dgm:prSet presAssocID="{E9273562-A0FA-4BAB-B721-2249619EF6A7}" presName="rootConnector" presStyleLbl="node3" presStyleIdx="11" presStyleCnt="12"/>
      <dgm:spPr/>
      <dgm:t>
        <a:bodyPr/>
        <a:lstStyle/>
        <a:p>
          <a:endParaRPr lang="en-US"/>
        </a:p>
      </dgm:t>
    </dgm:pt>
    <dgm:pt modelId="{E99EBC88-6862-48E2-A801-5636424B14BC}" type="pres">
      <dgm:prSet presAssocID="{E9273562-A0FA-4BAB-B721-2249619EF6A7}" presName="hierChild4" presStyleCnt="0"/>
      <dgm:spPr/>
    </dgm:pt>
    <dgm:pt modelId="{28C5B351-B058-4506-A40E-3905BAFCD198}" type="pres">
      <dgm:prSet presAssocID="{E9273562-A0FA-4BAB-B721-2249619EF6A7}" presName="hierChild5" presStyleCnt="0"/>
      <dgm:spPr/>
    </dgm:pt>
    <dgm:pt modelId="{CDA8F130-13BA-4685-8422-3650273D4E8D}" type="pres">
      <dgm:prSet presAssocID="{5731FFB4-7C2A-41E1-AA7C-DFBAAC2C0269}" presName="hierChild5" presStyleCnt="0"/>
      <dgm:spPr/>
    </dgm:pt>
    <dgm:pt modelId="{FAB2A1ED-2F7D-4074-940F-61BE230CF93E}" type="pres">
      <dgm:prSet presAssocID="{AEEEDA8B-A4C6-4983-B52F-532070E3597D}" presName="hierChild3" presStyleCnt="0"/>
      <dgm:spPr/>
    </dgm:pt>
  </dgm:ptLst>
  <dgm:cxnLst>
    <dgm:cxn modelId="{2134E6AD-8205-4740-8386-F5F231F4637B}" type="presOf" srcId="{B8416F9B-4CF4-4182-9C47-FF6DF44FEB8B}" destId="{D0A3C714-ACA2-4BA2-91ED-0531D9BCCE91}" srcOrd="1" destOrd="0" presId="urn:microsoft.com/office/officeart/2005/8/layout/orgChart1"/>
    <dgm:cxn modelId="{380D8150-6DB6-4FBB-B9D2-D32722B6F0C9}" srcId="{B6619E9A-4D24-4B85-B733-5060B1A503CD}" destId="{DDDDD976-190C-483E-A3A1-5312B31DB364}" srcOrd="0" destOrd="0" parTransId="{79B3EB86-7574-41D3-BCDE-9EFC28F367A3}" sibTransId="{6C8A364F-488E-4CFA-AA66-CA384391904C}"/>
    <dgm:cxn modelId="{AED89FE5-243E-4F45-A6C5-5A786E315A1E}" srcId="{5731FFB4-7C2A-41E1-AA7C-DFBAAC2C0269}" destId="{8CF9160A-992B-4D26-B59A-851796DDADEE}" srcOrd="0" destOrd="0" parTransId="{7691CBC3-2BED-48F3-99FA-0CAB3D30EE57}" sibTransId="{720F2B6D-3EC3-48E7-925C-AB818643F587}"/>
    <dgm:cxn modelId="{403B395B-F727-43D0-8A80-B9BAD2C516DA}" type="presOf" srcId="{F9677656-627F-454B-AA44-71F725ADC24E}" destId="{EB757E7A-0969-4CE1-8C9E-72394C6110B5}" srcOrd="1" destOrd="0" presId="urn:microsoft.com/office/officeart/2005/8/layout/orgChart1"/>
    <dgm:cxn modelId="{C388D1D7-1CA2-44EF-8989-66B49BE577DE}" type="presOf" srcId="{9BB22FC2-FD3E-49C5-B029-284F782BAFAA}" destId="{E3D55004-F83F-41FD-BFD9-71BB8F182C33}" srcOrd="0" destOrd="0" presId="urn:microsoft.com/office/officeart/2005/8/layout/orgChart1"/>
    <dgm:cxn modelId="{C41AD318-D71B-4F78-8379-0DD64198038B}" type="presOf" srcId="{C13854CE-C091-42A4-851D-FBBBF04B8476}" destId="{C43A128F-31A7-45CB-957A-2D350711E2EB}" srcOrd="0" destOrd="0" presId="urn:microsoft.com/office/officeart/2005/8/layout/orgChart1"/>
    <dgm:cxn modelId="{6C7F9301-A9B4-4D3D-B0C8-811E3F2590EA}" srcId="{C13854CE-C091-42A4-851D-FBBBF04B8476}" destId="{59DD9097-D20E-42AE-83DD-F59028B8D87F}" srcOrd="2" destOrd="0" parTransId="{FF8C19BC-E30F-4274-8B2F-FBBFA14F3F76}" sibTransId="{C9A8A527-D1F3-4356-B692-CEF0F0F34B45}"/>
    <dgm:cxn modelId="{495575F0-5CA4-4AF1-A1BA-6269A93DBFE2}" type="presOf" srcId="{14CBF29D-8B93-4D6B-A70C-38FD886FD035}" destId="{32D0986A-AC14-4B0A-9D05-D79B5B702640}" srcOrd="1" destOrd="0" presId="urn:microsoft.com/office/officeart/2005/8/layout/orgChart1"/>
    <dgm:cxn modelId="{ED93E346-B539-4E6C-AD23-CE64E4CB3D43}" type="presOf" srcId="{AEEEDA8B-A4C6-4983-B52F-532070E3597D}" destId="{00744735-1060-412E-BAB6-175E9B92A691}" srcOrd="0" destOrd="0" presId="urn:microsoft.com/office/officeart/2005/8/layout/orgChart1"/>
    <dgm:cxn modelId="{F5A8F3CE-0AC9-4EEB-A3D7-918E5E75AAA4}" srcId="{C6C53CF7-71DB-4CD9-A3FB-17F5AE06565F}" destId="{AEEEDA8B-A4C6-4983-B52F-532070E3597D}" srcOrd="0" destOrd="0" parTransId="{514CDB68-E25B-404F-91B6-D984F8E1E4FB}" sibTransId="{28E7F1D8-FD77-46CD-AF17-2376ACCF9711}"/>
    <dgm:cxn modelId="{84D0BE0C-CDB1-4693-A3EB-73591570F32C}" type="presOf" srcId="{7691CBC3-2BED-48F3-99FA-0CAB3D30EE57}" destId="{C4C5D827-32FE-4E0F-BB76-8AD096692873}" srcOrd="0" destOrd="0" presId="urn:microsoft.com/office/officeart/2005/8/layout/orgChart1"/>
    <dgm:cxn modelId="{615BBD11-7423-4A90-9B53-9A207FBCF24F}" type="presOf" srcId="{9BB22FC2-FD3E-49C5-B029-284F782BAFAA}" destId="{341B66FF-440C-4D28-A768-1229793795AB}" srcOrd="1" destOrd="0" presId="urn:microsoft.com/office/officeart/2005/8/layout/orgChart1"/>
    <dgm:cxn modelId="{D7341295-C6BA-4D56-A1FA-4556DF633D81}" type="presOf" srcId="{E9273562-A0FA-4BAB-B721-2249619EF6A7}" destId="{EB66416B-8794-4920-851A-BDDAB56D2636}" srcOrd="0" destOrd="0" presId="urn:microsoft.com/office/officeart/2005/8/layout/orgChart1"/>
    <dgm:cxn modelId="{DA0D3634-8546-46EC-B735-8C49AB9ED0FE}" type="presOf" srcId="{4D632330-2709-4826-A455-584A6491F332}" destId="{F58FEBFC-7809-47CA-96D7-8FCD96E63426}" srcOrd="0" destOrd="0" presId="urn:microsoft.com/office/officeart/2005/8/layout/orgChart1"/>
    <dgm:cxn modelId="{2E45AD71-8165-4A97-A419-103F92A17783}" srcId="{5731FFB4-7C2A-41E1-AA7C-DFBAAC2C0269}" destId="{E9273562-A0FA-4BAB-B721-2249619EF6A7}" srcOrd="2" destOrd="0" parTransId="{A821B581-81D5-4D28-923A-6D8DC904E071}" sibTransId="{6AE25D8A-700B-4D8B-9044-4AFD6225CDF8}"/>
    <dgm:cxn modelId="{7CBF610B-5FF8-4EB5-B5AF-51BCD356A5D2}" type="presOf" srcId="{8CF9160A-992B-4D26-B59A-851796DDADEE}" destId="{C2BF3711-1D75-459C-8AB0-6DEE7B36C3E3}" srcOrd="0" destOrd="0" presId="urn:microsoft.com/office/officeart/2005/8/layout/orgChart1"/>
    <dgm:cxn modelId="{AC8810F3-3B93-4580-9514-6253C0BE6BF3}" type="presOf" srcId="{B2465C20-AD4E-466B-A906-29EE3B48316A}" destId="{676AA3BC-B71B-4160-A5A5-402D8E6539E0}" srcOrd="0" destOrd="0" presId="urn:microsoft.com/office/officeart/2005/8/layout/orgChart1"/>
    <dgm:cxn modelId="{B5676092-5F98-4814-B080-E3307896D023}" type="presOf" srcId="{59DD9097-D20E-42AE-83DD-F59028B8D87F}" destId="{6B2457A7-AC61-4769-9090-D05BC3A28071}" srcOrd="1" destOrd="0" presId="urn:microsoft.com/office/officeart/2005/8/layout/orgChart1"/>
    <dgm:cxn modelId="{170F45CA-766C-47BB-BC73-72A9BAEAB391}" type="presOf" srcId="{028EB5E5-34A9-4FC1-BCEB-BD26B0331B54}" destId="{F2A43048-F855-4061-8D75-EC0EA86317E6}" srcOrd="0" destOrd="0" presId="urn:microsoft.com/office/officeart/2005/8/layout/orgChart1"/>
    <dgm:cxn modelId="{8757806F-32F7-4AC7-98E4-6AA9BAE8A964}" type="presOf" srcId="{DDDDD976-190C-483E-A3A1-5312B31DB364}" destId="{2DDFA26C-CF9B-4603-A57A-6F44A2AB6B9C}" srcOrd="0" destOrd="0" presId="urn:microsoft.com/office/officeart/2005/8/layout/orgChart1"/>
    <dgm:cxn modelId="{133EFF1B-0983-4029-9317-9B15C480E946}" srcId="{AEEEDA8B-A4C6-4983-B52F-532070E3597D}" destId="{14CBF29D-8B93-4D6B-A70C-38FD886FD035}" srcOrd="2" destOrd="0" parTransId="{B4C5BABB-5FD5-477A-83E0-9C2460971E96}" sibTransId="{EBE07795-B904-4933-A302-814D9ABCA5DD}"/>
    <dgm:cxn modelId="{9A7A9D6C-EA2B-459E-BDEA-CAD7439308FB}" srcId="{14CBF29D-8B93-4D6B-A70C-38FD886FD035}" destId="{B8416F9B-4CF4-4182-9C47-FF6DF44FEB8B}" srcOrd="0" destOrd="0" parTransId="{CFF965F2-25C5-40E2-8866-1B8C1F59D16E}" sibTransId="{1E15ED1D-1EBF-4FAD-BC99-DFA90415DE5D}"/>
    <dgm:cxn modelId="{576E4A69-D205-4971-BAC4-D1F09D0857E0}" srcId="{14CBF29D-8B93-4D6B-A70C-38FD886FD035}" destId="{51EDC8B7-297D-4521-849F-E6DF5B4EEF38}" srcOrd="2" destOrd="0" parTransId="{44249BC8-98B4-457B-A4F0-403ACFA6148E}" sibTransId="{B5C204DC-C190-4171-B09C-B6C9D7CE5196}"/>
    <dgm:cxn modelId="{0E875FBD-DFA5-4552-B5A4-C4A5ECC30675}" srcId="{B6619E9A-4D24-4B85-B733-5060B1A503CD}" destId="{028EB5E5-34A9-4FC1-BCEB-BD26B0331B54}" srcOrd="1" destOrd="0" parTransId="{F34015B7-89AF-4027-844D-9670612186CC}" sibTransId="{2303B291-5BE2-4600-AB8E-F79754309C02}"/>
    <dgm:cxn modelId="{E1A938CD-F43C-4203-9D46-EDD9AF9C8B6E}" type="presOf" srcId="{C13854CE-C091-42A4-851D-FBBBF04B8476}" destId="{79D4D26E-EB59-486C-B2C3-CE4C4714C970}" srcOrd="1" destOrd="0" presId="urn:microsoft.com/office/officeart/2005/8/layout/orgChart1"/>
    <dgm:cxn modelId="{87F2937A-DC62-42DB-9A1F-C1A5F38C4D13}" type="presOf" srcId="{5731FFB4-7C2A-41E1-AA7C-DFBAAC2C0269}" destId="{15500420-06C9-48C4-850C-51598F5367B5}" srcOrd="1" destOrd="0" presId="urn:microsoft.com/office/officeart/2005/8/layout/orgChart1"/>
    <dgm:cxn modelId="{1E7AAACC-11BB-4F09-9EBA-27DB6AD3BF71}" type="presOf" srcId="{59DD9097-D20E-42AE-83DD-F59028B8D87F}" destId="{304B43DC-D49F-47FD-8DE1-4B25207579DF}" srcOrd="0" destOrd="0" presId="urn:microsoft.com/office/officeart/2005/8/layout/orgChart1"/>
    <dgm:cxn modelId="{72EF3CA1-903F-4B3B-9EAC-B56E0FFFCB9A}" srcId="{C13854CE-C091-42A4-851D-FBBBF04B8476}" destId="{4D632330-2709-4826-A455-584A6491F332}" srcOrd="0" destOrd="0" parTransId="{A60B2533-E172-4E36-B0C7-B80D5C8BDECA}" sibTransId="{BBE93DB0-5D12-4CE8-A0F8-E43E27FDDEBC}"/>
    <dgm:cxn modelId="{F25F4426-EE9B-4C93-A0AA-66CDDDF21BC1}" type="presOf" srcId="{A821B581-81D5-4D28-923A-6D8DC904E071}" destId="{31A9B829-AE59-4584-AF61-98BFE35BEB7E}" srcOrd="0" destOrd="0" presId="urn:microsoft.com/office/officeart/2005/8/layout/orgChart1"/>
    <dgm:cxn modelId="{0B07999C-368D-4284-8A4B-553A93B8427F}" type="presOf" srcId="{F34015B7-89AF-4027-844D-9670612186CC}" destId="{B15B7FCB-5D2D-4E86-93F6-64B0AE01DCFD}" srcOrd="0" destOrd="0" presId="urn:microsoft.com/office/officeart/2005/8/layout/orgChart1"/>
    <dgm:cxn modelId="{FFE6DBBC-2705-4BF8-AC02-D603FB379679}" type="presOf" srcId="{44249BC8-98B4-457B-A4F0-403ACFA6148E}" destId="{7CADAAC5-794A-4A41-A4DB-2EEB55BC0637}" srcOrd="0" destOrd="0" presId="urn:microsoft.com/office/officeart/2005/8/layout/orgChart1"/>
    <dgm:cxn modelId="{E17FA364-9798-4E8C-9760-346BD8D66D37}" type="presOf" srcId="{B6619E9A-4D24-4B85-B733-5060B1A503CD}" destId="{B53B2923-EA5E-4E78-8475-0A5826C1A37E}" srcOrd="1" destOrd="0" presId="urn:microsoft.com/office/officeart/2005/8/layout/orgChart1"/>
    <dgm:cxn modelId="{0DDBE079-93D7-46E6-85E2-E761C8B8328A}" type="presOf" srcId="{2DD260D0-9411-45AE-991B-9F382AADB1F3}" destId="{7B08E10A-1EEB-4E9D-88D6-AD78A785F552}" srcOrd="0" destOrd="0" presId="urn:microsoft.com/office/officeart/2005/8/layout/orgChart1"/>
    <dgm:cxn modelId="{58414638-D82E-40D5-A59F-C8342633999C}" srcId="{AEEEDA8B-A4C6-4983-B52F-532070E3597D}" destId="{C13854CE-C091-42A4-851D-FBBBF04B8476}" srcOrd="0" destOrd="0" parTransId="{33C8CB96-81BB-47F7-BD77-2817827383E5}" sibTransId="{91533D4B-1F72-4717-A87B-12665A3613F8}"/>
    <dgm:cxn modelId="{38A2FCF6-6CF8-4E4E-BDEF-DF7CDF84B296}" srcId="{C13854CE-C091-42A4-851D-FBBBF04B8476}" destId="{9BB22FC2-FD3E-49C5-B029-284F782BAFAA}" srcOrd="1" destOrd="0" parTransId="{A09EDF4E-A73E-4565-9BC9-1AEB64663003}" sibTransId="{55295CB2-C850-4D43-A01A-6B266140ED6D}"/>
    <dgm:cxn modelId="{B80023A9-01C6-4684-BBB7-F23B40819DA0}" srcId="{AEEEDA8B-A4C6-4983-B52F-532070E3597D}" destId="{B6619E9A-4D24-4B85-B733-5060B1A503CD}" srcOrd="1" destOrd="0" parTransId="{2DD260D0-9411-45AE-991B-9F382AADB1F3}" sibTransId="{B5C40CBD-A639-4ABD-9DC8-11FB27912C9C}"/>
    <dgm:cxn modelId="{C986ADD1-0868-4495-A3D6-102936A2B8F7}" type="presOf" srcId="{C6C53CF7-71DB-4CD9-A3FB-17F5AE06565F}" destId="{7CB3E205-3C70-4AC4-82CE-5AE0A5663DC2}" srcOrd="0" destOrd="0" presId="urn:microsoft.com/office/officeart/2005/8/layout/orgChart1"/>
    <dgm:cxn modelId="{16EE720A-1A8C-4CED-A28B-9ACF3295E7BD}" type="presOf" srcId="{10C2F4F9-A127-45E5-82DC-C5CA48292B98}" destId="{D96C892A-B2CE-43FD-A28A-0397E0082F50}" srcOrd="1" destOrd="0" presId="urn:microsoft.com/office/officeart/2005/8/layout/orgChart1"/>
    <dgm:cxn modelId="{DACC1018-1BF7-4118-AA5A-AF480FA437B5}" type="presOf" srcId="{B4C5BABB-5FD5-477A-83E0-9C2460971E96}" destId="{227C3600-5F98-4F0E-86DE-977C26BBD945}" srcOrd="0" destOrd="0" presId="urn:microsoft.com/office/officeart/2005/8/layout/orgChart1"/>
    <dgm:cxn modelId="{FC6EE86D-A680-4B45-B996-BA9F18B47253}" type="presOf" srcId="{A60B2533-E172-4E36-B0C7-B80D5C8BDECA}" destId="{4D7A043B-A9E3-4A20-8CCC-96F3AD16977B}" srcOrd="0" destOrd="0" presId="urn:microsoft.com/office/officeart/2005/8/layout/orgChart1"/>
    <dgm:cxn modelId="{431A1711-A91F-413C-BD6B-C536B6CF3E6D}" type="presOf" srcId="{51EDC8B7-297D-4521-849F-E6DF5B4EEF38}" destId="{DC90D4CB-375E-43AA-9589-209CC77D09E7}" srcOrd="1" destOrd="0" presId="urn:microsoft.com/office/officeart/2005/8/layout/orgChart1"/>
    <dgm:cxn modelId="{F008DC9E-582E-4D22-8183-7EB825DE73E3}" type="presOf" srcId="{39692805-2C56-42D8-9D99-9BF027C18E1A}" destId="{A4231A9D-D781-43CB-9141-497C6DEE2454}" srcOrd="0" destOrd="0" presId="urn:microsoft.com/office/officeart/2005/8/layout/orgChart1"/>
    <dgm:cxn modelId="{0DC90707-14BF-45DD-A1DE-7B787141E967}" type="presOf" srcId="{AEEEDA8B-A4C6-4983-B52F-532070E3597D}" destId="{AA3714CD-947B-464D-82F1-715FB6205535}" srcOrd="1" destOrd="0" presId="urn:microsoft.com/office/officeart/2005/8/layout/orgChart1"/>
    <dgm:cxn modelId="{76D5BCCE-E535-4170-A297-D03E8010FBA8}" type="presOf" srcId="{21BCDBB1-A00B-4E79-83DD-BA939A2B0283}" destId="{FE108E6D-5EA8-4E30-A878-F184C86B545D}" srcOrd="0" destOrd="0" presId="urn:microsoft.com/office/officeart/2005/8/layout/orgChart1"/>
    <dgm:cxn modelId="{5A9CFF5F-650E-44E6-8157-513D2F1F5B21}" type="presOf" srcId="{529CF25D-AB8A-4C24-8153-F552C2B7DF61}" destId="{0CC7C1B5-11EE-48B0-BC2E-7DB77FE9326B}" srcOrd="0" destOrd="0" presId="urn:microsoft.com/office/officeart/2005/8/layout/orgChart1"/>
    <dgm:cxn modelId="{5CBF3B7B-9B9A-4EA4-9366-B7ED424DF0CF}" type="presOf" srcId="{D0E2FA08-A26F-4F0A-9083-5AAF3006B94E}" destId="{CA369A47-07C1-4CBA-AD13-A3EAC3972AEF}" srcOrd="0" destOrd="0" presId="urn:microsoft.com/office/officeart/2005/8/layout/orgChart1"/>
    <dgm:cxn modelId="{352AC8EC-3355-471C-ACEE-7C7331ECB759}" type="presOf" srcId="{8CF9160A-992B-4D26-B59A-851796DDADEE}" destId="{9AC8F42D-2522-4F8E-BCC0-04C6BA09D039}" srcOrd="1" destOrd="0" presId="urn:microsoft.com/office/officeart/2005/8/layout/orgChart1"/>
    <dgm:cxn modelId="{156CD158-3459-4C32-BE55-715BFBB8D410}" type="presOf" srcId="{F9677656-627F-454B-AA44-71F725ADC24E}" destId="{B2978787-847B-4C74-A27F-D9915F55FBA3}" srcOrd="0" destOrd="0" presId="urn:microsoft.com/office/officeart/2005/8/layout/orgChart1"/>
    <dgm:cxn modelId="{05C15EC2-5903-439C-80F7-572043AA5971}" type="presOf" srcId="{79B3EB86-7574-41D3-BCDE-9EFC28F367A3}" destId="{5B20C3B9-684F-4B23-829C-72A87764CC07}" srcOrd="0" destOrd="0" presId="urn:microsoft.com/office/officeart/2005/8/layout/orgChart1"/>
    <dgm:cxn modelId="{5CD56506-9D1B-46F2-B6E2-C6F4B9017B57}" type="presOf" srcId="{028EB5E5-34A9-4FC1-BCEB-BD26B0331B54}" destId="{553A164D-397F-4033-AA97-E9A55122D9BE}" srcOrd="1" destOrd="0" presId="urn:microsoft.com/office/officeart/2005/8/layout/orgChart1"/>
    <dgm:cxn modelId="{0B8ED043-7781-443B-8E0D-5F12745C016A}" srcId="{B6619E9A-4D24-4B85-B733-5060B1A503CD}" destId="{F9677656-627F-454B-AA44-71F725ADC24E}" srcOrd="2" destOrd="0" parTransId="{21BCDBB1-A00B-4E79-83DD-BA939A2B0283}" sibTransId="{5690DAAD-A385-497B-BF5C-0CA89F59E116}"/>
    <dgm:cxn modelId="{80D32CD8-5A75-43DF-BE13-FC21FBFA5557}" type="presOf" srcId="{14CBF29D-8B93-4D6B-A70C-38FD886FD035}" destId="{05F0FF4D-D8FE-4F08-B618-6DFA003DB86B}" srcOrd="0" destOrd="0" presId="urn:microsoft.com/office/officeart/2005/8/layout/orgChart1"/>
    <dgm:cxn modelId="{89A07D0D-AC00-4937-8B92-C8158CAF5A98}" type="presOf" srcId="{10C2F4F9-A127-45E5-82DC-C5CA48292B98}" destId="{63EA267C-7027-4302-9981-F78AD414AF36}" srcOrd="0" destOrd="0" presId="urn:microsoft.com/office/officeart/2005/8/layout/orgChart1"/>
    <dgm:cxn modelId="{5A4B9B0D-2CA8-4B5B-B888-20D43557C5A4}" type="presOf" srcId="{FF8C19BC-E30F-4274-8B2F-FBBFA14F3F76}" destId="{8BDEC6BE-9037-4507-8811-77126FE069A5}" srcOrd="0" destOrd="0" presId="urn:microsoft.com/office/officeart/2005/8/layout/orgChart1"/>
    <dgm:cxn modelId="{52F961B1-4885-4E45-B107-CEA1956C3A35}" type="presOf" srcId="{B6619E9A-4D24-4B85-B733-5060B1A503CD}" destId="{FFB3FD7A-BECA-45EA-8733-5E8AD5A4B972}" srcOrd="0" destOrd="0" presId="urn:microsoft.com/office/officeart/2005/8/layout/orgChart1"/>
    <dgm:cxn modelId="{A6508AB8-C46B-43F1-B9FE-29E5DA823EAC}" type="presOf" srcId="{B2465C20-AD4E-466B-A906-29EE3B48316A}" destId="{35729B32-4AAC-4F2B-A187-48D66AA5F544}" srcOrd="1" destOrd="0" presId="urn:microsoft.com/office/officeart/2005/8/layout/orgChart1"/>
    <dgm:cxn modelId="{C49BAB5B-38A1-41D5-A88A-BAEE017A4EE8}" type="presOf" srcId="{51EDC8B7-297D-4521-849F-E6DF5B4EEF38}" destId="{A32EE37B-F225-4BFF-802E-0C002EBD64DE}" srcOrd="0" destOrd="0" presId="urn:microsoft.com/office/officeart/2005/8/layout/orgChart1"/>
    <dgm:cxn modelId="{EF5427D4-EF4B-4253-95F6-87FA17DF55C4}" type="presOf" srcId="{4D632330-2709-4826-A455-584A6491F332}" destId="{0E9E6110-DB78-4846-9560-4FC00E599950}" srcOrd="1" destOrd="0" presId="urn:microsoft.com/office/officeart/2005/8/layout/orgChart1"/>
    <dgm:cxn modelId="{454FC0A2-0ACD-49FA-B0D4-17303502A2B4}" srcId="{5731FFB4-7C2A-41E1-AA7C-DFBAAC2C0269}" destId="{10C2F4F9-A127-45E5-82DC-C5CA48292B98}" srcOrd="1" destOrd="0" parTransId="{39692805-2C56-42D8-9D99-9BF027C18E1A}" sibTransId="{E5E1E0BD-B6D0-47C7-887C-62B335D180D9}"/>
    <dgm:cxn modelId="{868E60AC-A248-467D-BD45-61C7FD3D52FB}" type="presOf" srcId="{DDDDD976-190C-483E-A3A1-5312B31DB364}" destId="{D7FCD479-2BE1-4817-8B91-7E46D4A63AF3}" srcOrd="1" destOrd="0" presId="urn:microsoft.com/office/officeart/2005/8/layout/orgChart1"/>
    <dgm:cxn modelId="{B821A74B-EA2E-4DEC-848A-450BFE3C43B9}" srcId="{14CBF29D-8B93-4D6B-A70C-38FD886FD035}" destId="{B2465C20-AD4E-466B-A906-29EE3B48316A}" srcOrd="1" destOrd="0" parTransId="{D0E2FA08-A26F-4F0A-9083-5AAF3006B94E}" sibTransId="{879C62E0-A0DA-42A0-BF9D-C048EC38985E}"/>
    <dgm:cxn modelId="{A66A44ED-34F2-478B-AD6C-309B8F470613}" type="presOf" srcId="{A09EDF4E-A73E-4565-9BC9-1AEB64663003}" destId="{EE153636-CFC8-452D-B495-AE0F8F45768A}" srcOrd="0" destOrd="0" presId="urn:microsoft.com/office/officeart/2005/8/layout/orgChart1"/>
    <dgm:cxn modelId="{2D34C2AE-1C4D-4299-A68D-A7E57766288F}" type="presOf" srcId="{B8416F9B-4CF4-4182-9C47-FF6DF44FEB8B}" destId="{F9828BCB-ACDF-4C5A-9262-3E134E6C3278}" srcOrd="0" destOrd="0" presId="urn:microsoft.com/office/officeart/2005/8/layout/orgChart1"/>
    <dgm:cxn modelId="{D98CA094-5521-4CFE-A2BC-1895FB99D365}" type="presOf" srcId="{E9273562-A0FA-4BAB-B721-2249619EF6A7}" destId="{726492D1-6833-4C72-BE8B-5D7D4A56EE79}" srcOrd="1" destOrd="0" presId="urn:microsoft.com/office/officeart/2005/8/layout/orgChart1"/>
    <dgm:cxn modelId="{E9FC1FB2-2CC2-4643-BDC1-A1E6A88A10C8}" srcId="{AEEEDA8B-A4C6-4983-B52F-532070E3597D}" destId="{5731FFB4-7C2A-41E1-AA7C-DFBAAC2C0269}" srcOrd="3" destOrd="0" parTransId="{529CF25D-AB8A-4C24-8153-F552C2B7DF61}" sibTransId="{D077D6D0-DB78-4B0A-AE8C-2D151290140A}"/>
    <dgm:cxn modelId="{68AFAAD5-F776-453C-A827-73C959FE75F4}" type="presOf" srcId="{CFF965F2-25C5-40E2-8866-1B8C1F59D16E}" destId="{56C6CFE0-BC42-4D9C-B7B8-B9AFF15EE821}" srcOrd="0" destOrd="0" presId="urn:microsoft.com/office/officeart/2005/8/layout/orgChart1"/>
    <dgm:cxn modelId="{C65346F9-AA04-4276-B5DA-209DC8407E65}" type="presOf" srcId="{33C8CB96-81BB-47F7-BD77-2817827383E5}" destId="{2CCFE519-E78E-480C-A059-B4DEDF83C1A7}" srcOrd="0" destOrd="0" presId="urn:microsoft.com/office/officeart/2005/8/layout/orgChart1"/>
    <dgm:cxn modelId="{E478A5ED-D955-4A0A-A9E4-9160A488700B}" type="presOf" srcId="{5731FFB4-7C2A-41E1-AA7C-DFBAAC2C0269}" destId="{D8043EF1-50A3-4CC6-805F-89D97DADD1F6}" srcOrd="0" destOrd="0" presId="urn:microsoft.com/office/officeart/2005/8/layout/orgChart1"/>
    <dgm:cxn modelId="{188A2F3F-163A-439F-842A-141F7F04D0C7}" type="presParOf" srcId="{7CB3E205-3C70-4AC4-82CE-5AE0A5663DC2}" destId="{3E9AD5E0-6046-445E-B03C-7469F559E98D}" srcOrd="0" destOrd="0" presId="urn:microsoft.com/office/officeart/2005/8/layout/orgChart1"/>
    <dgm:cxn modelId="{42755E97-8CDA-471A-A113-94D0495C38C5}" type="presParOf" srcId="{3E9AD5E0-6046-445E-B03C-7469F559E98D}" destId="{9288D083-EA10-40A6-8267-B62D89873FEE}" srcOrd="0" destOrd="0" presId="urn:microsoft.com/office/officeart/2005/8/layout/orgChart1"/>
    <dgm:cxn modelId="{59099F75-2C18-4018-BDAC-AEBB4BC542B5}" type="presParOf" srcId="{9288D083-EA10-40A6-8267-B62D89873FEE}" destId="{00744735-1060-412E-BAB6-175E9B92A691}" srcOrd="0" destOrd="0" presId="urn:microsoft.com/office/officeart/2005/8/layout/orgChart1"/>
    <dgm:cxn modelId="{8304C001-1F6D-4E3A-A214-C769C557EA69}" type="presParOf" srcId="{9288D083-EA10-40A6-8267-B62D89873FEE}" destId="{AA3714CD-947B-464D-82F1-715FB6205535}" srcOrd="1" destOrd="0" presId="urn:microsoft.com/office/officeart/2005/8/layout/orgChart1"/>
    <dgm:cxn modelId="{A51D06CF-F9AB-4FEE-B34A-3ADC00B0524B}" type="presParOf" srcId="{3E9AD5E0-6046-445E-B03C-7469F559E98D}" destId="{0F023274-BD32-4C7F-8398-74EE0BF48BD9}" srcOrd="1" destOrd="0" presId="urn:microsoft.com/office/officeart/2005/8/layout/orgChart1"/>
    <dgm:cxn modelId="{8AC2BE78-0C0A-4B06-AA33-8063662FF5BE}" type="presParOf" srcId="{0F023274-BD32-4C7F-8398-74EE0BF48BD9}" destId="{2CCFE519-E78E-480C-A059-B4DEDF83C1A7}" srcOrd="0" destOrd="0" presId="urn:microsoft.com/office/officeart/2005/8/layout/orgChart1"/>
    <dgm:cxn modelId="{3DAC6B55-F7DA-491D-8B3A-0340B0A92F7B}" type="presParOf" srcId="{0F023274-BD32-4C7F-8398-74EE0BF48BD9}" destId="{E77380CE-3222-42B9-90FC-D615BA7DFB32}" srcOrd="1" destOrd="0" presId="urn:microsoft.com/office/officeart/2005/8/layout/orgChart1"/>
    <dgm:cxn modelId="{3A83C34F-0A8D-4795-9B6F-752342141BE3}" type="presParOf" srcId="{E77380CE-3222-42B9-90FC-D615BA7DFB32}" destId="{6ED2386D-EC92-439B-8C95-09E04AD423AC}" srcOrd="0" destOrd="0" presId="urn:microsoft.com/office/officeart/2005/8/layout/orgChart1"/>
    <dgm:cxn modelId="{8DDF21CA-1FDC-4C51-9286-E9E02C0C8A34}" type="presParOf" srcId="{6ED2386D-EC92-439B-8C95-09E04AD423AC}" destId="{C43A128F-31A7-45CB-957A-2D350711E2EB}" srcOrd="0" destOrd="0" presId="urn:microsoft.com/office/officeart/2005/8/layout/orgChart1"/>
    <dgm:cxn modelId="{67003596-FB81-4BC7-858A-5FF957125804}" type="presParOf" srcId="{6ED2386D-EC92-439B-8C95-09E04AD423AC}" destId="{79D4D26E-EB59-486C-B2C3-CE4C4714C970}" srcOrd="1" destOrd="0" presId="urn:microsoft.com/office/officeart/2005/8/layout/orgChart1"/>
    <dgm:cxn modelId="{2471C97F-3C6A-440E-92EF-2A45527531A3}" type="presParOf" srcId="{E77380CE-3222-42B9-90FC-D615BA7DFB32}" destId="{99C312C3-A9CB-4EC4-96FF-665BCFF45058}" srcOrd="1" destOrd="0" presId="urn:microsoft.com/office/officeart/2005/8/layout/orgChart1"/>
    <dgm:cxn modelId="{1DCFACFD-5857-4619-92FF-6D8F98D542DE}" type="presParOf" srcId="{99C312C3-A9CB-4EC4-96FF-665BCFF45058}" destId="{4D7A043B-A9E3-4A20-8CCC-96F3AD16977B}" srcOrd="0" destOrd="0" presId="urn:microsoft.com/office/officeart/2005/8/layout/orgChart1"/>
    <dgm:cxn modelId="{72B556E9-B5E2-4ED4-A4D8-CE0D74A0F17B}" type="presParOf" srcId="{99C312C3-A9CB-4EC4-96FF-665BCFF45058}" destId="{384E7DAB-2EEE-4F1B-9580-070BB2B13B1A}" srcOrd="1" destOrd="0" presId="urn:microsoft.com/office/officeart/2005/8/layout/orgChart1"/>
    <dgm:cxn modelId="{E0E7C78B-3DC8-4C9D-9B80-39911A965D1C}" type="presParOf" srcId="{384E7DAB-2EEE-4F1B-9580-070BB2B13B1A}" destId="{07769B8C-18B9-4390-BEDC-D6E6FDD92E0B}" srcOrd="0" destOrd="0" presId="urn:microsoft.com/office/officeart/2005/8/layout/orgChart1"/>
    <dgm:cxn modelId="{F85A435F-5F18-4194-97FC-3E9E226E8438}" type="presParOf" srcId="{07769B8C-18B9-4390-BEDC-D6E6FDD92E0B}" destId="{F58FEBFC-7809-47CA-96D7-8FCD96E63426}" srcOrd="0" destOrd="0" presId="urn:microsoft.com/office/officeart/2005/8/layout/orgChart1"/>
    <dgm:cxn modelId="{EB3A824A-4EB3-4B7E-8281-3B610D081F99}" type="presParOf" srcId="{07769B8C-18B9-4390-BEDC-D6E6FDD92E0B}" destId="{0E9E6110-DB78-4846-9560-4FC00E599950}" srcOrd="1" destOrd="0" presId="urn:microsoft.com/office/officeart/2005/8/layout/orgChart1"/>
    <dgm:cxn modelId="{B4A6FF9D-CF7B-4175-9FFF-9C40B532B54A}" type="presParOf" srcId="{384E7DAB-2EEE-4F1B-9580-070BB2B13B1A}" destId="{1F12A8FC-D7F3-435B-A8D7-21AE69B0AB81}" srcOrd="1" destOrd="0" presId="urn:microsoft.com/office/officeart/2005/8/layout/orgChart1"/>
    <dgm:cxn modelId="{8CCF558F-8218-43AC-9A2D-3E602E115292}" type="presParOf" srcId="{384E7DAB-2EEE-4F1B-9580-070BB2B13B1A}" destId="{8BE50B88-6EF0-42FF-AD0D-BE79EA7B5039}" srcOrd="2" destOrd="0" presId="urn:microsoft.com/office/officeart/2005/8/layout/orgChart1"/>
    <dgm:cxn modelId="{9A663492-53D2-48C6-B1EC-F0AAC7C4E569}" type="presParOf" srcId="{99C312C3-A9CB-4EC4-96FF-665BCFF45058}" destId="{EE153636-CFC8-452D-B495-AE0F8F45768A}" srcOrd="2" destOrd="0" presId="urn:microsoft.com/office/officeart/2005/8/layout/orgChart1"/>
    <dgm:cxn modelId="{657A819F-5F68-4580-9F8F-60C0DFEC4F23}" type="presParOf" srcId="{99C312C3-A9CB-4EC4-96FF-665BCFF45058}" destId="{6BDEF4BD-C95E-4F99-8B9E-D4E212D83065}" srcOrd="3" destOrd="0" presId="urn:microsoft.com/office/officeart/2005/8/layout/orgChart1"/>
    <dgm:cxn modelId="{B75CF5A0-F33E-405F-9C14-67DE86F42996}" type="presParOf" srcId="{6BDEF4BD-C95E-4F99-8B9E-D4E212D83065}" destId="{9018469C-1A00-4AB6-8E95-1A06FA4278B7}" srcOrd="0" destOrd="0" presId="urn:microsoft.com/office/officeart/2005/8/layout/orgChart1"/>
    <dgm:cxn modelId="{C0A9C640-10FC-4279-B242-C0C23AF1964D}" type="presParOf" srcId="{9018469C-1A00-4AB6-8E95-1A06FA4278B7}" destId="{E3D55004-F83F-41FD-BFD9-71BB8F182C33}" srcOrd="0" destOrd="0" presId="urn:microsoft.com/office/officeart/2005/8/layout/orgChart1"/>
    <dgm:cxn modelId="{2F852DC4-F12E-4833-9AD8-38D9188D4863}" type="presParOf" srcId="{9018469C-1A00-4AB6-8E95-1A06FA4278B7}" destId="{341B66FF-440C-4D28-A768-1229793795AB}" srcOrd="1" destOrd="0" presId="urn:microsoft.com/office/officeart/2005/8/layout/orgChart1"/>
    <dgm:cxn modelId="{EB8F230F-3585-4BC7-B308-E0C6E500B925}" type="presParOf" srcId="{6BDEF4BD-C95E-4F99-8B9E-D4E212D83065}" destId="{3C3809DE-DED7-48AB-8E28-C981A9698181}" srcOrd="1" destOrd="0" presId="urn:microsoft.com/office/officeart/2005/8/layout/orgChart1"/>
    <dgm:cxn modelId="{59F9E6CC-C2D1-48DD-876A-DF20A7F1B8A3}" type="presParOf" srcId="{6BDEF4BD-C95E-4F99-8B9E-D4E212D83065}" destId="{168980E0-E666-4ED2-A090-223758172D57}" srcOrd="2" destOrd="0" presId="urn:microsoft.com/office/officeart/2005/8/layout/orgChart1"/>
    <dgm:cxn modelId="{4D44800E-BF6D-456E-8837-EDDB21AB91F4}" type="presParOf" srcId="{99C312C3-A9CB-4EC4-96FF-665BCFF45058}" destId="{8BDEC6BE-9037-4507-8811-77126FE069A5}" srcOrd="4" destOrd="0" presId="urn:microsoft.com/office/officeart/2005/8/layout/orgChart1"/>
    <dgm:cxn modelId="{706C7318-9EF9-4D4D-9623-7FFF84643912}" type="presParOf" srcId="{99C312C3-A9CB-4EC4-96FF-665BCFF45058}" destId="{3F95A0DB-6F79-493D-8BEB-6EAC6A437D6D}" srcOrd="5" destOrd="0" presId="urn:microsoft.com/office/officeart/2005/8/layout/orgChart1"/>
    <dgm:cxn modelId="{96F2BD74-839D-483F-ACBE-110A48FB77EF}" type="presParOf" srcId="{3F95A0DB-6F79-493D-8BEB-6EAC6A437D6D}" destId="{B8C03F1A-335C-4D78-B88E-E5998A563EF7}" srcOrd="0" destOrd="0" presId="urn:microsoft.com/office/officeart/2005/8/layout/orgChart1"/>
    <dgm:cxn modelId="{E171EFBA-6118-4EC1-A356-C73B94E55AD8}" type="presParOf" srcId="{B8C03F1A-335C-4D78-B88E-E5998A563EF7}" destId="{304B43DC-D49F-47FD-8DE1-4B25207579DF}" srcOrd="0" destOrd="0" presId="urn:microsoft.com/office/officeart/2005/8/layout/orgChart1"/>
    <dgm:cxn modelId="{826B67C3-DA76-487C-ADCE-DE4876D66796}" type="presParOf" srcId="{B8C03F1A-335C-4D78-B88E-E5998A563EF7}" destId="{6B2457A7-AC61-4769-9090-D05BC3A28071}" srcOrd="1" destOrd="0" presId="urn:microsoft.com/office/officeart/2005/8/layout/orgChart1"/>
    <dgm:cxn modelId="{786DDB0B-731F-4F21-B9BC-52BA245CBD4D}" type="presParOf" srcId="{3F95A0DB-6F79-493D-8BEB-6EAC6A437D6D}" destId="{B4867921-9B59-4413-A7C1-3A8D5C97D4B1}" srcOrd="1" destOrd="0" presId="urn:microsoft.com/office/officeart/2005/8/layout/orgChart1"/>
    <dgm:cxn modelId="{7B1CE276-8200-459C-B40D-6DEBAE2D7EC7}" type="presParOf" srcId="{3F95A0DB-6F79-493D-8BEB-6EAC6A437D6D}" destId="{F6F55C63-AA10-4B14-9A62-9BC11FD6F224}" srcOrd="2" destOrd="0" presId="urn:microsoft.com/office/officeart/2005/8/layout/orgChart1"/>
    <dgm:cxn modelId="{6BAC38DF-DDBF-44A3-A2C5-BF51F43A244F}" type="presParOf" srcId="{E77380CE-3222-42B9-90FC-D615BA7DFB32}" destId="{E3DB7257-B309-4B6B-8C7A-C41B45A99B22}" srcOrd="2" destOrd="0" presId="urn:microsoft.com/office/officeart/2005/8/layout/orgChart1"/>
    <dgm:cxn modelId="{FB686E59-50AE-45E4-A614-93B17552A2CD}" type="presParOf" srcId="{0F023274-BD32-4C7F-8398-74EE0BF48BD9}" destId="{7B08E10A-1EEB-4E9D-88D6-AD78A785F552}" srcOrd="2" destOrd="0" presId="urn:microsoft.com/office/officeart/2005/8/layout/orgChart1"/>
    <dgm:cxn modelId="{D7596B3C-DCDD-464C-AC3E-068154726469}" type="presParOf" srcId="{0F023274-BD32-4C7F-8398-74EE0BF48BD9}" destId="{CB57FBC7-5E8B-483A-92FD-7F081C28C8FE}" srcOrd="3" destOrd="0" presId="urn:microsoft.com/office/officeart/2005/8/layout/orgChart1"/>
    <dgm:cxn modelId="{927ABBEF-0ADB-4E61-8F9F-CECA80A1F70D}" type="presParOf" srcId="{CB57FBC7-5E8B-483A-92FD-7F081C28C8FE}" destId="{46DF74C1-2DCF-46AE-BD0D-04CEFE4236F9}" srcOrd="0" destOrd="0" presId="urn:microsoft.com/office/officeart/2005/8/layout/orgChart1"/>
    <dgm:cxn modelId="{4A86710C-1C7B-4A53-BA59-8B4627786526}" type="presParOf" srcId="{46DF74C1-2DCF-46AE-BD0D-04CEFE4236F9}" destId="{FFB3FD7A-BECA-45EA-8733-5E8AD5A4B972}" srcOrd="0" destOrd="0" presId="urn:microsoft.com/office/officeart/2005/8/layout/orgChart1"/>
    <dgm:cxn modelId="{8F88570A-D864-4561-9A5A-8E6F71DFFD04}" type="presParOf" srcId="{46DF74C1-2DCF-46AE-BD0D-04CEFE4236F9}" destId="{B53B2923-EA5E-4E78-8475-0A5826C1A37E}" srcOrd="1" destOrd="0" presId="urn:microsoft.com/office/officeart/2005/8/layout/orgChart1"/>
    <dgm:cxn modelId="{94A5A6AC-3D2C-4085-AD75-0941C8B5BBB2}" type="presParOf" srcId="{CB57FBC7-5E8B-483A-92FD-7F081C28C8FE}" destId="{E765B22E-03A6-4E86-A821-CC218409F14C}" srcOrd="1" destOrd="0" presId="urn:microsoft.com/office/officeart/2005/8/layout/orgChart1"/>
    <dgm:cxn modelId="{A11726E9-1456-4C76-9E8E-BB106DD8EB56}" type="presParOf" srcId="{E765B22E-03A6-4E86-A821-CC218409F14C}" destId="{5B20C3B9-684F-4B23-829C-72A87764CC07}" srcOrd="0" destOrd="0" presId="urn:microsoft.com/office/officeart/2005/8/layout/orgChart1"/>
    <dgm:cxn modelId="{0D8AE74B-55E3-4628-B72C-31A413D6731D}" type="presParOf" srcId="{E765B22E-03A6-4E86-A821-CC218409F14C}" destId="{CD4FDEBF-531B-4211-9898-00FBB9118A26}" srcOrd="1" destOrd="0" presId="urn:microsoft.com/office/officeart/2005/8/layout/orgChart1"/>
    <dgm:cxn modelId="{52C0BA73-1AAD-422F-ABE7-753A86754817}" type="presParOf" srcId="{CD4FDEBF-531B-4211-9898-00FBB9118A26}" destId="{5B0C26E4-A71D-46C9-AD9C-4A3D15EB13C8}" srcOrd="0" destOrd="0" presId="urn:microsoft.com/office/officeart/2005/8/layout/orgChart1"/>
    <dgm:cxn modelId="{7C81752C-01B3-4919-A948-3B14868154D7}" type="presParOf" srcId="{5B0C26E4-A71D-46C9-AD9C-4A3D15EB13C8}" destId="{2DDFA26C-CF9B-4603-A57A-6F44A2AB6B9C}" srcOrd="0" destOrd="0" presId="urn:microsoft.com/office/officeart/2005/8/layout/orgChart1"/>
    <dgm:cxn modelId="{B8BA9AF9-56C5-4C2A-84AA-A97692C7D47F}" type="presParOf" srcId="{5B0C26E4-A71D-46C9-AD9C-4A3D15EB13C8}" destId="{D7FCD479-2BE1-4817-8B91-7E46D4A63AF3}" srcOrd="1" destOrd="0" presId="urn:microsoft.com/office/officeart/2005/8/layout/orgChart1"/>
    <dgm:cxn modelId="{EE2E4EA3-EA09-4089-B614-3AFEEFD2AF0A}" type="presParOf" srcId="{CD4FDEBF-531B-4211-9898-00FBB9118A26}" destId="{918F832C-07F3-45D5-AE40-2416BB79C310}" srcOrd="1" destOrd="0" presId="urn:microsoft.com/office/officeart/2005/8/layout/orgChart1"/>
    <dgm:cxn modelId="{06C5101D-EE09-41EF-AE79-8C6DB8209928}" type="presParOf" srcId="{CD4FDEBF-531B-4211-9898-00FBB9118A26}" destId="{0141E19F-2CF1-4166-A028-39E534861C4A}" srcOrd="2" destOrd="0" presId="urn:microsoft.com/office/officeart/2005/8/layout/orgChart1"/>
    <dgm:cxn modelId="{29102D02-6B6E-4E50-9BA3-91E902A02F00}" type="presParOf" srcId="{E765B22E-03A6-4E86-A821-CC218409F14C}" destId="{B15B7FCB-5D2D-4E86-93F6-64B0AE01DCFD}" srcOrd="2" destOrd="0" presId="urn:microsoft.com/office/officeart/2005/8/layout/orgChart1"/>
    <dgm:cxn modelId="{583D477B-EF89-4590-B590-050AD8BE5917}" type="presParOf" srcId="{E765B22E-03A6-4E86-A821-CC218409F14C}" destId="{7A613D20-F095-4E4E-9C58-83543B30672A}" srcOrd="3" destOrd="0" presId="urn:microsoft.com/office/officeart/2005/8/layout/orgChart1"/>
    <dgm:cxn modelId="{A8E2DF9A-FC03-463C-9BE8-8BC7DFBD31D5}" type="presParOf" srcId="{7A613D20-F095-4E4E-9C58-83543B30672A}" destId="{B66C8914-B666-4014-889B-F61A745376AA}" srcOrd="0" destOrd="0" presId="urn:microsoft.com/office/officeart/2005/8/layout/orgChart1"/>
    <dgm:cxn modelId="{C05301A0-D926-4687-9D1D-F8DAB404BD0F}" type="presParOf" srcId="{B66C8914-B666-4014-889B-F61A745376AA}" destId="{F2A43048-F855-4061-8D75-EC0EA86317E6}" srcOrd="0" destOrd="0" presId="urn:microsoft.com/office/officeart/2005/8/layout/orgChart1"/>
    <dgm:cxn modelId="{B43C8EE4-E48C-4033-8B6A-BB48FD20C1A0}" type="presParOf" srcId="{B66C8914-B666-4014-889B-F61A745376AA}" destId="{553A164D-397F-4033-AA97-E9A55122D9BE}" srcOrd="1" destOrd="0" presId="urn:microsoft.com/office/officeart/2005/8/layout/orgChart1"/>
    <dgm:cxn modelId="{74F4D091-48F0-4444-B2A8-6C412D329CA6}" type="presParOf" srcId="{7A613D20-F095-4E4E-9C58-83543B30672A}" destId="{B189F127-3B90-47C2-9998-81D219266E1B}" srcOrd="1" destOrd="0" presId="urn:microsoft.com/office/officeart/2005/8/layout/orgChart1"/>
    <dgm:cxn modelId="{25E90FC5-D82C-4105-A37F-041DB5A03585}" type="presParOf" srcId="{7A613D20-F095-4E4E-9C58-83543B30672A}" destId="{E92FB720-6AF2-40A7-B39B-A4B715DFD06A}" srcOrd="2" destOrd="0" presId="urn:microsoft.com/office/officeart/2005/8/layout/orgChart1"/>
    <dgm:cxn modelId="{5A450EFE-9CE3-4727-9E34-01340C12F733}" type="presParOf" srcId="{E765B22E-03A6-4E86-A821-CC218409F14C}" destId="{FE108E6D-5EA8-4E30-A878-F184C86B545D}" srcOrd="4" destOrd="0" presId="urn:microsoft.com/office/officeart/2005/8/layout/orgChart1"/>
    <dgm:cxn modelId="{C6F6E141-1D98-48D4-BD5E-A45C830F40AA}" type="presParOf" srcId="{E765B22E-03A6-4E86-A821-CC218409F14C}" destId="{CF7B19D7-7397-4678-B4A4-A04070995A1D}" srcOrd="5" destOrd="0" presId="urn:microsoft.com/office/officeart/2005/8/layout/orgChart1"/>
    <dgm:cxn modelId="{B66F9AE6-9770-4539-85A4-CF2B46FA36F1}" type="presParOf" srcId="{CF7B19D7-7397-4678-B4A4-A04070995A1D}" destId="{E6B6D0DB-4F6B-40B9-AFDB-1F273280B2C0}" srcOrd="0" destOrd="0" presId="urn:microsoft.com/office/officeart/2005/8/layout/orgChart1"/>
    <dgm:cxn modelId="{59442AA4-FD55-4F76-B590-5B9AA372C274}" type="presParOf" srcId="{E6B6D0DB-4F6B-40B9-AFDB-1F273280B2C0}" destId="{B2978787-847B-4C74-A27F-D9915F55FBA3}" srcOrd="0" destOrd="0" presId="urn:microsoft.com/office/officeart/2005/8/layout/orgChart1"/>
    <dgm:cxn modelId="{0CC4AACA-665D-4B7A-A541-E2788779EEA0}" type="presParOf" srcId="{E6B6D0DB-4F6B-40B9-AFDB-1F273280B2C0}" destId="{EB757E7A-0969-4CE1-8C9E-72394C6110B5}" srcOrd="1" destOrd="0" presId="urn:microsoft.com/office/officeart/2005/8/layout/orgChart1"/>
    <dgm:cxn modelId="{652F9375-422E-4C79-B473-48973D41BD0F}" type="presParOf" srcId="{CF7B19D7-7397-4678-B4A4-A04070995A1D}" destId="{69873D71-C96C-4015-B4B8-895BBBE70A73}" srcOrd="1" destOrd="0" presId="urn:microsoft.com/office/officeart/2005/8/layout/orgChart1"/>
    <dgm:cxn modelId="{3A6EC300-257D-4D32-B11D-847FF6CC71DD}" type="presParOf" srcId="{CF7B19D7-7397-4678-B4A4-A04070995A1D}" destId="{C89E42A0-FA73-431B-A853-E3CCEADAD40C}" srcOrd="2" destOrd="0" presId="urn:microsoft.com/office/officeart/2005/8/layout/orgChart1"/>
    <dgm:cxn modelId="{03CF1C4A-6149-41E6-8A42-A452816B5878}" type="presParOf" srcId="{CB57FBC7-5E8B-483A-92FD-7F081C28C8FE}" destId="{D0208C0E-AAAE-4B80-AF34-92E78F06DF32}" srcOrd="2" destOrd="0" presId="urn:microsoft.com/office/officeart/2005/8/layout/orgChart1"/>
    <dgm:cxn modelId="{A01189BF-66DE-4FE1-88CF-A31DD5AA5284}" type="presParOf" srcId="{0F023274-BD32-4C7F-8398-74EE0BF48BD9}" destId="{227C3600-5F98-4F0E-86DE-977C26BBD945}" srcOrd="4" destOrd="0" presId="urn:microsoft.com/office/officeart/2005/8/layout/orgChart1"/>
    <dgm:cxn modelId="{68249BD5-CA73-4EDB-A24F-3B8FCBF16195}" type="presParOf" srcId="{0F023274-BD32-4C7F-8398-74EE0BF48BD9}" destId="{F5295000-6D7A-42B4-8855-2B4F33FA816B}" srcOrd="5" destOrd="0" presId="urn:microsoft.com/office/officeart/2005/8/layout/orgChart1"/>
    <dgm:cxn modelId="{BF1606BD-A3B7-40A2-B82A-805320600FB9}" type="presParOf" srcId="{F5295000-6D7A-42B4-8855-2B4F33FA816B}" destId="{25185676-7CA0-444F-9CAB-901ACDE5F5FB}" srcOrd="0" destOrd="0" presId="urn:microsoft.com/office/officeart/2005/8/layout/orgChart1"/>
    <dgm:cxn modelId="{B373566D-4000-4862-ADDD-C941935B3E89}" type="presParOf" srcId="{25185676-7CA0-444F-9CAB-901ACDE5F5FB}" destId="{05F0FF4D-D8FE-4F08-B618-6DFA003DB86B}" srcOrd="0" destOrd="0" presId="urn:microsoft.com/office/officeart/2005/8/layout/orgChart1"/>
    <dgm:cxn modelId="{E1D7486E-8C9A-4B8B-88BC-2C99092F9689}" type="presParOf" srcId="{25185676-7CA0-444F-9CAB-901ACDE5F5FB}" destId="{32D0986A-AC14-4B0A-9D05-D79B5B702640}" srcOrd="1" destOrd="0" presId="urn:microsoft.com/office/officeart/2005/8/layout/orgChart1"/>
    <dgm:cxn modelId="{9244B1C4-B50D-4BB5-8512-E92904841363}" type="presParOf" srcId="{F5295000-6D7A-42B4-8855-2B4F33FA816B}" destId="{02CBC196-E21E-44A7-A6A9-BF0D929C9695}" srcOrd="1" destOrd="0" presId="urn:microsoft.com/office/officeart/2005/8/layout/orgChart1"/>
    <dgm:cxn modelId="{37452DC5-B3B6-4229-A750-D4A12E5C774C}" type="presParOf" srcId="{02CBC196-E21E-44A7-A6A9-BF0D929C9695}" destId="{56C6CFE0-BC42-4D9C-B7B8-B9AFF15EE821}" srcOrd="0" destOrd="0" presId="urn:microsoft.com/office/officeart/2005/8/layout/orgChart1"/>
    <dgm:cxn modelId="{4E2936CB-D84C-4925-B9D3-EDEFB792F8F3}" type="presParOf" srcId="{02CBC196-E21E-44A7-A6A9-BF0D929C9695}" destId="{C5C0E514-57B5-4C6E-BCA5-926383159060}" srcOrd="1" destOrd="0" presId="urn:microsoft.com/office/officeart/2005/8/layout/orgChart1"/>
    <dgm:cxn modelId="{64AD41BC-1A60-4B71-8091-05D0651DBDF0}" type="presParOf" srcId="{C5C0E514-57B5-4C6E-BCA5-926383159060}" destId="{9B17E4CF-F6FD-46A7-84D6-5DD810D09F77}" srcOrd="0" destOrd="0" presId="urn:microsoft.com/office/officeart/2005/8/layout/orgChart1"/>
    <dgm:cxn modelId="{77C13E32-E6AE-43D6-87BD-303F33438340}" type="presParOf" srcId="{9B17E4CF-F6FD-46A7-84D6-5DD810D09F77}" destId="{F9828BCB-ACDF-4C5A-9262-3E134E6C3278}" srcOrd="0" destOrd="0" presId="urn:microsoft.com/office/officeart/2005/8/layout/orgChart1"/>
    <dgm:cxn modelId="{0A7A8F22-6E10-433E-A7CC-1D136ED61F4B}" type="presParOf" srcId="{9B17E4CF-F6FD-46A7-84D6-5DD810D09F77}" destId="{D0A3C714-ACA2-4BA2-91ED-0531D9BCCE91}" srcOrd="1" destOrd="0" presId="urn:microsoft.com/office/officeart/2005/8/layout/orgChart1"/>
    <dgm:cxn modelId="{0113745A-D15A-4E1A-933C-F3E9D9CA69A6}" type="presParOf" srcId="{C5C0E514-57B5-4C6E-BCA5-926383159060}" destId="{42A1E8D6-F706-4ED1-A1E0-89D4F5C60954}" srcOrd="1" destOrd="0" presId="urn:microsoft.com/office/officeart/2005/8/layout/orgChart1"/>
    <dgm:cxn modelId="{78F41780-3CE2-4ACB-B2C1-D3C653C51C73}" type="presParOf" srcId="{C5C0E514-57B5-4C6E-BCA5-926383159060}" destId="{C6E945DD-4838-4CCC-9EA6-46EAC924057C}" srcOrd="2" destOrd="0" presId="urn:microsoft.com/office/officeart/2005/8/layout/orgChart1"/>
    <dgm:cxn modelId="{2ECB0307-BFCB-43D6-937B-2FE5D8435005}" type="presParOf" srcId="{02CBC196-E21E-44A7-A6A9-BF0D929C9695}" destId="{CA369A47-07C1-4CBA-AD13-A3EAC3972AEF}" srcOrd="2" destOrd="0" presId="urn:microsoft.com/office/officeart/2005/8/layout/orgChart1"/>
    <dgm:cxn modelId="{C4011AF0-FA7C-4D6E-8540-436E045995BF}" type="presParOf" srcId="{02CBC196-E21E-44A7-A6A9-BF0D929C9695}" destId="{3EBB3E4D-E82F-4DA8-85EC-5BB47B297AD7}" srcOrd="3" destOrd="0" presId="urn:microsoft.com/office/officeart/2005/8/layout/orgChart1"/>
    <dgm:cxn modelId="{CF8F10C2-EAAB-48F8-81B5-6C4282C90FA5}" type="presParOf" srcId="{3EBB3E4D-E82F-4DA8-85EC-5BB47B297AD7}" destId="{18B36FA3-6735-4CF5-9AEC-F98F687583D6}" srcOrd="0" destOrd="0" presId="urn:microsoft.com/office/officeart/2005/8/layout/orgChart1"/>
    <dgm:cxn modelId="{2349B396-F586-413D-AF9C-EDD422E6D7F8}" type="presParOf" srcId="{18B36FA3-6735-4CF5-9AEC-F98F687583D6}" destId="{676AA3BC-B71B-4160-A5A5-402D8E6539E0}" srcOrd="0" destOrd="0" presId="urn:microsoft.com/office/officeart/2005/8/layout/orgChart1"/>
    <dgm:cxn modelId="{71262189-AD84-45C7-8C70-1C8B94B44B8B}" type="presParOf" srcId="{18B36FA3-6735-4CF5-9AEC-F98F687583D6}" destId="{35729B32-4AAC-4F2B-A187-48D66AA5F544}" srcOrd="1" destOrd="0" presId="urn:microsoft.com/office/officeart/2005/8/layout/orgChart1"/>
    <dgm:cxn modelId="{4D4A4E7E-51E0-41CE-BABF-65556DFA2753}" type="presParOf" srcId="{3EBB3E4D-E82F-4DA8-85EC-5BB47B297AD7}" destId="{E49ED235-70F6-4F11-8149-2FF8B8F60682}" srcOrd="1" destOrd="0" presId="urn:microsoft.com/office/officeart/2005/8/layout/orgChart1"/>
    <dgm:cxn modelId="{9B952297-7621-4B27-914A-40320EC74466}" type="presParOf" srcId="{3EBB3E4D-E82F-4DA8-85EC-5BB47B297AD7}" destId="{CFF5DB27-9584-4CF3-8C7C-10D5226BADFF}" srcOrd="2" destOrd="0" presId="urn:microsoft.com/office/officeart/2005/8/layout/orgChart1"/>
    <dgm:cxn modelId="{8AFA0633-6A0B-49BD-B4DF-86557AF06DF4}" type="presParOf" srcId="{02CBC196-E21E-44A7-A6A9-BF0D929C9695}" destId="{7CADAAC5-794A-4A41-A4DB-2EEB55BC0637}" srcOrd="4" destOrd="0" presId="urn:microsoft.com/office/officeart/2005/8/layout/orgChart1"/>
    <dgm:cxn modelId="{CA310FA2-AC5A-4C31-B919-4D7D5114BD25}" type="presParOf" srcId="{02CBC196-E21E-44A7-A6A9-BF0D929C9695}" destId="{1DF35389-11B8-48C7-B5DF-31ADC6ECD8FF}" srcOrd="5" destOrd="0" presId="urn:microsoft.com/office/officeart/2005/8/layout/orgChart1"/>
    <dgm:cxn modelId="{CFC98B79-023E-4EC7-8DAF-B0161E36A8BA}" type="presParOf" srcId="{1DF35389-11B8-48C7-B5DF-31ADC6ECD8FF}" destId="{7BD600BE-DD83-489E-8770-CD35F4E6AE73}" srcOrd="0" destOrd="0" presId="urn:microsoft.com/office/officeart/2005/8/layout/orgChart1"/>
    <dgm:cxn modelId="{3817E6D1-97C9-45A4-80EE-25BECF9BEB12}" type="presParOf" srcId="{7BD600BE-DD83-489E-8770-CD35F4E6AE73}" destId="{A32EE37B-F225-4BFF-802E-0C002EBD64DE}" srcOrd="0" destOrd="0" presId="urn:microsoft.com/office/officeart/2005/8/layout/orgChart1"/>
    <dgm:cxn modelId="{46022B48-E51C-4324-88D0-9593162437BE}" type="presParOf" srcId="{7BD600BE-DD83-489E-8770-CD35F4E6AE73}" destId="{DC90D4CB-375E-43AA-9589-209CC77D09E7}" srcOrd="1" destOrd="0" presId="urn:microsoft.com/office/officeart/2005/8/layout/orgChart1"/>
    <dgm:cxn modelId="{6AEA14BF-6BFF-46B2-9A86-9A7A5F8DE0E1}" type="presParOf" srcId="{1DF35389-11B8-48C7-B5DF-31ADC6ECD8FF}" destId="{D630E321-96DB-4952-B42B-09774420949D}" srcOrd="1" destOrd="0" presId="urn:microsoft.com/office/officeart/2005/8/layout/orgChart1"/>
    <dgm:cxn modelId="{70554D20-CBF3-422B-B05E-B34F25A93293}" type="presParOf" srcId="{1DF35389-11B8-48C7-B5DF-31ADC6ECD8FF}" destId="{835DAB6A-D2C6-44C2-A9C7-FDF8F7C90FC1}" srcOrd="2" destOrd="0" presId="urn:microsoft.com/office/officeart/2005/8/layout/orgChart1"/>
    <dgm:cxn modelId="{22424683-DC3D-49E3-93B0-9BF628061B23}" type="presParOf" srcId="{F5295000-6D7A-42B4-8855-2B4F33FA816B}" destId="{75C60FA2-8E1C-4EEB-889B-25D5342A0AC7}" srcOrd="2" destOrd="0" presId="urn:microsoft.com/office/officeart/2005/8/layout/orgChart1"/>
    <dgm:cxn modelId="{D6785B1D-7B92-4779-9717-74EA66CF601C}" type="presParOf" srcId="{0F023274-BD32-4C7F-8398-74EE0BF48BD9}" destId="{0CC7C1B5-11EE-48B0-BC2E-7DB77FE9326B}" srcOrd="6" destOrd="0" presId="urn:microsoft.com/office/officeart/2005/8/layout/orgChart1"/>
    <dgm:cxn modelId="{C65848E9-09B8-40CD-B407-4574364C2FED}" type="presParOf" srcId="{0F023274-BD32-4C7F-8398-74EE0BF48BD9}" destId="{9F28BF1F-B818-4D47-9ACB-F31802901042}" srcOrd="7" destOrd="0" presId="urn:microsoft.com/office/officeart/2005/8/layout/orgChart1"/>
    <dgm:cxn modelId="{574F7834-FC9E-4577-A3FD-E1935D3738FA}" type="presParOf" srcId="{9F28BF1F-B818-4D47-9ACB-F31802901042}" destId="{36556BCC-C9C1-464E-A1A8-67F4C0CDD6BA}" srcOrd="0" destOrd="0" presId="urn:microsoft.com/office/officeart/2005/8/layout/orgChart1"/>
    <dgm:cxn modelId="{CBFD7116-8AD7-4932-997E-2B08B6D1A0BC}" type="presParOf" srcId="{36556BCC-C9C1-464E-A1A8-67F4C0CDD6BA}" destId="{D8043EF1-50A3-4CC6-805F-89D97DADD1F6}" srcOrd="0" destOrd="0" presId="urn:microsoft.com/office/officeart/2005/8/layout/orgChart1"/>
    <dgm:cxn modelId="{0E39E391-193F-43BA-9278-F66B61A24F11}" type="presParOf" srcId="{36556BCC-C9C1-464E-A1A8-67F4C0CDD6BA}" destId="{15500420-06C9-48C4-850C-51598F5367B5}" srcOrd="1" destOrd="0" presId="urn:microsoft.com/office/officeart/2005/8/layout/orgChart1"/>
    <dgm:cxn modelId="{29E0BAC6-CA06-450C-ACE6-8C1081365D7C}" type="presParOf" srcId="{9F28BF1F-B818-4D47-9ACB-F31802901042}" destId="{A2FA0348-BB88-48A0-8FA7-57B25BA5DF39}" srcOrd="1" destOrd="0" presId="urn:microsoft.com/office/officeart/2005/8/layout/orgChart1"/>
    <dgm:cxn modelId="{ADD31E6F-37FA-41DB-8D2C-39EFCE86741C}" type="presParOf" srcId="{A2FA0348-BB88-48A0-8FA7-57B25BA5DF39}" destId="{C4C5D827-32FE-4E0F-BB76-8AD096692873}" srcOrd="0" destOrd="0" presId="urn:microsoft.com/office/officeart/2005/8/layout/orgChart1"/>
    <dgm:cxn modelId="{9C4B5876-33F0-41D1-A46F-BD57D45DCC86}" type="presParOf" srcId="{A2FA0348-BB88-48A0-8FA7-57B25BA5DF39}" destId="{6C88402D-6472-4649-ACC1-72C1835C00A9}" srcOrd="1" destOrd="0" presId="urn:microsoft.com/office/officeart/2005/8/layout/orgChart1"/>
    <dgm:cxn modelId="{54897544-624C-4F65-8390-45327E541047}" type="presParOf" srcId="{6C88402D-6472-4649-ACC1-72C1835C00A9}" destId="{A801A9B4-15A8-4FCE-BA76-76C13868E54F}" srcOrd="0" destOrd="0" presId="urn:microsoft.com/office/officeart/2005/8/layout/orgChart1"/>
    <dgm:cxn modelId="{C7AA6C16-E104-418F-870B-88B606702A3E}" type="presParOf" srcId="{A801A9B4-15A8-4FCE-BA76-76C13868E54F}" destId="{C2BF3711-1D75-459C-8AB0-6DEE7B36C3E3}" srcOrd="0" destOrd="0" presId="urn:microsoft.com/office/officeart/2005/8/layout/orgChart1"/>
    <dgm:cxn modelId="{99B6B60C-5F30-4F0F-B494-CB3AE59FA628}" type="presParOf" srcId="{A801A9B4-15A8-4FCE-BA76-76C13868E54F}" destId="{9AC8F42D-2522-4F8E-BCC0-04C6BA09D039}" srcOrd="1" destOrd="0" presId="urn:microsoft.com/office/officeart/2005/8/layout/orgChart1"/>
    <dgm:cxn modelId="{DB34D5D0-552A-4FD8-812F-742D1996FE50}" type="presParOf" srcId="{6C88402D-6472-4649-ACC1-72C1835C00A9}" destId="{E39C5663-D23C-4A55-B23F-1E02DE83056E}" srcOrd="1" destOrd="0" presId="urn:microsoft.com/office/officeart/2005/8/layout/orgChart1"/>
    <dgm:cxn modelId="{794D2B0D-A1D8-499E-8EAA-C786B347D772}" type="presParOf" srcId="{6C88402D-6472-4649-ACC1-72C1835C00A9}" destId="{92AB4183-9C8D-4478-B50B-E7EACDB747A1}" srcOrd="2" destOrd="0" presId="urn:microsoft.com/office/officeart/2005/8/layout/orgChart1"/>
    <dgm:cxn modelId="{E7F013CE-0559-48EC-A32E-33DCEB534421}" type="presParOf" srcId="{A2FA0348-BB88-48A0-8FA7-57B25BA5DF39}" destId="{A4231A9D-D781-43CB-9141-497C6DEE2454}" srcOrd="2" destOrd="0" presId="urn:microsoft.com/office/officeart/2005/8/layout/orgChart1"/>
    <dgm:cxn modelId="{4C41E78B-CCD3-4E83-A680-8A89B293563B}" type="presParOf" srcId="{A2FA0348-BB88-48A0-8FA7-57B25BA5DF39}" destId="{A7B673F1-3D25-45A7-B72A-B2E40DC9C3BB}" srcOrd="3" destOrd="0" presId="urn:microsoft.com/office/officeart/2005/8/layout/orgChart1"/>
    <dgm:cxn modelId="{04F2257C-B519-4B83-A7A6-842DBECCA039}" type="presParOf" srcId="{A7B673F1-3D25-45A7-B72A-B2E40DC9C3BB}" destId="{2D719C9D-D980-449E-B3F1-667AE1AFA51B}" srcOrd="0" destOrd="0" presId="urn:microsoft.com/office/officeart/2005/8/layout/orgChart1"/>
    <dgm:cxn modelId="{51D04B99-F3DC-4D03-99DA-791B0A907038}" type="presParOf" srcId="{2D719C9D-D980-449E-B3F1-667AE1AFA51B}" destId="{63EA267C-7027-4302-9981-F78AD414AF36}" srcOrd="0" destOrd="0" presId="urn:microsoft.com/office/officeart/2005/8/layout/orgChart1"/>
    <dgm:cxn modelId="{F11AD544-6EE5-42C1-B473-0B9E6563D23F}" type="presParOf" srcId="{2D719C9D-D980-449E-B3F1-667AE1AFA51B}" destId="{D96C892A-B2CE-43FD-A28A-0397E0082F50}" srcOrd="1" destOrd="0" presId="urn:microsoft.com/office/officeart/2005/8/layout/orgChart1"/>
    <dgm:cxn modelId="{FED06E65-2B3D-4555-B560-B5EE229D1F26}" type="presParOf" srcId="{A7B673F1-3D25-45A7-B72A-B2E40DC9C3BB}" destId="{7597DCD6-D92C-40AA-8DED-55C80D215D7D}" srcOrd="1" destOrd="0" presId="urn:microsoft.com/office/officeart/2005/8/layout/orgChart1"/>
    <dgm:cxn modelId="{8EDCA90E-0AE5-4AF3-A8D0-734764DA65B4}" type="presParOf" srcId="{A7B673F1-3D25-45A7-B72A-B2E40DC9C3BB}" destId="{AEC4F64D-1E09-48C8-9EC5-C1C66B21CBCC}" srcOrd="2" destOrd="0" presId="urn:microsoft.com/office/officeart/2005/8/layout/orgChart1"/>
    <dgm:cxn modelId="{0749FDF1-62A4-43BD-90ED-0D1CE9FA0055}" type="presParOf" srcId="{A2FA0348-BB88-48A0-8FA7-57B25BA5DF39}" destId="{31A9B829-AE59-4584-AF61-98BFE35BEB7E}" srcOrd="4" destOrd="0" presId="urn:microsoft.com/office/officeart/2005/8/layout/orgChart1"/>
    <dgm:cxn modelId="{53CEDB3E-32C5-4734-A52C-5AAF242A6060}" type="presParOf" srcId="{A2FA0348-BB88-48A0-8FA7-57B25BA5DF39}" destId="{3443FBE8-573C-4C33-B082-A4BBFC9273FA}" srcOrd="5" destOrd="0" presId="urn:microsoft.com/office/officeart/2005/8/layout/orgChart1"/>
    <dgm:cxn modelId="{070CD791-DF01-4F98-B253-20E51F9DA18E}" type="presParOf" srcId="{3443FBE8-573C-4C33-B082-A4BBFC9273FA}" destId="{22780290-B44D-498B-A598-C8B43B881673}" srcOrd="0" destOrd="0" presId="urn:microsoft.com/office/officeart/2005/8/layout/orgChart1"/>
    <dgm:cxn modelId="{B305A795-4528-4AB8-8DB8-EDD18B6412DB}" type="presParOf" srcId="{22780290-B44D-498B-A598-C8B43B881673}" destId="{EB66416B-8794-4920-851A-BDDAB56D2636}" srcOrd="0" destOrd="0" presId="urn:microsoft.com/office/officeart/2005/8/layout/orgChart1"/>
    <dgm:cxn modelId="{DE1B5661-85BB-4B51-9317-8FC93D2F7B96}" type="presParOf" srcId="{22780290-B44D-498B-A598-C8B43B881673}" destId="{726492D1-6833-4C72-BE8B-5D7D4A56EE79}" srcOrd="1" destOrd="0" presId="urn:microsoft.com/office/officeart/2005/8/layout/orgChart1"/>
    <dgm:cxn modelId="{5B4F12F4-6DB9-4ED6-87C8-F9BE297B099E}" type="presParOf" srcId="{3443FBE8-573C-4C33-B082-A4BBFC9273FA}" destId="{E99EBC88-6862-48E2-A801-5636424B14BC}" srcOrd="1" destOrd="0" presId="urn:microsoft.com/office/officeart/2005/8/layout/orgChart1"/>
    <dgm:cxn modelId="{4CD26C9C-39B3-4EB4-90BA-9E980AD46335}" type="presParOf" srcId="{3443FBE8-573C-4C33-B082-A4BBFC9273FA}" destId="{28C5B351-B058-4506-A40E-3905BAFCD198}" srcOrd="2" destOrd="0" presId="urn:microsoft.com/office/officeart/2005/8/layout/orgChart1"/>
    <dgm:cxn modelId="{75FF5F75-A7A3-470E-A5B0-82DEB0E0FD62}" type="presParOf" srcId="{9F28BF1F-B818-4D47-9ACB-F31802901042}" destId="{CDA8F130-13BA-4685-8422-3650273D4E8D}" srcOrd="2" destOrd="0" presId="urn:microsoft.com/office/officeart/2005/8/layout/orgChart1"/>
    <dgm:cxn modelId="{69962705-C465-4ACA-86DD-C323A1817396}" type="presParOf" srcId="{3E9AD5E0-6046-445E-B03C-7469F559E98D}" destId="{FAB2A1ED-2F7D-4074-940F-61BE230CF93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C53CF7-71DB-4CD9-A3FB-17F5AE06565F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EEEDA8B-A4C6-4983-B52F-532070E3597D}">
      <dgm:prSet phldrT="[Text]" custT="1"/>
      <dgm:spPr/>
      <dgm:t>
        <a:bodyPr/>
        <a:lstStyle/>
        <a:p>
          <a:r>
            <a:rPr lang="en-US" sz="1200" dirty="0" smtClean="0"/>
            <a:t>Location of a sports shop</a:t>
          </a:r>
          <a:endParaRPr lang="en-US" sz="1200" dirty="0"/>
        </a:p>
      </dgm:t>
    </dgm:pt>
    <dgm:pt modelId="{514CDB68-E25B-404F-91B6-D984F8E1E4FB}" type="parTrans" cxnId="{F5A8F3CE-0AC9-4EEB-A3D7-918E5E75AAA4}">
      <dgm:prSet/>
      <dgm:spPr/>
      <dgm:t>
        <a:bodyPr/>
        <a:lstStyle/>
        <a:p>
          <a:endParaRPr lang="en-US" sz="4800"/>
        </a:p>
      </dgm:t>
    </dgm:pt>
    <dgm:pt modelId="{28E7F1D8-FD77-46CD-AF17-2376ACCF9711}" type="sibTrans" cxnId="{F5A8F3CE-0AC9-4EEB-A3D7-918E5E75AAA4}">
      <dgm:prSet/>
      <dgm:spPr/>
      <dgm:t>
        <a:bodyPr/>
        <a:lstStyle/>
        <a:p>
          <a:endParaRPr lang="en-US" sz="4800"/>
        </a:p>
      </dgm:t>
    </dgm:pt>
    <dgm:pt modelId="{C13854CE-C091-42A4-851D-FBBBF04B8476}">
      <dgm:prSet phldrT="[Text]" custT="1"/>
      <dgm:spPr/>
      <dgm:t>
        <a:bodyPr/>
        <a:lstStyle/>
        <a:p>
          <a:r>
            <a:rPr lang="en-US" sz="1200" dirty="0" smtClean="0"/>
            <a:t>Visibility (0.1250)</a:t>
          </a:r>
          <a:endParaRPr lang="en-US" sz="1200" dirty="0"/>
        </a:p>
      </dgm:t>
    </dgm:pt>
    <dgm:pt modelId="{33C8CB96-81BB-47F7-BD77-2817827383E5}" type="parTrans" cxnId="{58414638-D82E-40D5-A59F-C8342633999C}">
      <dgm:prSet/>
      <dgm:spPr/>
      <dgm:t>
        <a:bodyPr/>
        <a:lstStyle/>
        <a:p>
          <a:endParaRPr lang="en-US" sz="4800"/>
        </a:p>
      </dgm:t>
    </dgm:pt>
    <dgm:pt modelId="{91533D4B-1F72-4717-A87B-12665A3613F8}" type="sibTrans" cxnId="{58414638-D82E-40D5-A59F-C8342633999C}">
      <dgm:prSet/>
      <dgm:spPr/>
      <dgm:t>
        <a:bodyPr/>
        <a:lstStyle/>
        <a:p>
          <a:endParaRPr lang="en-US" sz="4800"/>
        </a:p>
      </dgm:t>
    </dgm:pt>
    <dgm:pt modelId="{4D632330-2709-4826-A455-584A6491F332}">
      <dgm:prSet phldrT="[Text]" custT="1"/>
      <dgm:spPr/>
      <dgm:t>
        <a:bodyPr/>
        <a:lstStyle/>
        <a:p>
          <a:r>
            <a:rPr lang="en-US" sz="1200" dirty="0" smtClean="0"/>
            <a:t>Industrial area (0.0888)</a:t>
          </a:r>
          <a:endParaRPr lang="en-US" sz="1200" dirty="0"/>
        </a:p>
      </dgm:t>
    </dgm:pt>
    <dgm:pt modelId="{A60B2533-E172-4E36-B0C7-B80D5C8BDECA}" type="parTrans" cxnId="{72EF3CA1-903F-4B3B-9EAC-B56E0FFFCB9A}">
      <dgm:prSet/>
      <dgm:spPr/>
      <dgm:t>
        <a:bodyPr/>
        <a:lstStyle/>
        <a:p>
          <a:endParaRPr lang="en-US" sz="4800"/>
        </a:p>
      </dgm:t>
    </dgm:pt>
    <dgm:pt modelId="{BBE93DB0-5D12-4CE8-A0F8-E43E27FDDEBC}" type="sibTrans" cxnId="{72EF3CA1-903F-4B3B-9EAC-B56E0FFFCB9A}">
      <dgm:prSet/>
      <dgm:spPr/>
      <dgm:t>
        <a:bodyPr/>
        <a:lstStyle/>
        <a:p>
          <a:endParaRPr lang="en-US" sz="4800"/>
        </a:p>
      </dgm:t>
    </dgm:pt>
    <dgm:pt modelId="{B6619E9A-4D24-4B85-B733-5060B1A503CD}">
      <dgm:prSet phldrT="[Text]" custT="1"/>
      <dgm:spPr/>
      <dgm:t>
        <a:bodyPr/>
        <a:lstStyle/>
        <a:p>
          <a:r>
            <a:rPr lang="en-US" sz="1200" dirty="0" smtClean="0"/>
            <a:t>Competition (0.2564)</a:t>
          </a:r>
          <a:endParaRPr lang="en-US" sz="1200" dirty="0"/>
        </a:p>
      </dgm:t>
    </dgm:pt>
    <dgm:pt modelId="{2DD260D0-9411-45AE-991B-9F382AADB1F3}" type="parTrans" cxnId="{B80023A9-01C6-4684-BBB7-F23B40819DA0}">
      <dgm:prSet/>
      <dgm:spPr/>
      <dgm:t>
        <a:bodyPr/>
        <a:lstStyle/>
        <a:p>
          <a:endParaRPr lang="en-US" sz="4800"/>
        </a:p>
      </dgm:t>
    </dgm:pt>
    <dgm:pt modelId="{B5C40CBD-A639-4ABD-9DC8-11FB27912C9C}" type="sibTrans" cxnId="{B80023A9-01C6-4684-BBB7-F23B40819DA0}">
      <dgm:prSet/>
      <dgm:spPr/>
      <dgm:t>
        <a:bodyPr/>
        <a:lstStyle/>
        <a:p>
          <a:endParaRPr lang="en-US" sz="4800"/>
        </a:p>
      </dgm:t>
    </dgm:pt>
    <dgm:pt modelId="{DDDDD976-190C-483E-A3A1-5312B31DB364}">
      <dgm:prSet phldrT="[Text]" custT="1"/>
      <dgm:spPr/>
      <dgm:t>
        <a:bodyPr/>
        <a:lstStyle/>
        <a:p>
          <a:r>
            <a:rPr lang="en-US" sz="1200" dirty="0" smtClean="0"/>
            <a:t>Industrial area (0.6667)</a:t>
          </a:r>
          <a:endParaRPr lang="en-US" sz="1200" dirty="0"/>
        </a:p>
      </dgm:t>
    </dgm:pt>
    <dgm:pt modelId="{79B3EB86-7574-41D3-BCDE-9EFC28F367A3}" type="parTrans" cxnId="{380D8150-6DB6-4FBB-B9D2-D32722B6F0C9}">
      <dgm:prSet/>
      <dgm:spPr/>
      <dgm:t>
        <a:bodyPr/>
        <a:lstStyle/>
        <a:p>
          <a:endParaRPr lang="en-US" sz="4800"/>
        </a:p>
      </dgm:t>
    </dgm:pt>
    <dgm:pt modelId="{6C8A364F-488E-4CFA-AA66-CA384391904C}" type="sibTrans" cxnId="{380D8150-6DB6-4FBB-B9D2-D32722B6F0C9}">
      <dgm:prSet/>
      <dgm:spPr/>
      <dgm:t>
        <a:bodyPr/>
        <a:lstStyle/>
        <a:p>
          <a:endParaRPr lang="en-US" sz="4800"/>
        </a:p>
      </dgm:t>
    </dgm:pt>
    <dgm:pt modelId="{9BB22FC2-FD3E-49C5-B029-284F782BAFAA}">
      <dgm:prSet phldrT="[Text]" custT="1"/>
      <dgm:spPr/>
      <dgm:t>
        <a:bodyPr/>
        <a:lstStyle/>
        <a:p>
          <a:r>
            <a:rPr lang="en-US" sz="1200" dirty="0" smtClean="0"/>
            <a:t>Shopping center (0.5590)</a:t>
          </a:r>
          <a:endParaRPr lang="en-US" sz="1200" dirty="0"/>
        </a:p>
      </dgm:t>
    </dgm:pt>
    <dgm:pt modelId="{A09EDF4E-A73E-4565-9BC9-1AEB64663003}" type="parTrans" cxnId="{38A2FCF6-6CF8-4E4E-BDEF-DF7CDF84B296}">
      <dgm:prSet/>
      <dgm:spPr/>
      <dgm:t>
        <a:bodyPr/>
        <a:lstStyle/>
        <a:p>
          <a:endParaRPr lang="en-US" sz="4800"/>
        </a:p>
      </dgm:t>
    </dgm:pt>
    <dgm:pt modelId="{55295CB2-C850-4D43-A01A-6B266140ED6D}" type="sibTrans" cxnId="{38A2FCF6-6CF8-4E4E-BDEF-DF7CDF84B296}">
      <dgm:prSet/>
      <dgm:spPr/>
      <dgm:t>
        <a:bodyPr/>
        <a:lstStyle/>
        <a:p>
          <a:endParaRPr lang="en-US" sz="4800"/>
        </a:p>
      </dgm:t>
    </dgm:pt>
    <dgm:pt modelId="{59DD9097-D20E-42AE-83DD-F59028B8D87F}">
      <dgm:prSet phldrT="[Text]" custT="1"/>
      <dgm:spPr/>
      <dgm:t>
        <a:bodyPr/>
        <a:lstStyle/>
        <a:p>
          <a:r>
            <a:rPr lang="en-US" sz="1200" dirty="0" smtClean="0"/>
            <a:t>City center (0.3522)</a:t>
          </a:r>
          <a:endParaRPr lang="en-US" sz="1200" dirty="0"/>
        </a:p>
      </dgm:t>
    </dgm:pt>
    <dgm:pt modelId="{FF8C19BC-E30F-4274-8B2F-FBBFA14F3F76}" type="parTrans" cxnId="{6C7F9301-A9B4-4D3D-B0C8-811E3F2590EA}">
      <dgm:prSet/>
      <dgm:spPr/>
      <dgm:t>
        <a:bodyPr/>
        <a:lstStyle/>
        <a:p>
          <a:endParaRPr lang="en-US" sz="4800"/>
        </a:p>
      </dgm:t>
    </dgm:pt>
    <dgm:pt modelId="{C9A8A527-D1F3-4356-B692-CEF0F0F34B45}" type="sibTrans" cxnId="{6C7F9301-A9B4-4D3D-B0C8-811E3F2590EA}">
      <dgm:prSet/>
      <dgm:spPr/>
      <dgm:t>
        <a:bodyPr/>
        <a:lstStyle/>
        <a:p>
          <a:endParaRPr lang="en-US" sz="4800"/>
        </a:p>
      </dgm:t>
    </dgm:pt>
    <dgm:pt modelId="{028EB5E5-34A9-4FC1-BCEB-BD26B0331B54}">
      <dgm:prSet phldrT="[Text]" custT="1"/>
      <dgm:spPr/>
      <dgm:t>
        <a:bodyPr/>
        <a:lstStyle/>
        <a:p>
          <a:r>
            <a:rPr lang="en-US" sz="1200" dirty="0" smtClean="0"/>
            <a:t>Shopping center (0.2222)</a:t>
          </a:r>
          <a:endParaRPr lang="en-US" sz="1200" dirty="0"/>
        </a:p>
      </dgm:t>
    </dgm:pt>
    <dgm:pt modelId="{F34015B7-89AF-4027-844D-9670612186CC}" type="parTrans" cxnId="{0E875FBD-DFA5-4552-B5A4-C4A5ECC30675}">
      <dgm:prSet/>
      <dgm:spPr/>
      <dgm:t>
        <a:bodyPr/>
        <a:lstStyle/>
        <a:p>
          <a:endParaRPr lang="en-US" sz="4800"/>
        </a:p>
      </dgm:t>
    </dgm:pt>
    <dgm:pt modelId="{2303B291-5BE2-4600-AB8E-F79754309C02}" type="sibTrans" cxnId="{0E875FBD-DFA5-4552-B5A4-C4A5ECC30675}">
      <dgm:prSet/>
      <dgm:spPr/>
      <dgm:t>
        <a:bodyPr/>
        <a:lstStyle/>
        <a:p>
          <a:endParaRPr lang="en-US" sz="4800"/>
        </a:p>
      </dgm:t>
    </dgm:pt>
    <dgm:pt modelId="{F9677656-627F-454B-AA44-71F725ADC24E}">
      <dgm:prSet phldrT="[Text]" custT="1"/>
      <dgm:spPr/>
      <dgm:t>
        <a:bodyPr/>
        <a:lstStyle/>
        <a:p>
          <a:r>
            <a:rPr lang="en-US" sz="1200" dirty="0" smtClean="0"/>
            <a:t>City center (0.1111)</a:t>
          </a:r>
          <a:endParaRPr lang="en-US" sz="1200" dirty="0"/>
        </a:p>
      </dgm:t>
    </dgm:pt>
    <dgm:pt modelId="{21BCDBB1-A00B-4E79-83DD-BA939A2B0283}" type="parTrans" cxnId="{0B8ED043-7781-443B-8E0D-5F12745C016A}">
      <dgm:prSet/>
      <dgm:spPr/>
      <dgm:t>
        <a:bodyPr/>
        <a:lstStyle/>
        <a:p>
          <a:endParaRPr lang="en-US" sz="4800"/>
        </a:p>
      </dgm:t>
    </dgm:pt>
    <dgm:pt modelId="{5690DAAD-A385-497B-BF5C-0CA89F59E116}" type="sibTrans" cxnId="{0B8ED043-7781-443B-8E0D-5F12745C016A}">
      <dgm:prSet/>
      <dgm:spPr/>
      <dgm:t>
        <a:bodyPr/>
        <a:lstStyle/>
        <a:p>
          <a:endParaRPr lang="en-US" sz="4800"/>
        </a:p>
      </dgm:t>
    </dgm:pt>
    <dgm:pt modelId="{14CBF29D-8B93-4D6B-A70C-38FD886FD035}">
      <dgm:prSet phldrT="[Text]" custT="1"/>
      <dgm:spPr/>
      <dgm:t>
        <a:bodyPr/>
        <a:lstStyle/>
        <a:p>
          <a:r>
            <a:rPr lang="en-US" sz="1200" dirty="0" smtClean="0"/>
            <a:t>Frequency (0.4885)</a:t>
          </a:r>
          <a:endParaRPr lang="en-US" sz="1200" dirty="0"/>
        </a:p>
      </dgm:t>
    </dgm:pt>
    <dgm:pt modelId="{B4C5BABB-5FD5-477A-83E0-9C2460971E96}" type="parTrans" cxnId="{133EFF1B-0983-4029-9317-9B15C480E946}">
      <dgm:prSet/>
      <dgm:spPr/>
      <dgm:t>
        <a:bodyPr/>
        <a:lstStyle/>
        <a:p>
          <a:endParaRPr lang="en-US" sz="4800"/>
        </a:p>
      </dgm:t>
    </dgm:pt>
    <dgm:pt modelId="{EBE07795-B904-4933-A302-814D9ABCA5DD}" type="sibTrans" cxnId="{133EFF1B-0983-4029-9317-9B15C480E946}">
      <dgm:prSet/>
      <dgm:spPr/>
      <dgm:t>
        <a:bodyPr/>
        <a:lstStyle/>
        <a:p>
          <a:endParaRPr lang="en-US" sz="4800"/>
        </a:p>
      </dgm:t>
    </dgm:pt>
    <dgm:pt modelId="{B8416F9B-4CF4-4182-9C47-FF6DF44FEB8B}">
      <dgm:prSet phldrT="[Text]" custT="1"/>
      <dgm:spPr/>
      <dgm:t>
        <a:bodyPr/>
        <a:lstStyle/>
        <a:p>
          <a:r>
            <a:rPr lang="en-US" sz="1200" dirty="0" smtClean="0"/>
            <a:t>Industrial area (0.0937)</a:t>
          </a:r>
          <a:endParaRPr lang="en-US" sz="1200" dirty="0"/>
        </a:p>
      </dgm:t>
    </dgm:pt>
    <dgm:pt modelId="{CFF965F2-25C5-40E2-8866-1B8C1F59D16E}" type="parTrans" cxnId="{9A7A9D6C-EA2B-459E-BDEA-CAD7439308FB}">
      <dgm:prSet/>
      <dgm:spPr/>
      <dgm:t>
        <a:bodyPr/>
        <a:lstStyle/>
        <a:p>
          <a:endParaRPr lang="en-US" sz="4800"/>
        </a:p>
      </dgm:t>
    </dgm:pt>
    <dgm:pt modelId="{1E15ED1D-1EBF-4FAD-BC99-DFA90415DE5D}" type="sibTrans" cxnId="{9A7A9D6C-EA2B-459E-BDEA-CAD7439308FB}">
      <dgm:prSet/>
      <dgm:spPr/>
      <dgm:t>
        <a:bodyPr/>
        <a:lstStyle/>
        <a:p>
          <a:endParaRPr lang="en-US" sz="4800"/>
        </a:p>
      </dgm:t>
    </dgm:pt>
    <dgm:pt modelId="{B2465C20-AD4E-466B-A906-29EE3B48316A}">
      <dgm:prSet phldrT="[Text]" custT="1"/>
      <dgm:spPr/>
      <dgm:t>
        <a:bodyPr/>
        <a:lstStyle/>
        <a:p>
          <a:r>
            <a:rPr lang="en-US" sz="1200" dirty="0" smtClean="0"/>
            <a:t>Shopping center (0.6265)</a:t>
          </a:r>
          <a:endParaRPr lang="en-US" sz="1200" dirty="0"/>
        </a:p>
      </dgm:t>
    </dgm:pt>
    <dgm:pt modelId="{D0E2FA08-A26F-4F0A-9083-5AAF3006B94E}" type="parTrans" cxnId="{B821A74B-EA2E-4DEC-848A-450BFE3C43B9}">
      <dgm:prSet/>
      <dgm:spPr/>
      <dgm:t>
        <a:bodyPr/>
        <a:lstStyle/>
        <a:p>
          <a:endParaRPr lang="en-US" sz="4800"/>
        </a:p>
      </dgm:t>
    </dgm:pt>
    <dgm:pt modelId="{879C62E0-A0DA-42A0-BF9D-C048EC38985E}" type="sibTrans" cxnId="{B821A74B-EA2E-4DEC-848A-450BFE3C43B9}">
      <dgm:prSet/>
      <dgm:spPr/>
      <dgm:t>
        <a:bodyPr/>
        <a:lstStyle/>
        <a:p>
          <a:endParaRPr lang="en-US" sz="4800"/>
        </a:p>
      </dgm:t>
    </dgm:pt>
    <dgm:pt modelId="{51EDC8B7-297D-4521-849F-E6DF5B4EEF38}">
      <dgm:prSet phldrT="[Text]" custT="1"/>
      <dgm:spPr/>
      <dgm:t>
        <a:bodyPr/>
        <a:lstStyle/>
        <a:p>
          <a:r>
            <a:rPr lang="en-US" sz="1200" dirty="0" smtClean="0"/>
            <a:t>City center (0.2798)</a:t>
          </a:r>
          <a:endParaRPr lang="en-US" sz="1200" dirty="0"/>
        </a:p>
      </dgm:t>
    </dgm:pt>
    <dgm:pt modelId="{44249BC8-98B4-457B-A4F0-403ACFA6148E}" type="parTrans" cxnId="{576E4A69-D205-4971-BAC4-D1F09D0857E0}">
      <dgm:prSet/>
      <dgm:spPr/>
      <dgm:t>
        <a:bodyPr/>
        <a:lstStyle/>
        <a:p>
          <a:endParaRPr lang="en-US" sz="4800"/>
        </a:p>
      </dgm:t>
    </dgm:pt>
    <dgm:pt modelId="{B5C204DC-C190-4171-B09C-B6C9D7CE5196}" type="sibTrans" cxnId="{576E4A69-D205-4971-BAC4-D1F09D0857E0}">
      <dgm:prSet/>
      <dgm:spPr/>
      <dgm:t>
        <a:bodyPr/>
        <a:lstStyle/>
        <a:p>
          <a:endParaRPr lang="en-US" sz="4800"/>
        </a:p>
      </dgm:t>
    </dgm:pt>
    <dgm:pt modelId="{5731FFB4-7C2A-41E1-AA7C-DFBAAC2C0269}">
      <dgm:prSet phldrT="[Text]" custT="1"/>
      <dgm:spPr/>
      <dgm:t>
        <a:bodyPr/>
        <a:lstStyle/>
        <a:p>
          <a:r>
            <a:rPr lang="en-US" sz="1200" dirty="0" smtClean="0"/>
            <a:t>Rental cost (0.1301)</a:t>
          </a:r>
          <a:endParaRPr lang="en-US" sz="1200" dirty="0"/>
        </a:p>
      </dgm:t>
    </dgm:pt>
    <dgm:pt modelId="{529CF25D-AB8A-4C24-8153-F552C2B7DF61}" type="parTrans" cxnId="{E9FC1FB2-2CC2-4643-BDC1-A1E6A88A10C8}">
      <dgm:prSet/>
      <dgm:spPr/>
      <dgm:t>
        <a:bodyPr/>
        <a:lstStyle/>
        <a:p>
          <a:endParaRPr lang="en-US" sz="4800"/>
        </a:p>
      </dgm:t>
    </dgm:pt>
    <dgm:pt modelId="{D077D6D0-DB78-4B0A-AE8C-2D151290140A}" type="sibTrans" cxnId="{E9FC1FB2-2CC2-4643-BDC1-A1E6A88A10C8}">
      <dgm:prSet/>
      <dgm:spPr/>
      <dgm:t>
        <a:bodyPr/>
        <a:lstStyle/>
        <a:p>
          <a:endParaRPr lang="en-US" sz="4800"/>
        </a:p>
      </dgm:t>
    </dgm:pt>
    <dgm:pt modelId="{8CF9160A-992B-4D26-B59A-851796DDADEE}">
      <dgm:prSet phldrT="[Text]" custT="1"/>
      <dgm:spPr/>
      <dgm:t>
        <a:bodyPr/>
        <a:lstStyle/>
        <a:p>
          <a:r>
            <a:rPr lang="en-US" sz="1200" dirty="0" smtClean="0"/>
            <a:t>Industrial area (0.0719)</a:t>
          </a:r>
          <a:endParaRPr lang="en-US" sz="1200" dirty="0"/>
        </a:p>
      </dgm:t>
    </dgm:pt>
    <dgm:pt modelId="{7691CBC3-2BED-48F3-99FA-0CAB3D30EE57}" type="parTrans" cxnId="{AED89FE5-243E-4F45-A6C5-5A786E315A1E}">
      <dgm:prSet/>
      <dgm:spPr/>
      <dgm:t>
        <a:bodyPr/>
        <a:lstStyle/>
        <a:p>
          <a:endParaRPr lang="en-US" sz="4800"/>
        </a:p>
      </dgm:t>
    </dgm:pt>
    <dgm:pt modelId="{720F2B6D-3EC3-48E7-925C-AB818643F587}" type="sibTrans" cxnId="{AED89FE5-243E-4F45-A6C5-5A786E315A1E}">
      <dgm:prSet/>
      <dgm:spPr/>
      <dgm:t>
        <a:bodyPr/>
        <a:lstStyle/>
        <a:p>
          <a:endParaRPr lang="en-US" sz="4800"/>
        </a:p>
      </dgm:t>
    </dgm:pt>
    <dgm:pt modelId="{10C2F4F9-A127-45E5-82DC-C5CA48292B98}">
      <dgm:prSet phldrT="[Text]" custT="1"/>
      <dgm:spPr/>
      <dgm:t>
        <a:bodyPr/>
        <a:lstStyle/>
        <a:p>
          <a:r>
            <a:rPr lang="en-US" sz="1200" dirty="0" smtClean="0"/>
            <a:t>Shopping center (0.6664)</a:t>
          </a:r>
          <a:endParaRPr lang="en-US" sz="1200" dirty="0"/>
        </a:p>
      </dgm:t>
    </dgm:pt>
    <dgm:pt modelId="{39692805-2C56-42D8-9D99-9BF027C18E1A}" type="parTrans" cxnId="{454FC0A2-0ACD-49FA-B0D4-17303502A2B4}">
      <dgm:prSet/>
      <dgm:spPr/>
      <dgm:t>
        <a:bodyPr/>
        <a:lstStyle/>
        <a:p>
          <a:endParaRPr lang="en-US" sz="4800"/>
        </a:p>
      </dgm:t>
    </dgm:pt>
    <dgm:pt modelId="{E5E1E0BD-B6D0-47C7-887C-62B335D180D9}" type="sibTrans" cxnId="{454FC0A2-0ACD-49FA-B0D4-17303502A2B4}">
      <dgm:prSet/>
      <dgm:spPr/>
      <dgm:t>
        <a:bodyPr/>
        <a:lstStyle/>
        <a:p>
          <a:endParaRPr lang="en-US" sz="4800"/>
        </a:p>
      </dgm:t>
    </dgm:pt>
    <dgm:pt modelId="{E9273562-A0FA-4BAB-B721-2249619EF6A7}">
      <dgm:prSet phldrT="[Text]" custT="1"/>
      <dgm:spPr/>
      <dgm:t>
        <a:bodyPr/>
        <a:lstStyle/>
        <a:p>
          <a:r>
            <a:rPr lang="en-US" sz="1200" dirty="0" smtClean="0"/>
            <a:t>City center (0.2617)</a:t>
          </a:r>
          <a:endParaRPr lang="en-US" sz="1200" dirty="0"/>
        </a:p>
      </dgm:t>
    </dgm:pt>
    <dgm:pt modelId="{A821B581-81D5-4D28-923A-6D8DC904E071}" type="parTrans" cxnId="{2E45AD71-8165-4A97-A419-103F92A17783}">
      <dgm:prSet/>
      <dgm:spPr/>
      <dgm:t>
        <a:bodyPr/>
        <a:lstStyle/>
        <a:p>
          <a:endParaRPr lang="en-US" sz="4800"/>
        </a:p>
      </dgm:t>
    </dgm:pt>
    <dgm:pt modelId="{6AE25D8A-700B-4D8B-9044-4AFD6225CDF8}" type="sibTrans" cxnId="{2E45AD71-8165-4A97-A419-103F92A17783}">
      <dgm:prSet/>
      <dgm:spPr/>
      <dgm:t>
        <a:bodyPr/>
        <a:lstStyle/>
        <a:p>
          <a:endParaRPr lang="en-US" sz="4800"/>
        </a:p>
      </dgm:t>
    </dgm:pt>
    <dgm:pt modelId="{7CB3E205-3C70-4AC4-82CE-5AE0A5663DC2}" type="pres">
      <dgm:prSet presAssocID="{C6C53CF7-71DB-4CD9-A3FB-17F5AE0656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E9AD5E0-6046-445E-B03C-7469F559E98D}" type="pres">
      <dgm:prSet presAssocID="{AEEEDA8B-A4C6-4983-B52F-532070E3597D}" presName="hierRoot1" presStyleCnt="0">
        <dgm:presLayoutVars>
          <dgm:hierBranch val="init"/>
        </dgm:presLayoutVars>
      </dgm:prSet>
      <dgm:spPr/>
    </dgm:pt>
    <dgm:pt modelId="{9288D083-EA10-40A6-8267-B62D89873FEE}" type="pres">
      <dgm:prSet presAssocID="{AEEEDA8B-A4C6-4983-B52F-532070E3597D}" presName="rootComposite1" presStyleCnt="0"/>
      <dgm:spPr/>
    </dgm:pt>
    <dgm:pt modelId="{00744735-1060-412E-BAB6-175E9B92A691}" type="pres">
      <dgm:prSet presAssocID="{AEEEDA8B-A4C6-4983-B52F-532070E3597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3714CD-947B-464D-82F1-715FB6205535}" type="pres">
      <dgm:prSet presAssocID="{AEEEDA8B-A4C6-4983-B52F-532070E3597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F023274-BD32-4C7F-8398-74EE0BF48BD9}" type="pres">
      <dgm:prSet presAssocID="{AEEEDA8B-A4C6-4983-B52F-532070E3597D}" presName="hierChild2" presStyleCnt="0"/>
      <dgm:spPr/>
    </dgm:pt>
    <dgm:pt modelId="{2CCFE519-E78E-480C-A059-B4DEDF83C1A7}" type="pres">
      <dgm:prSet presAssocID="{33C8CB96-81BB-47F7-BD77-2817827383E5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77380CE-3222-42B9-90FC-D615BA7DFB32}" type="pres">
      <dgm:prSet presAssocID="{C13854CE-C091-42A4-851D-FBBBF04B8476}" presName="hierRoot2" presStyleCnt="0">
        <dgm:presLayoutVars>
          <dgm:hierBranch val="init"/>
        </dgm:presLayoutVars>
      </dgm:prSet>
      <dgm:spPr/>
    </dgm:pt>
    <dgm:pt modelId="{6ED2386D-EC92-439B-8C95-09E04AD423AC}" type="pres">
      <dgm:prSet presAssocID="{C13854CE-C091-42A4-851D-FBBBF04B8476}" presName="rootComposite" presStyleCnt="0"/>
      <dgm:spPr/>
    </dgm:pt>
    <dgm:pt modelId="{C43A128F-31A7-45CB-957A-2D350711E2EB}" type="pres">
      <dgm:prSet presAssocID="{C13854CE-C091-42A4-851D-FBBBF04B847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D4D26E-EB59-486C-B2C3-CE4C4714C970}" type="pres">
      <dgm:prSet presAssocID="{C13854CE-C091-42A4-851D-FBBBF04B8476}" presName="rootConnector" presStyleLbl="node2" presStyleIdx="0" presStyleCnt="4"/>
      <dgm:spPr/>
      <dgm:t>
        <a:bodyPr/>
        <a:lstStyle/>
        <a:p>
          <a:endParaRPr lang="en-US"/>
        </a:p>
      </dgm:t>
    </dgm:pt>
    <dgm:pt modelId="{99C312C3-A9CB-4EC4-96FF-665BCFF45058}" type="pres">
      <dgm:prSet presAssocID="{C13854CE-C091-42A4-851D-FBBBF04B8476}" presName="hierChild4" presStyleCnt="0"/>
      <dgm:spPr/>
    </dgm:pt>
    <dgm:pt modelId="{4D7A043B-A9E3-4A20-8CCC-96F3AD16977B}" type="pres">
      <dgm:prSet presAssocID="{A60B2533-E172-4E36-B0C7-B80D5C8BDECA}" presName="Name37" presStyleLbl="parChTrans1D3" presStyleIdx="0" presStyleCnt="12"/>
      <dgm:spPr/>
      <dgm:t>
        <a:bodyPr/>
        <a:lstStyle/>
        <a:p>
          <a:endParaRPr lang="en-US"/>
        </a:p>
      </dgm:t>
    </dgm:pt>
    <dgm:pt modelId="{384E7DAB-2EEE-4F1B-9580-070BB2B13B1A}" type="pres">
      <dgm:prSet presAssocID="{4D632330-2709-4826-A455-584A6491F332}" presName="hierRoot2" presStyleCnt="0">
        <dgm:presLayoutVars>
          <dgm:hierBranch val="init"/>
        </dgm:presLayoutVars>
      </dgm:prSet>
      <dgm:spPr/>
    </dgm:pt>
    <dgm:pt modelId="{07769B8C-18B9-4390-BEDC-D6E6FDD92E0B}" type="pres">
      <dgm:prSet presAssocID="{4D632330-2709-4826-A455-584A6491F332}" presName="rootComposite" presStyleCnt="0"/>
      <dgm:spPr/>
    </dgm:pt>
    <dgm:pt modelId="{F58FEBFC-7809-47CA-96D7-8FCD96E63426}" type="pres">
      <dgm:prSet presAssocID="{4D632330-2709-4826-A455-584A6491F332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9E6110-DB78-4846-9560-4FC00E599950}" type="pres">
      <dgm:prSet presAssocID="{4D632330-2709-4826-A455-584A6491F332}" presName="rootConnector" presStyleLbl="node3" presStyleIdx="0" presStyleCnt="12"/>
      <dgm:spPr/>
      <dgm:t>
        <a:bodyPr/>
        <a:lstStyle/>
        <a:p>
          <a:endParaRPr lang="en-US"/>
        </a:p>
      </dgm:t>
    </dgm:pt>
    <dgm:pt modelId="{1F12A8FC-D7F3-435B-A8D7-21AE69B0AB81}" type="pres">
      <dgm:prSet presAssocID="{4D632330-2709-4826-A455-584A6491F332}" presName="hierChild4" presStyleCnt="0"/>
      <dgm:spPr/>
    </dgm:pt>
    <dgm:pt modelId="{8BE50B88-6EF0-42FF-AD0D-BE79EA7B5039}" type="pres">
      <dgm:prSet presAssocID="{4D632330-2709-4826-A455-584A6491F332}" presName="hierChild5" presStyleCnt="0"/>
      <dgm:spPr/>
    </dgm:pt>
    <dgm:pt modelId="{EE153636-CFC8-452D-B495-AE0F8F45768A}" type="pres">
      <dgm:prSet presAssocID="{A09EDF4E-A73E-4565-9BC9-1AEB64663003}" presName="Name37" presStyleLbl="parChTrans1D3" presStyleIdx="1" presStyleCnt="12"/>
      <dgm:spPr/>
      <dgm:t>
        <a:bodyPr/>
        <a:lstStyle/>
        <a:p>
          <a:endParaRPr lang="en-US"/>
        </a:p>
      </dgm:t>
    </dgm:pt>
    <dgm:pt modelId="{6BDEF4BD-C95E-4F99-8B9E-D4E212D83065}" type="pres">
      <dgm:prSet presAssocID="{9BB22FC2-FD3E-49C5-B029-284F782BAFAA}" presName="hierRoot2" presStyleCnt="0">
        <dgm:presLayoutVars>
          <dgm:hierBranch val="init"/>
        </dgm:presLayoutVars>
      </dgm:prSet>
      <dgm:spPr/>
    </dgm:pt>
    <dgm:pt modelId="{9018469C-1A00-4AB6-8E95-1A06FA4278B7}" type="pres">
      <dgm:prSet presAssocID="{9BB22FC2-FD3E-49C5-B029-284F782BAFAA}" presName="rootComposite" presStyleCnt="0"/>
      <dgm:spPr/>
    </dgm:pt>
    <dgm:pt modelId="{E3D55004-F83F-41FD-BFD9-71BB8F182C33}" type="pres">
      <dgm:prSet presAssocID="{9BB22FC2-FD3E-49C5-B029-284F782BAFAA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1B66FF-440C-4D28-A768-1229793795AB}" type="pres">
      <dgm:prSet presAssocID="{9BB22FC2-FD3E-49C5-B029-284F782BAFAA}" presName="rootConnector" presStyleLbl="node3" presStyleIdx="1" presStyleCnt="12"/>
      <dgm:spPr/>
      <dgm:t>
        <a:bodyPr/>
        <a:lstStyle/>
        <a:p>
          <a:endParaRPr lang="en-US"/>
        </a:p>
      </dgm:t>
    </dgm:pt>
    <dgm:pt modelId="{3C3809DE-DED7-48AB-8E28-C981A9698181}" type="pres">
      <dgm:prSet presAssocID="{9BB22FC2-FD3E-49C5-B029-284F782BAFAA}" presName="hierChild4" presStyleCnt="0"/>
      <dgm:spPr/>
    </dgm:pt>
    <dgm:pt modelId="{168980E0-E666-4ED2-A090-223758172D57}" type="pres">
      <dgm:prSet presAssocID="{9BB22FC2-FD3E-49C5-B029-284F782BAFAA}" presName="hierChild5" presStyleCnt="0"/>
      <dgm:spPr/>
    </dgm:pt>
    <dgm:pt modelId="{8BDEC6BE-9037-4507-8811-77126FE069A5}" type="pres">
      <dgm:prSet presAssocID="{FF8C19BC-E30F-4274-8B2F-FBBFA14F3F76}" presName="Name37" presStyleLbl="parChTrans1D3" presStyleIdx="2" presStyleCnt="12"/>
      <dgm:spPr/>
      <dgm:t>
        <a:bodyPr/>
        <a:lstStyle/>
        <a:p>
          <a:endParaRPr lang="en-US"/>
        </a:p>
      </dgm:t>
    </dgm:pt>
    <dgm:pt modelId="{3F95A0DB-6F79-493D-8BEB-6EAC6A437D6D}" type="pres">
      <dgm:prSet presAssocID="{59DD9097-D20E-42AE-83DD-F59028B8D87F}" presName="hierRoot2" presStyleCnt="0">
        <dgm:presLayoutVars>
          <dgm:hierBranch val="init"/>
        </dgm:presLayoutVars>
      </dgm:prSet>
      <dgm:spPr/>
    </dgm:pt>
    <dgm:pt modelId="{B8C03F1A-335C-4D78-B88E-E5998A563EF7}" type="pres">
      <dgm:prSet presAssocID="{59DD9097-D20E-42AE-83DD-F59028B8D87F}" presName="rootComposite" presStyleCnt="0"/>
      <dgm:spPr/>
    </dgm:pt>
    <dgm:pt modelId="{304B43DC-D49F-47FD-8DE1-4B25207579DF}" type="pres">
      <dgm:prSet presAssocID="{59DD9097-D20E-42AE-83DD-F59028B8D87F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2457A7-AC61-4769-9090-D05BC3A28071}" type="pres">
      <dgm:prSet presAssocID="{59DD9097-D20E-42AE-83DD-F59028B8D87F}" presName="rootConnector" presStyleLbl="node3" presStyleIdx="2" presStyleCnt="12"/>
      <dgm:spPr/>
      <dgm:t>
        <a:bodyPr/>
        <a:lstStyle/>
        <a:p>
          <a:endParaRPr lang="en-US"/>
        </a:p>
      </dgm:t>
    </dgm:pt>
    <dgm:pt modelId="{B4867921-9B59-4413-A7C1-3A8D5C97D4B1}" type="pres">
      <dgm:prSet presAssocID="{59DD9097-D20E-42AE-83DD-F59028B8D87F}" presName="hierChild4" presStyleCnt="0"/>
      <dgm:spPr/>
    </dgm:pt>
    <dgm:pt modelId="{F6F55C63-AA10-4B14-9A62-9BC11FD6F224}" type="pres">
      <dgm:prSet presAssocID="{59DD9097-D20E-42AE-83DD-F59028B8D87F}" presName="hierChild5" presStyleCnt="0"/>
      <dgm:spPr/>
    </dgm:pt>
    <dgm:pt modelId="{E3DB7257-B309-4B6B-8C7A-C41B45A99B22}" type="pres">
      <dgm:prSet presAssocID="{C13854CE-C091-42A4-851D-FBBBF04B8476}" presName="hierChild5" presStyleCnt="0"/>
      <dgm:spPr/>
    </dgm:pt>
    <dgm:pt modelId="{7B08E10A-1EEB-4E9D-88D6-AD78A785F552}" type="pres">
      <dgm:prSet presAssocID="{2DD260D0-9411-45AE-991B-9F382AADB1F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CB57FBC7-5E8B-483A-92FD-7F081C28C8FE}" type="pres">
      <dgm:prSet presAssocID="{B6619E9A-4D24-4B85-B733-5060B1A503CD}" presName="hierRoot2" presStyleCnt="0">
        <dgm:presLayoutVars>
          <dgm:hierBranch val="init"/>
        </dgm:presLayoutVars>
      </dgm:prSet>
      <dgm:spPr/>
    </dgm:pt>
    <dgm:pt modelId="{46DF74C1-2DCF-46AE-BD0D-04CEFE4236F9}" type="pres">
      <dgm:prSet presAssocID="{B6619E9A-4D24-4B85-B733-5060B1A503CD}" presName="rootComposite" presStyleCnt="0"/>
      <dgm:spPr/>
    </dgm:pt>
    <dgm:pt modelId="{FFB3FD7A-BECA-45EA-8733-5E8AD5A4B972}" type="pres">
      <dgm:prSet presAssocID="{B6619E9A-4D24-4B85-B733-5060B1A503C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3B2923-EA5E-4E78-8475-0A5826C1A37E}" type="pres">
      <dgm:prSet presAssocID="{B6619E9A-4D24-4B85-B733-5060B1A503CD}" presName="rootConnector" presStyleLbl="node2" presStyleIdx="1" presStyleCnt="4"/>
      <dgm:spPr/>
      <dgm:t>
        <a:bodyPr/>
        <a:lstStyle/>
        <a:p>
          <a:endParaRPr lang="en-US"/>
        </a:p>
      </dgm:t>
    </dgm:pt>
    <dgm:pt modelId="{E765B22E-03A6-4E86-A821-CC218409F14C}" type="pres">
      <dgm:prSet presAssocID="{B6619E9A-4D24-4B85-B733-5060B1A503CD}" presName="hierChild4" presStyleCnt="0"/>
      <dgm:spPr/>
    </dgm:pt>
    <dgm:pt modelId="{5B20C3B9-684F-4B23-829C-72A87764CC07}" type="pres">
      <dgm:prSet presAssocID="{79B3EB86-7574-41D3-BCDE-9EFC28F367A3}" presName="Name37" presStyleLbl="parChTrans1D3" presStyleIdx="3" presStyleCnt="12"/>
      <dgm:spPr/>
      <dgm:t>
        <a:bodyPr/>
        <a:lstStyle/>
        <a:p>
          <a:endParaRPr lang="en-US"/>
        </a:p>
      </dgm:t>
    </dgm:pt>
    <dgm:pt modelId="{CD4FDEBF-531B-4211-9898-00FBB9118A26}" type="pres">
      <dgm:prSet presAssocID="{DDDDD976-190C-483E-A3A1-5312B31DB364}" presName="hierRoot2" presStyleCnt="0">
        <dgm:presLayoutVars>
          <dgm:hierBranch val="init"/>
        </dgm:presLayoutVars>
      </dgm:prSet>
      <dgm:spPr/>
    </dgm:pt>
    <dgm:pt modelId="{5B0C26E4-A71D-46C9-AD9C-4A3D15EB13C8}" type="pres">
      <dgm:prSet presAssocID="{DDDDD976-190C-483E-A3A1-5312B31DB364}" presName="rootComposite" presStyleCnt="0"/>
      <dgm:spPr/>
    </dgm:pt>
    <dgm:pt modelId="{2DDFA26C-CF9B-4603-A57A-6F44A2AB6B9C}" type="pres">
      <dgm:prSet presAssocID="{DDDDD976-190C-483E-A3A1-5312B31DB364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FCD479-2BE1-4817-8B91-7E46D4A63AF3}" type="pres">
      <dgm:prSet presAssocID="{DDDDD976-190C-483E-A3A1-5312B31DB364}" presName="rootConnector" presStyleLbl="node3" presStyleIdx="3" presStyleCnt="12"/>
      <dgm:spPr/>
      <dgm:t>
        <a:bodyPr/>
        <a:lstStyle/>
        <a:p>
          <a:endParaRPr lang="en-US"/>
        </a:p>
      </dgm:t>
    </dgm:pt>
    <dgm:pt modelId="{918F832C-07F3-45D5-AE40-2416BB79C310}" type="pres">
      <dgm:prSet presAssocID="{DDDDD976-190C-483E-A3A1-5312B31DB364}" presName="hierChild4" presStyleCnt="0"/>
      <dgm:spPr/>
    </dgm:pt>
    <dgm:pt modelId="{0141E19F-2CF1-4166-A028-39E534861C4A}" type="pres">
      <dgm:prSet presAssocID="{DDDDD976-190C-483E-A3A1-5312B31DB364}" presName="hierChild5" presStyleCnt="0"/>
      <dgm:spPr/>
    </dgm:pt>
    <dgm:pt modelId="{B15B7FCB-5D2D-4E86-93F6-64B0AE01DCFD}" type="pres">
      <dgm:prSet presAssocID="{F34015B7-89AF-4027-844D-9670612186CC}" presName="Name37" presStyleLbl="parChTrans1D3" presStyleIdx="4" presStyleCnt="12"/>
      <dgm:spPr/>
      <dgm:t>
        <a:bodyPr/>
        <a:lstStyle/>
        <a:p>
          <a:endParaRPr lang="en-US"/>
        </a:p>
      </dgm:t>
    </dgm:pt>
    <dgm:pt modelId="{7A613D20-F095-4E4E-9C58-83543B30672A}" type="pres">
      <dgm:prSet presAssocID="{028EB5E5-34A9-4FC1-BCEB-BD26B0331B54}" presName="hierRoot2" presStyleCnt="0">
        <dgm:presLayoutVars>
          <dgm:hierBranch val="init"/>
        </dgm:presLayoutVars>
      </dgm:prSet>
      <dgm:spPr/>
    </dgm:pt>
    <dgm:pt modelId="{B66C8914-B666-4014-889B-F61A745376AA}" type="pres">
      <dgm:prSet presAssocID="{028EB5E5-34A9-4FC1-BCEB-BD26B0331B54}" presName="rootComposite" presStyleCnt="0"/>
      <dgm:spPr/>
    </dgm:pt>
    <dgm:pt modelId="{F2A43048-F855-4061-8D75-EC0EA86317E6}" type="pres">
      <dgm:prSet presAssocID="{028EB5E5-34A9-4FC1-BCEB-BD26B0331B54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3A164D-397F-4033-AA97-E9A55122D9BE}" type="pres">
      <dgm:prSet presAssocID="{028EB5E5-34A9-4FC1-BCEB-BD26B0331B54}" presName="rootConnector" presStyleLbl="node3" presStyleIdx="4" presStyleCnt="12"/>
      <dgm:spPr/>
      <dgm:t>
        <a:bodyPr/>
        <a:lstStyle/>
        <a:p>
          <a:endParaRPr lang="en-US"/>
        </a:p>
      </dgm:t>
    </dgm:pt>
    <dgm:pt modelId="{B189F127-3B90-47C2-9998-81D219266E1B}" type="pres">
      <dgm:prSet presAssocID="{028EB5E5-34A9-4FC1-BCEB-BD26B0331B54}" presName="hierChild4" presStyleCnt="0"/>
      <dgm:spPr/>
    </dgm:pt>
    <dgm:pt modelId="{E92FB720-6AF2-40A7-B39B-A4B715DFD06A}" type="pres">
      <dgm:prSet presAssocID="{028EB5E5-34A9-4FC1-BCEB-BD26B0331B54}" presName="hierChild5" presStyleCnt="0"/>
      <dgm:spPr/>
    </dgm:pt>
    <dgm:pt modelId="{FE108E6D-5EA8-4E30-A878-F184C86B545D}" type="pres">
      <dgm:prSet presAssocID="{21BCDBB1-A00B-4E79-83DD-BA939A2B0283}" presName="Name37" presStyleLbl="parChTrans1D3" presStyleIdx="5" presStyleCnt="12"/>
      <dgm:spPr/>
      <dgm:t>
        <a:bodyPr/>
        <a:lstStyle/>
        <a:p>
          <a:endParaRPr lang="en-US"/>
        </a:p>
      </dgm:t>
    </dgm:pt>
    <dgm:pt modelId="{CF7B19D7-7397-4678-B4A4-A04070995A1D}" type="pres">
      <dgm:prSet presAssocID="{F9677656-627F-454B-AA44-71F725ADC24E}" presName="hierRoot2" presStyleCnt="0">
        <dgm:presLayoutVars>
          <dgm:hierBranch val="init"/>
        </dgm:presLayoutVars>
      </dgm:prSet>
      <dgm:spPr/>
    </dgm:pt>
    <dgm:pt modelId="{E6B6D0DB-4F6B-40B9-AFDB-1F273280B2C0}" type="pres">
      <dgm:prSet presAssocID="{F9677656-627F-454B-AA44-71F725ADC24E}" presName="rootComposite" presStyleCnt="0"/>
      <dgm:spPr/>
    </dgm:pt>
    <dgm:pt modelId="{B2978787-847B-4C74-A27F-D9915F55FBA3}" type="pres">
      <dgm:prSet presAssocID="{F9677656-627F-454B-AA44-71F725ADC24E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757E7A-0969-4CE1-8C9E-72394C6110B5}" type="pres">
      <dgm:prSet presAssocID="{F9677656-627F-454B-AA44-71F725ADC24E}" presName="rootConnector" presStyleLbl="node3" presStyleIdx="5" presStyleCnt="12"/>
      <dgm:spPr/>
      <dgm:t>
        <a:bodyPr/>
        <a:lstStyle/>
        <a:p>
          <a:endParaRPr lang="en-US"/>
        </a:p>
      </dgm:t>
    </dgm:pt>
    <dgm:pt modelId="{69873D71-C96C-4015-B4B8-895BBBE70A73}" type="pres">
      <dgm:prSet presAssocID="{F9677656-627F-454B-AA44-71F725ADC24E}" presName="hierChild4" presStyleCnt="0"/>
      <dgm:spPr/>
    </dgm:pt>
    <dgm:pt modelId="{C89E42A0-FA73-431B-A853-E3CCEADAD40C}" type="pres">
      <dgm:prSet presAssocID="{F9677656-627F-454B-AA44-71F725ADC24E}" presName="hierChild5" presStyleCnt="0"/>
      <dgm:spPr/>
    </dgm:pt>
    <dgm:pt modelId="{D0208C0E-AAAE-4B80-AF34-92E78F06DF32}" type="pres">
      <dgm:prSet presAssocID="{B6619E9A-4D24-4B85-B733-5060B1A503CD}" presName="hierChild5" presStyleCnt="0"/>
      <dgm:spPr/>
    </dgm:pt>
    <dgm:pt modelId="{227C3600-5F98-4F0E-86DE-977C26BBD945}" type="pres">
      <dgm:prSet presAssocID="{B4C5BABB-5FD5-477A-83E0-9C2460971E96}" presName="Name37" presStyleLbl="parChTrans1D2" presStyleIdx="2" presStyleCnt="4"/>
      <dgm:spPr/>
      <dgm:t>
        <a:bodyPr/>
        <a:lstStyle/>
        <a:p>
          <a:endParaRPr lang="en-US"/>
        </a:p>
      </dgm:t>
    </dgm:pt>
    <dgm:pt modelId="{F5295000-6D7A-42B4-8855-2B4F33FA816B}" type="pres">
      <dgm:prSet presAssocID="{14CBF29D-8B93-4D6B-A70C-38FD886FD035}" presName="hierRoot2" presStyleCnt="0">
        <dgm:presLayoutVars>
          <dgm:hierBranch val="init"/>
        </dgm:presLayoutVars>
      </dgm:prSet>
      <dgm:spPr/>
    </dgm:pt>
    <dgm:pt modelId="{25185676-7CA0-444F-9CAB-901ACDE5F5FB}" type="pres">
      <dgm:prSet presAssocID="{14CBF29D-8B93-4D6B-A70C-38FD886FD035}" presName="rootComposite" presStyleCnt="0"/>
      <dgm:spPr/>
    </dgm:pt>
    <dgm:pt modelId="{05F0FF4D-D8FE-4F08-B618-6DFA003DB86B}" type="pres">
      <dgm:prSet presAssocID="{14CBF29D-8B93-4D6B-A70C-38FD886FD035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0986A-AC14-4B0A-9D05-D79B5B702640}" type="pres">
      <dgm:prSet presAssocID="{14CBF29D-8B93-4D6B-A70C-38FD886FD035}" presName="rootConnector" presStyleLbl="node2" presStyleIdx="2" presStyleCnt="4"/>
      <dgm:spPr/>
      <dgm:t>
        <a:bodyPr/>
        <a:lstStyle/>
        <a:p>
          <a:endParaRPr lang="en-US"/>
        </a:p>
      </dgm:t>
    </dgm:pt>
    <dgm:pt modelId="{02CBC196-E21E-44A7-A6A9-BF0D929C9695}" type="pres">
      <dgm:prSet presAssocID="{14CBF29D-8B93-4D6B-A70C-38FD886FD035}" presName="hierChild4" presStyleCnt="0"/>
      <dgm:spPr/>
    </dgm:pt>
    <dgm:pt modelId="{56C6CFE0-BC42-4D9C-B7B8-B9AFF15EE821}" type="pres">
      <dgm:prSet presAssocID="{CFF965F2-25C5-40E2-8866-1B8C1F59D16E}" presName="Name37" presStyleLbl="parChTrans1D3" presStyleIdx="6" presStyleCnt="12"/>
      <dgm:spPr/>
      <dgm:t>
        <a:bodyPr/>
        <a:lstStyle/>
        <a:p>
          <a:endParaRPr lang="en-US"/>
        </a:p>
      </dgm:t>
    </dgm:pt>
    <dgm:pt modelId="{C5C0E514-57B5-4C6E-BCA5-926383159060}" type="pres">
      <dgm:prSet presAssocID="{B8416F9B-4CF4-4182-9C47-FF6DF44FEB8B}" presName="hierRoot2" presStyleCnt="0">
        <dgm:presLayoutVars>
          <dgm:hierBranch val="init"/>
        </dgm:presLayoutVars>
      </dgm:prSet>
      <dgm:spPr/>
    </dgm:pt>
    <dgm:pt modelId="{9B17E4CF-F6FD-46A7-84D6-5DD810D09F77}" type="pres">
      <dgm:prSet presAssocID="{B8416F9B-4CF4-4182-9C47-FF6DF44FEB8B}" presName="rootComposite" presStyleCnt="0"/>
      <dgm:spPr/>
    </dgm:pt>
    <dgm:pt modelId="{F9828BCB-ACDF-4C5A-9262-3E134E6C3278}" type="pres">
      <dgm:prSet presAssocID="{B8416F9B-4CF4-4182-9C47-FF6DF44FEB8B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A3C714-ACA2-4BA2-91ED-0531D9BCCE91}" type="pres">
      <dgm:prSet presAssocID="{B8416F9B-4CF4-4182-9C47-FF6DF44FEB8B}" presName="rootConnector" presStyleLbl="node3" presStyleIdx="6" presStyleCnt="12"/>
      <dgm:spPr/>
      <dgm:t>
        <a:bodyPr/>
        <a:lstStyle/>
        <a:p>
          <a:endParaRPr lang="en-US"/>
        </a:p>
      </dgm:t>
    </dgm:pt>
    <dgm:pt modelId="{42A1E8D6-F706-4ED1-A1E0-89D4F5C60954}" type="pres">
      <dgm:prSet presAssocID="{B8416F9B-4CF4-4182-9C47-FF6DF44FEB8B}" presName="hierChild4" presStyleCnt="0"/>
      <dgm:spPr/>
    </dgm:pt>
    <dgm:pt modelId="{C6E945DD-4838-4CCC-9EA6-46EAC924057C}" type="pres">
      <dgm:prSet presAssocID="{B8416F9B-4CF4-4182-9C47-FF6DF44FEB8B}" presName="hierChild5" presStyleCnt="0"/>
      <dgm:spPr/>
    </dgm:pt>
    <dgm:pt modelId="{CA369A47-07C1-4CBA-AD13-A3EAC3972AEF}" type="pres">
      <dgm:prSet presAssocID="{D0E2FA08-A26F-4F0A-9083-5AAF3006B94E}" presName="Name37" presStyleLbl="parChTrans1D3" presStyleIdx="7" presStyleCnt="12"/>
      <dgm:spPr/>
      <dgm:t>
        <a:bodyPr/>
        <a:lstStyle/>
        <a:p>
          <a:endParaRPr lang="en-US"/>
        </a:p>
      </dgm:t>
    </dgm:pt>
    <dgm:pt modelId="{3EBB3E4D-E82F-4DA8-85EC-5BB47B297AD7}" type="pres">
      <dgm:prSet presAssocID="{B2465C20-AD4E-466B-A906-29EE3B48316A}" presName="hierRoot2" presStyleCnt="0">
        <dgm:presLayoutVars>
          <dgm:hierBranch val="init"/>
        </dgm:presLayoutVars>
      </dgm:prSet>
      <dgm:spPr/>
    </dgm:pt>
    <dgm:pt modelId="{18B36FA3-6735-4CF5-9AEC-F98F687583D6}" type="pres">
      <dgm:prSet presAssocID="{B2465C20-AD4E-466B-A906-29EE3B48316A}" presName="rootComposite" presStyleCnt="0"/>
      <dgm:spPr/>
    </dgm:pt>
    <dgm:pt modelId="{676AA3BC-B71B-4160-A5A5-402D8E6539E0}" type="pres">
      <dgm:prSet presAssocID="{B2465C20-AD4E-466B-A906-29EE3B48316A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729B32-4AAC-4F2B-A187-48D66AA5F544}" type="pres">
      <dgm:prSet presAssocID="{B2465C20-AD4E-466B-A906-29EE3B48316A}" presName="rootConnector" presStyleLbl="node3" presStyleIdx="7" presStyleCnt="12"/>
      <dgm:spPr/>
      <dgm:t>
        <a:bodyPr/>
        <a:lstStyle/>
        <a:p>
          <a:endParaRPr lang="en-US"/>
        </a:p>
      </dgm:t>
    </dgm:pt>
    <dgm:pt modelId="{E49ED235-70F6-4F11-8149-2FF8B8F60682}" type="pres">
      <dgm:prSet presAssocID="{B2465C20-AD4E-466B-A906-29EE3B48316A}" presName="hierChild4" presStyleCnt="0"/>
      <dgm:spPr/>
    </dgm:pt>
    <dgm:pt modelId="{CFF5DB27-9584-4CF3-8C7C-10D5226BADFF}" type="pres">
      <dgm:prSet presAssocID="{B2465C20-AD4E-466B-A906-29EE3B48316A}" presName="hierChild5" presStyleCnt="0"/>
      <dgm:spPr/>
    </dgm:pt>
    <dgm:pt modelId="{7CADAAC5-794A-4A41-A4DB-2EEB55BC0637}" type="pres">
      <dgm:prSet presAssocID="{44249BC8-98B4-457B-A4F0-403ACFA6148E}" presName="Name37" presStyleLbl="parChTrans1D3" presStyleIdx="8" presStyleCnt="12"/>
      <dgm:spPr/>
      <dgm:t>
        <a:bodyPr/>
        <a:lstStyle/>
        <a:p>
          <a:endParaRPr lang="en-US"/>
        </a:p>
      </dgm:t>
    </dgm:pt>
    <dgm:pt modelId="{1DF35389-11B8-48C7-B5DF-31ADC6ECD8FF}" type="pres">
      <dgm:prSet presAssocID="{51EDC8B7-297D-4521-849F-E6DF5B4EEF38}" presName="hierRoot2" presStyleCnt="0">
        <dgm:presLayoutVars>
          <dgm:hierBranch val="init"/>
        </dgm:presLayoutVars>
      </dgm:prSet>
      <dgm:spPr/>
    </dgm:pt>
    <dgm:pt modelId="{7BD600BE-DD83-489E-8770-CD35F4E6AE73}" type="pres">
      <dgm:prSet presAssocID="{51EDC8B7-297D-4521-849F-E6DF5B4EEF38}" presName="rootComposite" presStyleCnt="0"/>
      <dgm:spPr/>
    </dgm:pt>
    <dgm:pt modelId="{A32EE37B-F225-4BFF-802E-0C002EBD64DE}" type="pres">
      <dgm:prSet presAssocID="{51EDC8B7-297D-4521-849F-E6DF5B4EEF38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90D4CB-375E-43AA-9589-209CC77D09E7}" type="pres">
      <dgm:prSet presAssocID="{51EDC8B7-297D-4521-849F-E6DF5B4EEF38}" presName="rootConnector" presStyleLbl="node3" presStyleIdx="8" presStyleCnt="12"/>
      <dgm:spPr/>
      <dgm:t>
        <a:bodyPr/>
        <a:lstStyle/>
        <a:p>
          <a:endParaRPr lang="en-US"/>
        </a:p>
      </dgm:t>
    </dgm:pt>
    <dgm:pt modelId="{D630E321-96DB-4952-B42B-09774420949D}" type="pres">
      <dgm:prSet presAssocID="{51EDC8B7-297D-4521-849F-E6DF5B4EEF38}" presName="hierChild4" presStyleCnt="0"/>
      <dgm:spPr/>
    </dgm:pt>
    <dgm:pt modelId="{835DAB6A-D2C6-44C2-A9C7-FDF8F7C90FC1}" type="pres">
      <dgm:prSet presAssocID="{51EDC8B7-297D-4521-849F-E6DF5B4EEF38}" presName="hierChild5" presStyleCnt="0"/>
      <dgm:spPr/>
    </dgm:pt>
    <dgm:pt modelId="{75C60FA2-8E1C-4EEB-889B-25D5342A0AC7}" type="pres">
      <dgm:prSet presAssocID="{14CBF29D-8B93-4D6B-A70C-38FD886FD035}" presName="hierChild5" presStyleCnt="0"/>
      <dgm:spPr/>
    </dgm:pt>
    <dgm:pt modelId="{0CC7C1B5-11EE-48B0-BC2E-7DB77FE9326B}" type="pres">
      <dgm:prSet presAssocID="{529CF25D-AB8A-4C24-8153-F552C2B7DF61}" presName="Name37" presStyleLbl="parChTrans1D2" presStyleIdx="3" presStyleCnt="4"/>
      <dgm:spPr/>
      <dgm:t>
        <a:bodyPr/>
        <a:lstStyle/>
        <a:p>
          <a:endParaRPr lang="en-US"/>
        </a:p>
      </dgm:t>
    </dgm:pt>
    <dgm:pt modelId="{9F28BF1F-B818-4D47-9ACB-F31802901042}" type="pres">
      <dgm:prSet presAssocID="{5731FFB4-7C2A-41E1-AA7C-DFBAAC2C0269}" presName="hierRoot2" presStyleCnt="0">
        <dgm:presLayoutVars>
          <dgm:hierBranch val="init"/>
        </dgm:presLayoutVars>
      </dgm:prSet>
      <dgm:spPr/>
    </dgm:pt>
    <dgm:pt modelId="{36556BCC-C9C1-464E-A1A8-67F4C0CDD6BA}" type="pres">
      <dgm:prSet presAssocID="{5731FFB4-7C2A-41E1-AA7C-DFBAAC2C0269}" presName="rootComposite" presStyleCnt="0"/>
      <dgm:spPr/>
    </dgm:pt>
    <dgm:pt modelId="{D8043EF1-50A3-4CC6-805F-89D97DADD1F6}" type="pres">
      <dgm:prSet presAssocID="{5731FFB4-7C2A-41E1-AA7C-DFBAAC2C026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500420-06C9-48C4-850C-51598F5367B5}" type="pres">
      <dgm:prSet presAssocID="{5731FFB4-7C2A-41E1-AA7C-DFBAAC2C0269}" presName="rootConnector" presStyleLbl="node2" presStyleIdx="3" presStyleCnt="4"/>
      <dgm:spPr/>
      <dgm:t>
        <a:bodyPr/>
        <a:lstStyle/>
        <a:p>
          <a:endParaRPr lang="en-US"/>
        </a:p>
      </dgm:t>
    </dgm:pt>
    <dgm:pt modelId="{A2FA0348-BB88-48A0-8FA7-57B25BA5DF39}" type="pres">
      <dgm:prSet presAssocID="{5731FFB4-7C2A-41E1-AA7C-DFBAAC2C0269}" presName="hierChild4" presStyleCnt="0"/>
      <dgm:spPr/>
    </dgm:pt>
    <dgm:pt modelId="{C4C5D827-32FE-4E0F-BB76-8AD096692873}" type="pres">
      <dgm:prSet presAssocID="{7691CBC3-2BED-48F3-99FA-0CAB3D30EE57}" presName="Name37" presStyleLbl="parChTrans1D3" presStyleIdx="9" presStyleCnt="12"/>
      <dgm:spPr/>
      <dgm:t>
        <a:bodyPr/>
        <a:lstStyle/>
        <a:p>
          <a:endParaRPr lang="en-US"/>
        </a:p>
      </dgm:t>
    </dgm:pt>
    <dgm:pt modelId="{6C88402D-6472-4649-ACC1-72C1835C00A9}" type="pres">
      <dgm:prSet presAssocID="{8CF9160A-992B-4D26-B59A-851796DDADEE}" presName="hierRoot2" presStyleCnt="0">
        <dgm:presLayoutVars>
          <dgm:hierBranch val="init"/>
        </dgm:presLayoutVars>
      </dgm:prSet>
      <dgm:spPr/>
    </dgm:pt>
    <dgm:pt modelId="{A801A9B4-15A8-4FCE-BA76-76C13868E54F}" type="pres">
      <dgm:prSet presAssocID="{8CF9160A-992B-4D26-B59A-851796DDADEE}" presName="rootComposite" presStyleCnt="0"/>
      <dgm:spPr/>
    </dgm:pt>
    <dgm:pt modelId="{C2BF3711-1D75-459C-8AB0-6DEE7B36C3E3}" type="pres">
      <dgm:prSet presAssocID="{8CF9160A-992B-4D26-B59A-851796DDADEE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C8F42D-2522-4F8E-BCC0-04C6BA09D039}" type="pres">
      <dgm:prSet presAssocID="{8CF9160A-992B-4D26-B59A-851796DDADEE}" presName="rootConnector" presStyleLbl="node3" presStyleIdx="9" presStyleCnt="12"/>
      <dgm:spPr/>
      <dgm:t>
        <a:bodyPr/>
        <a:lstStyle/>
        <a:p>
          <a:endParaRPr lang="en-US"/>
        </a:p>
      </dgm:t>
    </dgm:pt>
    <dgm:pt modelId="{E39C5663-D23C-4A55-B23F-1E02DE83056E}" type="pres">
      <dgm:prSet presAssocID="{8CF9160A-992B-4D26-B59A-851796DDADEE}" presName="hierChild4" presStyleCnt="0"/>
      <dgm:spPr/>
    </dgm:pt>
    <dgm:pt modelId="{92AB4183-9C8D-4478-B50B-E7EACDB747A1}" type="pres">
      <dgm:prSet presAssocID="{8CF9160A-992B-4D26-B59A-851796DDADEE}" presName="hierChild5" presStyleCnt="0"/>
      <dgm:spPr/>
    </dgm:pt>
    <dgm:pt modelId="{A4231A9D-D781-43CB-9141-497C6DEE2454}" type="pres">
      <dgm:prSet presAssocID="{39692805-2C56-42D8-9D99-9BF027C18E1A}" presName="Name37" presStyleLbl="parChTrans1D3" presStyleIdx="10" presStyleCnt="12"/>
      <dgm:spPr/>
      <dgm:t>
        <a:bodyPr/>
        <a:lstStyle/>
        <a:p>
          <a:endParaRPr lang="en-US"/>
        </a:p>
      </dgm:t>
    </dgm:pt>
    <dgm:pt modelId="{A7B673F1-3D25-45A7-B72A-B2E40DC9C3BB}" type="pres">
      <dgm:prSet presAssocID="{10C2F4F9-A127-45E5-82DC-C5CA48292B98}" presName="hierRoot2" presStyleCnt="0">
        <dgm:presLayoutVars>
          <dgm:hierBranch val="init"/>
        </dgm:presLayoutVars>
      </dgm:prSet>
      <dgm:spPr/>
    </dgm:pt>
    <dgm:pt modelId="{2D719C9D-D980-449E-B3F1-667AE1AFA51B}" type="pres">
      <dgm:prSet presAssocID="{10C2F4F9-A127-45E5-82DC-C5CA48292B98}" presName="rootComposite" presStyleCnt="0"/>
      <dgm:spPr/>
    </dgm:pt>
    <dgm:pt modelId="{63EA267C-7027-4302-9981-F78AD414AF36}" type="pres">
      <dgm:prSet presAssocID="{10C2F4F9-A127-45E5-82DC-C5CA48292B98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6C892A-B2CE-43FD-A28A-0397E0082F50}" type="pres">
      <dgm:prSet presAssocID="{10C2F4F9-A127-45E5-82DC-C5CA48292B98}" presName="rootConnector" presStyleLbl="node3" presStyleIdx="10" presStyleCnt="12"/>
      <dgm:spPr/>
      <dgm:t>
        <a:bodyPr/>
        <a:lstStyle/>
        <a:p>
          <a:endParaRPr lang="en-US"/>
        </a:p>
      </dgm:t>
    </dgm:pt>
    <dgm:pt modelId="{7597DCD6-D92C-40AA-8DED-55C80D215D7D}" type="pres">
      <dgm:prSet presAssocID="{10C2F4F9-A127-45E5-82DC-C5CA48292B98}" presName="hierChild4" presStyleCnt="0"/>
      <dgm:spPr/>
    </dgm:pt>
    <dgm:pt modelId="{AEC4F64D-1E09-48C8-9EC5-C1C66B21CBCC}" type="pres">
      <dgm:prSet presAssocID="{10C2F4F9-A127-45E5-82DC-C5CA48292B98}" presName="hierChild5" presStyleCnt="0"/>
      <dgm:spPr/>
    </dgm:pt>
    <dgm:pt modelId="{31A9B829-AE59-4584-AF61-98BFE35BEB7E}" type="pres">
      <dgm:prSet presAssocID="{A821B581-81D5-4D28-923A-6D8DC904E071}" presName="Name37" presStyleLbl="parChTrans1D3" presStyleIdx="11" presStyleCnt="12"/>
      <dgm:spPr/>
      <dgm:t>
        <a:bodyPr/>
        <a:lstStyle/>
        <a:p>
          <a:endParaRPr lang="en-US"/>
        </a:p>
      </dgm:t>
    </dgm:pt>
    <dgm:pt modelId="{3443FBE8-573C-4C33-B082-A4BBFC9273FA}" type="pres">
      <dgm:prSet presAssocID="{E9273562-A0FA-4BAB-B721-2249619EF6A7}" presName="hierRoot2" presStyleCnt="0">
        <dgm:presLayoutVars>
          <dgm:hierBranch val="init"/>
        </dgm:presLayoutVars>
      </dgm:prSet>
      <dgm:spPr/>
    </dgm:pt>
    <dgm:pt modelId="{22780290-B44D-498B-A598-C8B43B881673}" type="pres">
      <dgm:prSet presAssocID="{E9273562-A0FA-4BAB-B721-2249619EF6A7}" presName="rootComposite" presStyleCnt="0"/>
      <dgm:spPr/>
    </dgm:pt>
    <dgm:pt modelId="{EB66416B-8794-4920-851A-BDDAB56D2636}" type="pres">
      <dgm:prSet presAssocID="{E9273562-A0FA-4BAB-B721-2249619EF6A7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6492D1-6833-4C72-BE8B-5D7D4A56EE79}" type="pres">
      <dgm:prSet presAssocID="{E9273562-A0FA-4BAB-B721-2249619EF6A7}" presName="rootConnector" presStyleLbl="node3" presStyleIdx="11" presStyleCnt="12"/>
      <dgm:spPr/>
      <dgm:t>
        <a:bodyPr/>
        <a:lstStyle/>
        <a:p>
          <a:endParaRPr lang="en-US"/>
        </a:p>
      </dgm:t>
    </dgm:pt>
    <dgm:pt modelId="{E99EBC88-6862-48E2-A801-5636424B14BC}" type="pres">
      <dgm:prSet presAssocID="{E9273562-A0FA-4BAB-B721-2249619EF6A7}" presName="hierChild4" presStyleCnt="0"/>
      <dgm:spPr/>
    </dgm:pt>
    <dgm:pt modelId="{28C5B351-B058-4506-A40E-3905BAFCD198}" type="pres">
      <dgm:prSet presAssocID="{E9273562-A0FA-4BAB-B721-2249619EF6A7}" presName="hierChild5" presStyleCnt="0"/>
      <dgm:spPr/>
    </dgm:pt>
    <dgm:pt modelId="{CDA8F130-13BA-4685-8422-3650273D4E8D}" type="pres">
      <dgm:prSet presAssocID="{5731FFB4-7C2A-41E1-AA7C-DFBAAC2C0269}" presName="hierChild5" presStyleCnt="0"/>
      <dgm:spPr/>
    </dgm:pt>
    <dgm:pt modelId="{FAB2A1ED-2F7D-4074-940F-61BE230CF93E}" type="pres">
      <dgm:prSet presAssocID="{AEEEDA8B-A4C6-4983-B52F-532070E3597D}" presName="hierChild3" presStyleCnt="0"/>
      <dgm:spPr/>
    </dgm:pt>
  </dgm:ptLst>
  <dgm:cxnLst>
    <dgm:cxn modelId="{E773EFB8-671C-4CA7-B3EB-C88B823A8EC2}" type="presOf" srcId="{C6C53CF7-71DB-4CD9-A3FB-17F5AE06565F}" destId="{7CB3E205-3C70-4AC4-82CE-5AE0A5663DC2}" srcOrd="0" destOrd="0" presId="urn:microsoft.com/office/officeart/2005/8/layout/orgChart1"/>
    <dgm:cxn modelId="{85CB34A0-D06D-4A0A-B1CF-1B59C6926F1D}" type="presOf" srcId="{33C8CB96-81BB-47F7-BD77-2817827383E5}" destId="{2CCFE519-E78E-480C-A059-B4DEDF83C1A7}" srcOrd="0" destOrd="0" presId="urn:microsoft.com/office/officeart/2005/8/layout/orgChart1"/>
    <dgm:cxn modelId="{38A2FCF6-6CF8-4E4E-BDEF-DF7CDF84B296}" srcId="{C13854CE-C091-42A4-851D-FBBBF04B8476}" destId="{9BB22FC2-FD3E-49C5-B029-284F782BAFAA}" srcOrd="1" destOrd="0" parTransId="{A09EDF4E-A73E-4565-9BC9-1AEB64663003}" sibTransId="{55295CB2-C850-4D43-A01A-6B266140ED6D}"/>
    <dgm:cxn modelId="{0BB252DE-AD34-4A65-8B44-390E45FDBADF}" type="presOf" srcId="{CFF965F2-25C5-40E2-8866-1B8C1F59D16E}" destId="{56C6CFE0-BC42-4D9C-B7B8-B9AFF15EE821}" srcOrd="0" destOrd="0" presId="urn:microsoft.com/office/officeart/2005/8/layout/orgChart1"/>
    <dgm:cxn modelId="{8332C5AC-9B4B-45E1-A34F-79BE6D6A13B7}" type="presOf" srcId="{AEEEDA8B-A4C6-4983-B52F-532070E3597D}" destId="{00744735-1060-412E-BAB6-175E9B92A691}" srcOrd="0" destOrd="0" presId="urn:microsoft.com/office/officeart/2005/8/layout/orgChart1"/>
    <dgm:cxn modelId="{E4C11221-D88E-45AE-B87F-000D211A971E}" type="presOf" srcId="{A821B581-81D5-4D28-923A-6D8DC904E071}" destId="{31A9B829-AE59-4584-AF61-98BFE35BEB7E}" srcOrd="0" destOrd="0" presId="urn:microsoft.com/office/officeart/2005/8/layout/orgChart1"/>
    <dgm:cxn modelId="{2E45AD71-8165-4A97-A419-103F92A17783}" srcId="{5731FFB4-7C2A-41E1-AA7C-DFBAAC2C0269}" destId="{E9273562-A0FA-4BAB-B721-2249619EF6A7}" srcOrd="2" destOrd="0" parTransId="{A821B581-81D5-4D28-923A-6D8DC904E071}" sibTransId="{6AE25D8A-700B-4D8B-9044-4AFD6225CDF8}"/>
    <dgm:cxn modelId="{72EF3CA1-903F-4B3B-9EAC-B56E0FFFCB9A}" srcId="{C13854CE-C091-42A4-851D-FBBBF04B8476}" destId="{4D632330-2709-4826-A455-584A6491F332}" srcOrd="0" destOrd="0" parTransId="{A60B2533-E172-4E36-B0C7-B80D5C8BDECA}" sibTransId="{BBE93DB0-5D12-4CE8-A0F8-E43E27FDDEBC}"/>
    <dgm:cxn modelId="{BD166F67-EFC3-49D1-BA9B-A063A4EDF0F6}" type="presOf" srcId="{F9677656-627F-454B-AA44-71F725ADC24E}" destId="{B2978787-847B-4C74-A27F-D9915F55FBA3}" srcOrd="0" destOrd="0" presId="urn:microsoft.com/office/officeart/2005/8/layout/orgChart1"/>
    <dgm:cxn modelId="{17299C54-E028-4D64-A659-97EE9A1615AB}" type="presOf" srcId="{B6619E9A-4D24-4B85-B733-5060B1A503CD}" destId="{B53B2923-EA5E-4E78-8475-0A5826C1A37E}" srcOrd="1" destOrd="0" presId="urn:microsoft.com/office/officeart/2005/8/layout/orgChart1"/>
    <dgm:cxn modelId="{101CC93D-0C7B-4B49-A5AD-BED2BE691479}" type="presOf" srcId="{DDDDD976-190C-483E-A3A1-5312B31DB364}" destId="{D7FCD479-2BE1-4817-8B91-7E46D4A63AF3}" srcOrd="1" destOrd="0" presId="urn:microsoft.com/office/officeart/2005/8/layout/orgChart1"/>
    <dgm:cxn modelId="{0B8ED043-7781-443B-8E0D-5F12745C016A}" srcId="{B6619E9A-4D24-4B85-B733-5060B1A503CD}" destId="{F9677656-627F-454B-AA44-71F725ADC24E}" srcOrd="2" destOrd="0" parTransId="{21BCDBB1-A00B-4E79-83DD-BA939A2B0283}" sibTransId="{5690DAAD-A385-497B-BF5C-0CA89F59E116}"/>
    <dgm:cxn modelId="{2D3CBB98-BE93-4732-A6CC-5D89AEDFE01F}" type="presOf" srcId="{E9273562-A0FA-4BAB-B721-2249619EF6A7}" destId="{EB66416B-8794-4920-851A-BDDAB56D2636}" srcOrd="0" destOrd="0" presId="urn:microsoft.com/office/officeart/2005/8/layout/orgChart1"/>
    <dgm:cxn modelId="{80AC19F0-C04B-4669-8CB7-EE4B5D4914E6}" type="presOf" srcId="{B2465C20-AD4E-466B-A906-29EE3B48316A}" destId="{35729B32-4AAC-4F2B-A187-48D66AA5F544}" srcOrd="1" destOrd="0" presId="urn:microsoft.com/office/officeart/2005/8/layout/orgChart1"/>
    <dgm:cxn modelId="{B4E97135-0121-44AC-A25A-B4DD94CBE8DE}" type="presOf" srcId="{5731FFB4-7C2A-41E1-AA7C-DFBAAC2C0269}" destId="{15500420-06C9-48C4-850C-51598F5367B5}" srcOrd="1" destOrd="0" presId="urn:microsoft.com/office/officeart/2005/8/layout/orgChart1"/>
    <dgm:cxn modelId="{16B1A5F7-18A0-47E5-9ECA-59E1F3CA8603}" type="presOf" srcId="{B2465C20-AD4E-466B-A906-29EE3B48316A}" destId="{676AA3BC-B71B-4160-A5A5-402D8E6539E0}" srcOrd="0" destOrd="0" presId="urn:microsoft.com/office/officeart/2005/8/layout/orgChart1"/>
    <dgm:cxn modelId="{840A2BCF-9373-4307-A7EE-5F4163829032}" type="presOf" srcId="{F34015B7-89AF-4027-844D-9670612186CC}" destId="{B15B7FCB-5D2D-4E86-93F6-64B0AE01DCFD}" srcOrd="0" destOrd="0" presId="urn:microsoft.com/office/officeart/2005/8/layout/orgChart1"/>
    <dgm:cxn modelId="{B821A74B-EA2E-4DEC-848A-450BFE3C43B9}" srcId="{14CBF29D-8B93-4D6B-A70C-38FD886FD035}" destId="{B2465C20-AD4E-466B-A906-29EE3B48316A}" srcOrd="1" destOrd="0" parTransId="{D0E2FA08-A26F-4F0A-9083-5AAF3006B94E}" sibTransId="{879C62E0-A0DA-42A0-BF9D-C048EC38985E}"/>
    <dgm:cxn modelId="{C9E7F0E6-DD82-48D5-B1EA-B3FA07D2AF4E}" type="presOf" srcId="{E9273562-A0FA-4BAB-B721-2249619EF6A7}" destId="{726492D1-6833-4C72-BE8B-5D7D4A56EE79}" srcOrd="1" destOrd="0" presId="urn:microsoft.com/office/officeart/2005/8/layout/orgChart1"/>
    <dgm:cxn modelId="{0E875FBD-DFA5-4552-B5A4-C4A5ECC30675}" srcId="{B6619E9A-4D24-4B85-B733-5060B1A503CD}" destId="{028EB5E5-34A9-4FC1-BCEB-BD26B0331B54}" srcOrd="1" destOrd="0" parTransId="{F34015B7-89AF-4027-844D-9670612186CC}" sibTransId="{2303B291-5BE2-4600-AB8E-F79754309C02}"/>
    <dgm:cxn modelId="{E5431A4F-E4B6-4060-B9D5-3730FA2062FD}" type="presOf" srcId="{21BCDBB1-A00B-4E79-83DD-BA939A2B0283}" destId="{FE108E6D-5EA8-4E30-A878-F184C86B545D}" srcOrd="0" destOrd="0" presId="urn:microsoft.com/office/officeart/2005/8/layout/orgChart1"/>
    <dgm:cxn modelId="{B5698541-59AA-4A58-9EAC-48F4855EA9D8}" type="presOf" srcId="{F9677656-627F-454B-AA44-71F725ADC24E}" destId="{EB757E7A-0969-4CE1-8C9E-72394C6110B5}" srcOrd="1" destOrd="0" presId="urn:microsoft.com/office/officeart/2005/8/layout/orgChart1"/>
    <dgm:cxn modelId="{CB62035A-2BC2-4FBB-B1AE-9C5E436C91A3}" type="presOf" srcId="{529CF25D-AB8A-4C24-8153-F552C2B7DF61}" destId="{0CC7C1B5-11EE-48B0-BC2E-7DB77FE9326B}" srcOrd="0" destOrd="0" presId="urn:microsoft.com/office/officeart/2005/8/layout/orgChart1"/>
    <dgm:cxn modelId="{69E5B45F-38CA-41FF-B94C-BA2E2F3F3398}" type="presOf" srcId="{51EDC8B7-297D-4521-849F-E6DF5B4EEF38}" destId="{DC90D4CB-375E-43AA-9589-209CC77D09E7}" srcOrd="1" destOrd="0" presId="urn:microsoft.com/office/officeart/2005/8/layout/orgChart1"/>
    <dgm:cxn modelId="{61F350F0-5002-4C54-B7C6-5678D6AAE533}" type="presOf" srcId="{44249BC8-98B4-457B-A4F0-403ACFA6148E}" destId="{7CADAAC5-794A-4A41-A4DB-2EEB55BC0637}" srcOrd="0" destOrd="0" presId="urn:microsoft.com/office/officeart/2005/8/layout/orgChart1"/>
    <dgm:cxn modelId="{782CB026-BBFC-49AB-B83C-6F1B95DFD2C6}" type="presOf" srcId="{51EDC8B7-297D-4521-849F-E6DF5B4EEF38}" destId="{A32EE37B-F225-4BFF-802E-0C002EBD64DE}" srcOrd="0" destOrd="0" presId="urn:microsoft.com/office/officeart/2005/8/layout/orgChart1"/>
    <dgm:cxn modelId="{1665F49C-FE6E-42EB-A279-D5A941E8E8A6}" type="presOf" srcId="{D0E2FA08-A26F-4F0A-9083-5AAF3006B94E}" destId="{CA369A47-07C1-4CBA-AD13-A3EAC3972AEF}" srcOrd="0" destOrd="0" presId="urn:microsoft.com/office/officeart/2005/8/layout/orgChart1"/>
    <dgm:cxn modelId="{6C7F9301-A9B4-4D3D-B0C8-811E3F2590EA}" srcId="{C13854CE-C091-42A4-851D-FBBBF04B8476}" destId="{59DD9097-D20E-42AE-83DD-F59028B8D87F}" srcOrd="2" destOrd="0" parTransId="{FF8C19BC-E30F-4274-8B2F-FBBFA14F3F76}" sibTransId="{C9A8A527-D1F3-4356-B692-CEF0F0F34B45}"/>
    <dgm:cxn modelId="{FDD45A36-DC92-441F-873B-BA865876F5D1}" type="presOf" srcId="{7691CBC3-2BED-48F3-99FA-0CAB3D30EE57}" destId="{C4C5D827-32FE-4E0F-BB76-8AD096692873}" srcOrd="0" destOrd="0" presId="urn:microsoft.com/office/officeart/2005/8/layout/orgChart1"/>
    <dgm:cxn modelId="{58414638-D82E-40D5-A59F-C8342633999C}" srcId="{AEEEDA8B-A4C6-4983-B52F-532070E3597D}" destId="{C13854CE-C091-42A4-851D-FBBBF04B8476}" srcOrd="0" destOrd="0" parTransId="{33C8CB96-81BB-47F7-BD77-2817827383E5}" sibTransId="{91533D4B-1F72-4717-A87B-12665A3613F8}"/>
    <dgm:cxn modelId="{454FC0A2-0ACD-49FA-B0D4-17303502A2B4}" srcId="{5731FFB4-7C2A-41E1-AA7C-DFBAAC2C0269}" destId="{10C2F4F9-A127-45E5-82DC-C5CA48292B98}" srcOrd="1" destOrd="0" parTransId="{39692805-2C56-42D8-9D99-9BF027C18E1A}" sibTransId="{E5E1E0BD-B6D0-47C7-887C-62B335D180D9}"/>
    <dgm:cxn modelId="{380D8150-6DB6-4FBB-B9D2-D32722B6F0C9}" srcId="{B6619E9A-4D24-4B85-B733-5060B1A503CD}" destId="{DDDDD976-190C-483E-A3A1-5312B31DB364}" srcOrd="0" destOrd="0" parTransId="{79B3EB86-7574-41D3-BCDE-9EFC28F367A3}" sibTransId="{6C8A364F-488E-4CFA-AA66-CA384391904C}"/>
    <dgm:cxn modelId="{38B56436-ED7F-4BE0-8BD9-7D4106BC81B4}" type="presOf" srcId="{8CF9160A-992B-4D26-B59A-851796DDADEE}" destId="{C2BF3711-1D75-459C-8AB0-6DEE7B36C3E3}" srcOrd="0" destOrd="0" presId="urn:microsoft.com/office/officeart/2005/8/layout/orgChart1"/>
    <dgm:cxn modelId="{9654EC6B-BD83-496D-A775-F74A55A4FEB9}" type="presOf" srcId="{9BB22FC2-FD3E-49C5-B029-284F782BAFAA}" destId="{341B66FF-440C-4D28-A768-1229793795AB}" srcOrd="1" destOrd="0" presId="urn:microsoft.com/office/officeart/2005/8/layout/orgChart1"/>
    <dgm:cxn modelId="{9663D2F0-57D5-453C-A46D-332FA068B2C8}" type="presOf" srcId="{B4C5BABB-5FD5-477A-83E0-9C2460971E96}" destId="{227C3600-5F98-4F0E-86DE-977C26BBD945}" srcOrd="0" destOrd="0" presId="urn:microsoft.com/office/officeart/2005/8/layout/orgChart1"/>
    <dgm:cxn modelId="{F7F85B42-9A21-4241-B526-51E9E5EB1C6F}" type="presOf" srcId="{59DD9097-D20E-42AE-83DD-F59028B8D87F}" destId="{6B2457A7-AC61-4769-9090-D05BC3A28071}" srcOrd="1" destOrd="0" presId="urn:microsoft.com/office/officeart/2005/8/layout/orgChart1"/>
    <dgm:cxn modelId="{DBBB115D-EF26-46EF-88D7-BF7FD2373A7F}" type="presOf" srcId="{9BB22FC2-FD3E-49C5-B029-284F782BAFAA}" destId="{E3D55004-F83F-41FD-BFD9-71BB8F182C33}" srcOrd="0" destOrd="0" presId="urn:microsoft.com/office/officeart/2005/8/layout/orgChart1"/>
    <dgm:cxn modelId="{133EFF1B-0983-4029-9317-9B15C480E946}" srcId="{AEEEDA8B-A4C6-4983-B52F-532070E3597D}" destId="{14CBF29D-8B93-4D6B-A70C-38FD886FD035}" srcOrd="2" destOrd="0" parTransId="{B4C5BABB-5FD5-477A-83E0-9C2460971E96}" sibTransId="{EBE07795-B904-4933-A302-814D9ABCA5DD}"/>
    <dgm:cxn modelId="{E9FC1FB2-2CC2-4643-BDC1-A1E6A88A10C8}" srcId="{AEEEDA8B-A4C6-4983-B52F-532070E3597D}" destId="{5731FFB4-7C2A-41E1-AA7C-DFBAAC2C0269}" srcOrd="3" destOrd="0" parTransId="{529CF25D-AB8A-4C24-8153-F552C2B7DF61}" sibTransId="{D077D6D0-DB78-4B0A-AE8C-2D151290140A}"/>
    <dgm:cxn modelId="{37D48373-331B-443D-9C3A-9F26E5422157}" type="presOf" srcId="{14CBF29D-8B93-4D6B-A70C-38FD886FD035}" destId="{05F0FF4D-D8FE-4F08-B618-6DFA003DB86B}" srcOrd="0" destOrd="0" presId="urn:microsoft.com/office/officeart/2005/8/layout/orgChart1"/>
    <dgm:cxn modelId="{CB6BB7E6-6CD3-4765-B9FA-CBB59CDDB557}" type="presOf" srcId="{C13854CE-C091-42A4-851D-FBBBF04B8476}" destId="{C43A128F-31A7-45CB-957A-2D350711E2EB}" srcOrd="0" destOrd="0" presId="urn:microsoft.com/office/officeart/2005/8/layout/orgChart1"/>
    <dgm:cxn modelId="{41F80E76-CF55-4865-B404-EFEAC9C37CC1}" type="presOf" srcId="{39692805-2C56-42D8-9D99-9BF027C18E1A}" destId="{A4231A9D-D781-43CB-9141-497C6DEE2454}" srcOrd="0" destOrd="0" presId="urn:microsoft.com/office/officeart/2005/8/layout/orgChart1"/>
    <dgm:cxn modelId="{F5A8F3CE-0AC9-4EEB-A3D7-918E5E75AAA4}" srcId="{C6C53CF7-71DB-4CD9-A3FB-17F5AE06565F}" destId="{AEEEDA8B-A4C6-4983-B52F-532070E3597D}" srcOrd="0" destOrd="0" parTransId="{514CDB68-E25B-404F-91B6-D984F8E1E4FB}" sibTransId="{28E7F1D8-FD77-46CD-AF17-2376ACCF9711}"/>
    <dgm:cxn modelId="{2455784F-71B2-4FB1-81F3-431E334AB034}" type="presOf" srcId="{A60B2533-E172-4E36-B0C7-B80D5C8BDECA}" destId="{4D7A043B-A9E3-4A20-8CCC-96F3AD16977B}" srcOrd="0" destOrd="0" presId="urn:microsoft.com/office/officeart/2005/8/layout/orgChart1"/>
    <dgm:cxn modelId="{CB0A3969-6E26-4F0C-95EF-5A3C4775CBA5}" type="presOf" srcId="{B6619E9A-4D24-4B85-B733-5060B1A503CD}" destId="{FFB3FD7A-BECA-45EA-8733-5E8AD5A4B972}" srcOrd="0" destOrd="0" presId="urn:microsoft.com/office/officeart/2005/8/layout/orgChart1"/>
    <dgm:cxn modelId="{50352D04-7BA3-417D-8695-F42793BC6A5F}" type="presOf" srcId="{2DD260D0-9411-45AE-991B-9F382AADB1F3}" destId="{7B08E10A-1EEB-4E9D-88D6-AD78A785F552}" srcOrd="0" destOrd="0" presId="urn:microsoft.com/office/officeart/2005/8/layout/orgChart1"/>
    <dgm:cxn modelId="{DCA31CE4-3C95-45EA-BEB2-5482F7451579}" type="presOf" srcId="{4D632330-2709-4826-A455-584A6491F332}" destId="{0E9E6110-DB78-4846-9560-4FC00E599950}" srcOrd="1" destOrd="0" presId="urn:microsoft.com/office/officeart/2005/8/layout/orgChart1"/>
    <dgm:cxn modelId="{6877CE36-5128-4BFB-A5D9-7A1E139B8A78}" type="presOf" srcId="{028EB5E5-34A9-4FC1-BCEB-BD26B0331B54}" destId="{F2A43048-F855-4061-8D75-EC0EA86317E6}" srcOrd="0" destOrd="0" presId="urn:microsoft.com/office/officeart/2005/8/layout/orgChart1"/>
    <dgm:cxn modelId="{43053B4E-245A-4073-97CA-8340BB8AC116}" type="presOf" srcId="{10C2F4F9-A127-45E5-82DC-C5CA48292B98}" destId="{D96C892A-B2CE-43FD-A28A-0397E0082F50}" srcOrd="1" destOrd="0" presId="urn:microsoft.com/office/officeart/2005/8/layout/orgChart1"/>
    <dgm:cxn modelId="{36147B88-1B44-4D33-8F36-2592FB3EBF7C}" type="presOf" srcId="{A09EDF4E-A73E-4565-9BC9-1AEB64663003}" destId="{EE153636-CFC8-452D-B495-AE0F8F45768A}" srcOrd="0" destOrd="0" presId="urn:microsoft.com/office/officeart/2005/8/layout/orgChart1"/>
    <dgm:cxn modelId="{B5E7000C-D03A-4F90-BA1C-1988A95E36CF}" type="presOf" srcId="{DDDDD976-190C-483E-A3A1-5312B31DB364}" destId="{2DDFA26C-CF9B-4603-A57A-6F44A2AB6B9C}" srcOrd="0" destOrd="0" presId="urn:microsoft.com/office/officeart/2005/8/layout/orgChart1"/>
    <dgm:cxn modelId="{76A7A155-34C5-460C-B250-8DC4EE8FA659}" type="presOf" srcId="{C13854CE-C091-42A4-851D-FBBBF04B8476}" destId="{79D4D26E-EB59-486C-B2C3-CE4C4714C970}" srcOrd="1" destOrd="0" presId="urn:microsoft.com/office/officeart/2005/8/layout/orgChart1"/>
    <dgm:cxn modelId="{74371710-507B-418B-A3AE-93AD1E1F3715}" type="presOf" srcId="{4D632330-2709-4826-A455-584A6491F332}" destId="{F58FEBFC-7809-47CA-96D7-8FCD96E63426}" srcOrd="0" destOrd="0" presId="urn:microsoft.com/office/officeart/2005/8/layout/orgChart1"/>
    <dgm:cxn modelId="{66F9CF86-CFCC-41C4-A580-993187770C70}" type="presOf" srcId="{79B3EB86-7574-41D3-BCDE-9EFC28F367A3}" destId="{5B20C3B9-684F-4B23-829C-72A87764CC07}" srcOrd="0" destOrd="0" presId="urn:microsoft.com/office/officeart/2005/8/layout/orgChart1"/>
    <dgm:cxn modelId="{3E8E87C9-CB47-497A-89FD-5D9FBCCBCD49}" type="presOf" srcId="{5731FFB4-7C2A-41E1-AA7C-DFBAAC2C0269}" destId="{D8043EF1-50A3-4CC6-805F-89D97DADD1F6}" srcOrd="0" destOrd="0" presId="urn:microsoft.com/office/officeart/2005/8/layout/orgChart1"/>
    <dgm:cxn modelId="{F7D7B7FF-BC16-4978-AB1E-045D4C282CCA}" type="presOf" srcId="{FF8C19BC-E30F-4274-8B2F-FBBFA14F3F76}" destId="{8BDEC6BE-9037-4507-8811-77126FE069A5}" srcOrd="0" destOrd="0" presId="urn:microsoft.com/office/officeart/2005/8/layout/orgChart1"/>
    <dgm:cxn modelId="{4DE9DE5E-2ADC-4055-9F37-C709B33E1C1C}" type="presOf" srcId="{8CF9160A-992B-4D26-B59A-851796DDADEE}" destId="{9AC8F42D-2522-4F8E-BCC0-04C6BA09D039}" srcOrd="1" destOrd="0" presId="urn:microsoft.com/office/officeart/2005/8/layout/orgChart1"/>
    <dgm:cxn modelId="{A0C78957-BC3A-4308-8653-299A6E84B30D}" type="presOf" srcId="{B8416F9B-4CF4-4182-9C47-FF6DF44FEB8B}" destId="{D0A3C714-ACA2-4BA2-91ED-0531D9BCCE91}" srcOrd="1" destOrd="0" presId="urn:microsoft.com/office/officeart/2005/8/layout/orgChart1"/>
    <dgm:cxn modelId="{0143E2F0-926A-43E5-B975-B66E5D494A79}" type="presOf" srcId="{028EB5E5-34A9-4FC1-BCEB-BD26B0331B54}" destId="{553A164D-397F-4033-AA97-E9A55122D9BE}" srcOrd="1" destOrd="0" presId="urn:microsoft.com/office/officeart/2005/8/layout/orgChart1"/>
    <dgm:cxn modelId="{576E4A69-D205-4971-BAC4-D1F09D0857E0}" srcId="{14CBF29D-8B93-4D6B-A70C-38FD886FD035}" destId="{51EDC8B7-297D-4521-849F-E6DF5B4EEF38}" srcOrd="2" destOrd="0" parTransId="{44249BC8-98B4-457B-A4F0-403ACFA6148E}" sibTransId="{B5C204DC-C190-4171-B09C-B6C9D7CE5196}"/>
    <dgm:cxn modelId="{AED89FE5-243E-4F45-A6C5-5A786E315A1E}" srcId="{5731FFB4-7C2A-41E1-AA7C-DFBAAC2C0269}" destId="{8CF9160A-992B-4D26-B59A-851796DDADEE}" srcOrd="0" destOrd="0" parTransId="{7691CBC3-2BED-48F3-99FA-0CAB3D30EE57}" sibTransId="{720F2B6D-3EC3-48E7-925C-AB818643F587}"/>
    <dgm:cxn modelId="{9C394AB9-5ED8-4314-A52C-CF0FEA35A3A9}" type="presOf" srcId="{AEEEDA8B-A4C6-4983-B52F-532070E3597D}" destId="{AA3714CD-947B-464D-82F1-715FB6205535}" srcOrd="1" destOrd="0" presId="urn:microsoft.com/office/officeart/2005/8/layout/orgChart1"/>
    <dgm:cxn modelId="{BFF8F568-6636-4C3D-B507-D1D4A80B2167}" type="presOf" srcId="{B8416F9B-4CF4-4182-9C47-FF6DF44FEB8B}" destId="{F9828BCB-ACDF-4C5A-9262-3E134E6C3278}" srcOrd="0" destOrd="0" presId="urn:microsoft.com/office/officeart/2005/8/layout/orgChart1"/>
    <dgm:cxn modelId="{323D901E-3891-4018-8AD7-C348F5D55641}" type="presOf" srcId="{59DD9097-D20E-42AE-83DD-F59028B8D87F}" destId="{304B43DC-D49F-47FD-8DE1-4B25207579DF}" srcOrd="0" destOrd="0" presId="urn:microsoft.com/office/officeart/2005/8/layout/orgChart1"/>
    <dgm:cxn modelId="{C5A3052A-DECF-421C-82B8-69DA6D978F7D}" type="presOf" srcId="{10C2F4F9-A127-45E5-82DC-C5CA48292B98}" destId="{63EA267C-7027-4302-9981-F78AD414AF36}" srcOrd="0" destOrd="0" presId="urn:microsoft.com/office/officeart/2005/8/layout/orgChart1"/>
    <dgm:cxn modelId="{9A7A9D6C-EA2B-459E-BDEA-CAD7439308FB}" srcId="{14CBF29D-8B93-4D6B-A70C-38FD886FD035}" destId="{B8416F9B-4CF4-4182-9C47-FF6DF44FEB8B}" srcOrd="0" destOrd="0" parTransId="{CFF965F2-25C5-40E2-8866-1B8C1F59D16E}" sibTransId="{1E15ED1D-1EBF-4FAD-BC99-DFA90415DE5D}"/>
    <dgm:cxn modelId="{D462D203-70C1-4EFD-8CB7-12A7F23FA98A}" type="presOf" srcId="{14CBF29D-8B93-4D6B-A70C-38FD886FD035}" destId="{32D0986A-AC14-4B0A-9D05-D79B5B702640}" srcOrd="1" destOrd="0" presId="urn:microsoft.com/office/officeart/2005/8/layout/orgChart1"/>
    <dgm:cxn modelId="{B80023A9-01C6-4684-BBB7-F23B40819DA0}" srcId="{AEEEDA8B-A4C6-4983-B52F-532070E3597D}" destId="{B6619E9A-4D24-4B85-B733-5060B1A503CD}" srcOrd="1" destOrd="0" parTransId="{2DD260D0-9411-45AE-991B-9F382AADB1F3}" sibTransId="{B5C40CBD-A639-4ABD-9DC8-11FB27912C9C}"/>
    <dgm:cxn modelId="{58C50B1F-8741-49E5-A937-00289B18BAA1}" type="presParOf" srcId="{7CB3E205-3C70-4AC4-82CE-5AE0A5663DC2}" destId="{3E9AD5E0-6046-445E-B03C-7469F559E98D}" srcOrd="0" destOrd="0" presId="urn:microsoft.com/office/officeart/2005/8/layout/orgChart1"/>
    <dgm:cxn modelId="{CCC738C6-E0D6-443B-83AE-021BDE6B8C73}" type="presParOf" srcId="{3E9AD5E0-6046-445E-B03C-7469F559E98D}" destId="{9288D083-EA10-40A6-8267-B62D89873FEE}" srcOrd="0" destOrd="0" presId="urn:microsoft.com/office/officeart/2005/8/layout/orgChart1"/>
    <dgm:cxn modelId="{BC86E93B-F3DD-4458-89F0-911668E274B7}" type="presParOf" srcId="{9288D083-EA10-40A6-8267-B62D89873FEE}" destId="{00744735-1060-412E-BAB6-175E9B92A691}" srcOrd="0" destOrd="0" presId="urn:microsoft.com/office/officeart/2005/8/layout/orgChart1"/>
    <dgm:cxn modelId="{309C5590-E702-430F-8DEA-4AFE31B404AB}" type="presParOf" srcId="{9288D083-EA10-40A6-8267-B62D89873FEE}" destId="{AA3714CD-947B-464D-82F1-715FB6205535}" srcOrd="1" destOrd="0" presId="urn:microsoft.com/office/officeart/2005/8/layout/orgChart1"/>
    <dgm:cxn modelId="{B10729B4-871D-4C5C-BB75-0B6CE10D615B}" type="presParOf" srcId="{3E9AD5E0-6046-445E-B03C-7469F559E98D}" destId="{0F023274-BD32-4C7F-8398-74EE0BF48BD9}" srcOrd="1" destOrd="0" presId="urn:microsoft.com/office/officeart/2005/8/layout/orgChart1"/>
    <dgm:cxn modelId="{F3CE7F72-D441-426F-81F5-13C2D5CB37BB}" type="presParOf" srcId="{0F023274-BD32-4C7F-8398-74EE0BF48BD9}" destId="{2CCFE519-E78E-480C-A059-B4DEDF83C1A7}" srcOrd="0" destOrd="0" presId="urn:microsoft.com/office/officeart/2005/8/layout/orgChart1"/>
    <dgm:cxn modelId="{7A35B5B4-660E-476C-A48D-0E43EFDE42C7}" type="presParOf" srcId="{0F023274-BD32-4C7F-8398-74EE0BF48BD9}" destId="{E77380CE-3222-42B9-90FC-D615BA7DFB32}" srcOrd="1" destOrd="0" presId="urn:microsoft.com/office/officeart/2005/8/layout/orgChart1"/>
    <dgm:cxn modelId="{E2B165B3-99D9-4BAF-AC4B-7BAB2A21419D}" type="presParOf" srcId="{E77380CE-3222-42B9-90FC-D615BA7DFB32}" destId="{6ED2386D-EC92-439B-8C95-09E04AD423AC}" srcOrd="0" destOrd="0" presId="urn:microsoft.com/office/officeart/2005/8/layout/orgChart1"/>
    <dgm:cxn modelId="{0C72E49A-9CF1-406E-AF13-69FCF9CDFA66}" type="presParOf" srcId="{6ED2386D-EC92-439B-8C95-09E04AD423AC}" destId="{C43A128F-31A7-45CB-957A-2D350711E2EB}" srcOrd="0" destOrd="0" presId="urn:microsoft.com/office/officeart/2005/8/layout/orgChart1"/>
    <dgm:cxn modelId="{C8DB3A55-A142-4B79-AD40-BCF1C2EDAD47}" type="presParOf" srcId="{6ED2386D-EC92-439B-8C95-09E04AD423AC}" destId="{79D4D26E-EB59-486C-B2C3-CE4C4714C970}" srcOrd="1" destOrd="0" presId="urn:microsoft.com/office/officeart/2005/8/layout/orgChart1"/>
    <dgm:cxn modelId="{916FAA5B-7A89-49E6-838F-122A79309E30}" type="presParOf" srcId="{E77380CE-3222-42B9-90FC-D615BA7DFB32}" destId="{99C312C3-A9CB-4EC4-96FF-665BCFF45058}" srcOrd="1" destOrd="0" presId="urn:microsoft.com/office/officeart/2005/8/layout/orgChart1"/>
    <dgm:cxn modelId="{36A070CF-951D-4888-B178-4878C3B00102}" type="presParOf" srcId="{99C312C3-A9CB-4EC4-96FF-665BCFF45058}" destId="{4D7A043B-A9E3-4A20-8CCC-96F3AD16977B}" srcOrd="0" destOrd="0" presId="urn:microsoft.com/office/officeart/2005/8/layout/orgChart1"/>
    <dgm:cxn modelId="{0C2DCED4-7E5E-43CE-97F9-E1E35B16DC5A}" type="presParOf" srcId="{99C312C3-A9CB-4EC4-96FF-665BCFF45058}" destId="{384E7DAB-2EEE-4F1B-9580-070BB2B13B1A}" srcOrd="1" destOrd="0" presId="urn:microsoft.com/office/officeart/2005/8/layout/orgChart1"/>
    <dgm:cxn modelId="{F656D0C1-E55F-4005-8F9D-614BE599041B}" type="presParOf" srcId="{384E7DAB-2EEE-4F1B-9580-070BB2B13B1A}" destId="{07769B8C-18B9-4390-BEDC-D6E6FDD92E0B}" srcOrd="0" destOrd="0" presId="urn:microsoft.com/office/officeart/2005/8/layout/orgChart1"/>
    <dgm:cxn modelId="{849B1A55-1A71-4FD9-8990-E03D94BD1A19}" type="presParOf" srcId="{07769B8C-18B9-4390-BEDC-D6E6FDD92E0B}" destId="{F58FEBFC-7809-47CA-96D7-8FCD96E63426}" srcOrd="0" destOrd="0" presId="urn:microsoft.com/office/officeart/2005/8/layout/orgChart1"/>
    <dgm:cxn modelId="{148C7578-758B-4EFE-8841-D3AA9E2D96E4}" type="presParOf" srcId="{07769B8C-18B9-4390-BEDC-D6E6FDD92E0B}" destId="{0E9E6110-DB78-4846-9560-4FC00E599950}" srcOrd="1" destOrd="0" presId="urn:microsoft.com/office/officeart/2005/8/layout/orgChart1"/>
    <dgm:cxn modelId="{A80EDFFB-EFC2-443D-B114-F94D7F711257}" type="presParOf" srcId="{384E7DAB-2EEE-4F1B-9580-070BB2B13B1A}" destId="{1F12A8FC-D7F3-435B-A8D7-21AE69B0AB81}" srcOrd="1" destOrd="0" presId="urn:microsoft.com/office/officeart/2005/8/layout/orgChart1"/>
    <dgm:cxn modelId="{1BC04841-2DFA-4EDE-8581-B557E4655EA6}" type="presParOf" srcId="{384E7DAB-2EEE-4F1B-9580-070BB2B13B1A}" destId="{8BE50B88-6EF0-42FF-AD0D-BE79EA7B5039}" srcOrd="2" destOrd="0" presId="urn:microsoft.com/office/officeart/2005/8/layout/orgChart1"/>
    <dgm:cxn modelId="{3B4D4A74-01EC-4321-B3BC-D96F0805BE3D}" type="presParOf" srcId="{99C312C3-A9CB-4EC4-96FF-665BCFF45058}" destId="{EE153636-CFC8-452D-B495-AE0F8F45768A}" srcOrd="2" destOrd="0" presId="urn:microsoft.com/office/officeart/2005/8/layout/orgChart1"/>
    <dgm:cxn modelId="{3EC48806-FC05-4898-9CE8-F79C102906DE}" type="presParOf" srcId="{99C312C3-A9CB-4EC4-96FF-665BCFF45058}" destId="{6BDEF4BD-C95E-4F99-8B9E-D4E212D83065}" srcOrd="3" destOrd="0" presId="urn:microsoft.com/office/officeart/2005/8/layout/orgChart1"/>
    <dgm:cxn modelId="{B9952497-9CED-4606-8A3D-5D91F2475552}" type="presParOf" srcId="{6BDEF4BD-C95E-4F99-8B9E-D4E212D83065}" destId="{9018469C-1A00-4AB6-8E95-1A06FA4278B7}" srcOrd="0" destOrd="0" presId="urn:microsoft.com/office/officeart/2005/8/layout/orgChart1"/>
    <dgm:cxn modelId="{384C5696-21C0-42B3-A6A2-FFC5D15FF55F}" type="presParOf" srcId="{9018469C-1A00-4AB6-8E95-1A06FA4278B7}" destId="{E3D55004-F83F-41FD-BFD9-71BB8F182C33}" srcOrd="0" destOrd="0" presId="urn:microsoft.com/office/officeart/2005/8/layout/orgChart1"/>
    <dgm:cxn modelId="{0AB11F3A-0ABB-4207-954D-B2B5B6C17AB0}" type="presParOf" srcId="{9018469C-1A00-4AB6-8E95-1A06FA4278B7}" destId="{341B66FF-440C-4D28-A768-1229793795AB}" srcOrd="1" destOrd="0" presId="urn:microsoft.com/office/officeart/2005/8/layout/orgChart1"/>
    <dgm:cxn modelId="{CC4F16F7-D8C1-4CA0-80C5-AD9AABF7459D}" type="presParOf" srcId="{6BDEF4BD-C95E-4F99-8B9E-D4E212D83065}" destId="{3C3809DE-DED7-48AB-8E28-C981A9698181}" srcOrd="1" destOrd="0" presId="urn:microsoft.com/office/officeart/2005/8/layout/orgChart1"/>
    <dgm:cxn modelId="{57D1A0CC-FFA0-4C1D-8AA3-BF0F0FA6FDC2}" type="presParOf" srcId="{6BDEF4BD-C95E-4F99-8B9E-D4E212D83065}" destId="{168980E0-E666-4ED2-A090-223758172D57}" srcOrd="2" destOrd="0" presId="urn:microsoft.com/office/officeart/2005/8/layout/orgChart1"/>
    <dgm:cxn modelId="{A11897AB-4E84-453A-A3E0-42050559F02E}" type="presParOf" srcId="{99C312C3-A9CB-4EC4-96FF-665BCFF45058}" destId="{8BDEC6BE-9037-4507-8811-77126FE069A5}" srcOrd="4" destOrd="0" presId="urn:microsoft.com/office/officeart/2005/8/layout/orgChart1"/>
    <dgm:cxn modelId="{EDE6811E-E8AE-427D-9385-7B96D647DC05}" type="presParOf" srcId="{99C312C3-A9CB-4EC4-96FF-665BCFF45058}" destId="{3F95A0DB-6F79-493D-8BEB-6EAC6A437D6D}" srcOrd="5" destOrd="0" presId="urn:microsoft.com/office/officeart/2005/8/layout/orgChart1"/>
    <dgm:cxn modelId="{F6774A26-9FCC-4145-BFC1-5825AF07DD32}" type="presParOf" srcId="{3F95A0DB-6F79-493D-8BEB-6EAC6A437D6D}" destId="{B8C03F1A-335C-4D78-B88E-E5998A563EF7}" srcOrd="0" destOrd="0" presId="urn:microsoft.com/office/officeart/2005/8/layout/orgChart1"/>
    <dgm:cxn modelId="{D9E5EAE2-4568-4E66-A878-04F6F63C3B0F}" type="presParOf" srcId="{B8C03F1A-335C-4D78-B88E-E5998A563EF7}" destId="{304B43DC-D49F-47FD-8DE1-4B25207579DF}" srcOrd="0" destOrd="0" presId="urn:microsoft.com/office/officeart/2005/8/layout/orgChart1"/>
    <dgm:cxn modelId="{E180D8C4-6865-4CEE-A60A-201649FF7CFB}" type="presParOf" srcId="{B8C03F1A-335C-4D78-B88E-E5998A563EF7}" destId="{6B2457A7-AC61-4769-9090-D05BC3A28071}" srcOrd="1" destOrd="0" presId="urn:microsoft.com/office/officeart/2005/8/layout/orgChart1"/>
    <dgm:cxn modelId="{35FFE07D-B413-4A9E-8912-9EB6D1ED111E}" type="presParOf" srcId="{3F95A0DB-6F79-493D-8BEB-6EAC6A437D6D}" destId="{B4867921-9B59-4413-A7C1-3A8D5C97D4B1}" srcOrd="1" destOrd="0" presId="urn:microsoft.com/office/officeart/2005/8/layout/orgChart1"/>
    <dgm:cxn modelId="{B3895FE5-7874-4916-9A8E-29B42162C869}" type="presParOf" srcId="{3F95A0DB-6F79-493D-8BEB-6EAC6A437D6D}" destId="{F6F55C63-AA10-4B14-9A62-9BC11FD6F224}" srcOrd="2" destOrd="0" presId="urn:microsoft.com/office/officeart/2005/8/layout/orgChart1"/>
    <dgm:cxn modelId="{87E5F895-3E7E-4252-AC0E-F5C72F10FC7B}" type="presParOf" srcId="{E77380CE-3222-42B9-90FC-D615BA7DFB32}" destId="{E3DB7257-B309-4B6B-8C7A-C41B45A99B22}" srcOrd="2" destOrd="0" presId="urn:microsoft.com/office/officeart/2005/8/layout/orgChart1"/>
    <dgm:cxn modelId="{9C9F9CED-763D-4936-B66F-D61797A990A8}" type="presParOf" srcId="{0F023274-BD32-4C7F-8398-74EE0BF48BD9}" destId="{7B08E10A-1EEB-4E9D-88D6-AD78A785F552}" srcOrd="2" destOrd="0" presId="urn:microsoft.com/office/officeart/2005/8/layout/orgChart1"/>
    <dgm:cxn modelId="{7A741BCC-D990-4221-BE30-BACC22708C20}" type="presParOf" srcId="{0F023274-BD32-4C7F-8398-74EE0BF48BD9}" destId="{CB57FBC7-5E8B-483A-92FD-7F081C28C8FE}" srcOrd="3" destOrd="0" presId="urn:microsoft.com/office/officeart/2005/8/layout/orgChart1"/>
    <dgm:cxn modelId="{E47738F6-80FA-4EB0-A957-D8C17D49B33C}" type="presParOf" srcId="{CB57FBC7-5E8B-483A-92FD-7F081C28C8FE}" destId="{46DF74C1-2DCF-46AE-BD0D-04CEFE4236F9}" srcOrd="0" destOrd="0" presId="urn:microsoft.com/office/officeart/2005/8/layout/orgChart1"/>
    <dgm:cxn modelId="{8D922F5E-CBAC-443C-ACCC-932D56C9057C}" type="presParOf" srcId="{46DF74C1-2DCF-46AE-BD0D-04CEFE4236F9}" destId="{FFB3FD7A-BECA-45EA-8733-5E8AD5A4B972}" srcOrd="0" destOrd="0" presId="urn:microsoft.com/office/officeart/2005/8/layout/orgChart1"/>
    <dgm:cxn modelId="{229B477A-001F-47FF-90C1-8F8C5C4A2C56}" type="presParOf" srcId="{46DF74C1-2DCF-46AE-BD0D-04CEFE4236F9}" destId="{B53B2923-EA5E-4E78-8475-0A5826C1A37E}" srcOrd="1" destOrd="0" presId="urn:microsoft.com/office/officeart/2005/8/layout/orgChart1"/>
    <dgm:cxn modelId="{7A8DC3C8-4AE4-41DC-A8BB-2F05E0A72CE6}" type="presParOf" srcId="{CB57FBC7-5E8B-483A-92FD-7F081C28C8FE}" destId="{E765B22E-03A6-4E86-A821-CC218409F14C}" srcOrd="1" destOrd="0" presId="urn:microsoft.com/office/officeart/2005/8/layout/orgChart1"/>
    <dgm:cxn modelId="{A184A9DA-5346-4AD0-A567-C6FCF5505C60}" type="presParOf" srcId="{E765B22E-03A6-4E86-A821-CC218409F14C}" destId="{5B20C3B9-684F-4B23-829C-72A87764CC07}" srcOrd="0" destOrd="0" presId="urn:microsoft.com/office/officeart/2005/8/layout/orgChart1"/>
    <dgm:cxn modelId="{891A274C-6523-4FFD-83E0-8E3C78CC85E2}" type="presParOf" srcId="{E765B22E-03A6-4E86-A821-CC218409F14C}" destId="{CD4FDEBF-531B-4211-9898-00FBB9118A26}" srcOrd="1" destOrd="0" presId="urn:microsoft.com/office/officeart/2005/8/layout/orgChart1"/>
    <dgm:cxn modelId="{643E4FA5-E18A-4BD7-BC3C-81FA61B8A43C}" type="presParOf" srcId="{CD4FDEBF-531B-4211-9898-00FBB9118A26}" destId="{5B0C26E4-A71D-46C9-AD9C-4A3D15EB13C8}" srcOrd="0" destOrd="0" presId="urn:microsoft.com/office/officeart/2005/8/layout/orgChart1"/>
    <dgm:cxn modelId="{99161005-6CE9-4467-A111-FE3A8ADE3B7E}" type="presParOf" srcId="{5B0C26E4-A71D-46C9-AD9C-4A3D15EB13C8}" destId="{2DDFA26C-CF9B-4603-A57A-6F44A2AB6B9C}" srcOrd="0" destOrd="0" presId="urn:microsoft.com/office/officeart/2005/8/layout/orgChart1"/>
    <dgm:cxn modelId="{F19EBCD6-16BB-40BF-A536-ED1E4ED38459}" type="presParOf" srcId="{5B0C26E4-A71D-46C9-AD9C-4A3D15EB13C8}" destId="{D7FCD479-2BE1-4817-8B91-7E46D4A63AF3}" srcOrd="1" destOrd="0" presId="urn:microsoft.com/office/officeart/2005/8/layout/orgChart1"/>
    <dgm:cxn modelId="{89E4C7BC-576F-4BB0-A669-FFDB93D34AF3}" type="presParOf" srcId="{CD4FDEBF-531B-4211-9898-00FBB9118A26}" destId="{918F832C-07F3-45D5-AE40-2416BB79C310}" srcOrd="1" destOrd="0" presId="urn:microsoft.com/office/officeart/2005/8/layout/orgChart1"/>
    <dgm:cxn modelId="{F2846671-C601-45AA-9268-650A7A137AFF}" type="presParOf" srcId="{CD4FDEBF-531B-4211-9898-00FBB9118A26}" destId="{0141E19F-2CF1-4166-A028-39E534861C4A}" srcOrd="2" destOrd="0" presId="urn:microsoft.com/office/officeart/2005/8/layout/orgChart1"/>
    <dgm:cxn modelId="{5A3C7312-BBDC-4954-99FE-7C036279F596}" type="presParOf" srcId="{E765B22E-03A6-4E86-A821-CC218409F14C}" destId="{B15B7FCB-5D2D-4E86-93F6-64B0AE01DCFD}" srcOrd="2" destOrd="0" presId="urn:microsoft.com/office/officeart/2005/8/layout/orgChart1"/>
    <dgm:cxn modelId="{E96C4A5F-4CAF-4960-B447-794B17FE500E}" type="presParOf" srcId="{E765B22E-03A6-4E86-A821-CC218409F14C}" destId="{7A613D20-F095-4E4E-9C58-83543B30672A}" srcOrd="3" destOrd="0" presId="urn:microsoft.com/office/officeart/2005/8/layout/orgChart1"/>
    <dgm:cxn modelId="{8DC836D3-C776-45F8-A6D6-BC1CA87BE10E}" type="presParOf" srcId="{7A613D20-F095-4E4E-9C58-83543B30672A}" destId="{B66C8914-B666-4014-889B-F61A745376AA}" srcOrd="0" destOrd="0" presId="urn:microsoft.com/office/officeart/2005/8/layout/orgChart1"/>
    <dgm:cxn modelId="{374CE488-07C0-4F4A-9B86-0551FDCF2333}" type="presParOf" srcId="{B66C8914-B666-4014-889B-F61A745376AA}" destId="{F2A43048-F855-4061-8D75-EC0EA86317E6}" srcOrd="0" destOrd="0" presId="urn:microsoft.com/office/officeart/2005/8/layout/orgChart1"/>
    <dgm:cxn modelId="{2F575CFB-BA21-4D8E-AA82-9B3ABF81538D}" type="presParOf" srcId="{B66C8914-B666-4014-889B-F61A745376AA}" destId="{553A164D-397F-4033-AA97-E9A55122D9BE}" srcOrd="1" destOrd="0" presId="urn:microsoft.com/office/officeart/2005/8/layout/orgChart1"/>
    <dgm:cxn modelId="{9E47D56C-41FB-4E83-8DCA-656BE4E7CBFB}" type="presParOf" srcId="{7A613D20-F095-4E4E-9C58-83543B30672A}" destId="{B189F127-3B90-47C2-9998-81D219266E1B}" srcOrd="1" destOrd="0" presId="urn:microsoft.com/office/officeart/2005/8/layout/orgChart1"/>
    <dgm:cxn modelId="{A6104F40-44AA-4CB3-94B8-7B700E8A4AC0}" type="presParOf" srcId="{7A613D20-F095-4E4E-9C58-83543B30672A}" destId="{E92FB720-6AF2-40A7-B39B-A4B715DFD06A}" srcOrd="2" destOrd="0" presId="urn:microsoft.com/office/officeart/2005/8/layout/orgChart1"/>
    <dgm:cxn modelId="{E29DEE66-8184-4888-B369-55190D1F756F}" type="presParOf" srcId="{E765B22E-03A6-4E86-A821-CC218409F14C}" destId="{FE108E6D-5EA8-4E30-A878-F184C86B545D}" srcOrd="4" destOrd="0" presId="urn:microsoft.com/office/officeart/2005/8/layout/orgChart1"/>
    <dgm:cxn modelId="{C2743977-C9F5-4003-807B-93022BFE4632}" type="presParOf" srcId="{E765B22E-03A6-4E86-A821-CC218409F14C}" destId="{CF7B19D7-7397-4678-B4A4-A04070995A1D}" srcOrd="5" destOrd="0" presId="urn:microsoft.com/office/officeart/2005/8/layout/orgChart1"/>
    <dgm:cxn modelId="{C6F0F351-6D9A-4B07-BFE8-4899B1CAB21C}" type="presParOf" srcId="{CF7B19D7-7397-4678-B4A4-A04070995A1D}" destId="{E6B6D0DB-4F6B-40B9-AFDB-1F273280B2C0}" srcOrd="0" destOrd="0" presId="urn:microsoft.com/office/officeart/2005/8/layout/orgChart1"/>
    <dgm:cxn modelId="{DC911E96-8A88-42A0-AA5C-DF55333A9007}" type="presParOf" srcId="{E6B6D0DB-4F6B-40B9-AFDB-1F273280B2C0}" destId="{B2978787-847B-4C74-A27F-D9915F55FBA3}" srcOrd="0" destOrd="0" presId="urn:microsoft.com/office/officeart/2005/8/layout/orgChart1"/>
    <dgm:cxn modelId="{307D0F00-7C40-4050-811D-69488E25FFE6}" type="presParOf" srcId="{E6B6D0DB-4F6B-40B9-AFDB-1F273280B2C0}" destId="{EB757E7A-0969-4CE1-8C9E-72394C6110B5}" srcOrd="1" destOrd="0" presId="urn:microsoft.com/office/officeart/2005/8/layout/orgChart1"/>
    <dgm:cxn modelId="{6269EAC5-D86E-4481-B81E-1E34704CDFA8}" type="presParOf" srcId="{CF7B19D7-7397-4678-B4A4-A04070995A1D}" destId="{69873D71-C96C-4015-B4B8-895BBBE70A73}" srcOrd="1" destOrd="0" presId="urn:microsoft.com/office/officeart/2005/8/layout/orgChart1"/>
    <dgm:cxn modelId="{21C0278B-3840-4E0B-B602-11CD813ED618}" type="presParOf" srcId="{CF7B19D7-7397-4678-B4A4-A04070995A1D}" destId="{C89E42A0-FA73-431B-A853-E3CCEADAD40C}" srcOrd="2" destOrd="0" presId="urn:microsoft.com/office/officeart/2005/8/layout/orgChart1"/>
    <dgm:cxn modelId="{A4393AC1-36E7-48E8-ACD1-66BC36830D93}" type="presParOf" srcId="{CB57FBC7-5E8B-483A-92FD-7F081C28C8FE}" destId="{D0208C0E-AAAE-4B80-AF34-92E78F06DF32}" srcOrd="2" destOrd="0" presId="urn:microsoft.com/office/officeart/2005/8/layout/orgChart1"/>
    <dgm:cxn modelId="{E26315DB-BF92-4FC8-8844-F27D8D8131B4}" type="presParOf" srcId="{0F023274-BD32-4C7F-8398-74EE0BF48BD9}" destId="{227C3600-5F98-4F0E-86DE-977C26BBD945}" srcOrd="4" destOrd="0" presId="urn:microsoft.com/office/officeart/2005/8/layout/orgChart1"/>
    <dgm:cxn modelId="{823B281B-2DAF-4697-AB3A-51ECA446AF83}" type="presParOf" srcId="{0F023274-BD32-4C7F-8398-74EE0BF48BD9}" destId="{F5295000-6D7A-42B4-8855-2B4F33FA816B}" srcOrd="5" destOrd="0" presId="urn:microsoft.com/office/officeart/2005/8/layout/orgChart1"/>
    <dgm:cxn modelId="{5C1325A5-7398-46FF-A363-89C25098B174}" type="presParOf" srcId="{F5295000-6D7A-42B4-8855-2B4F33FA816B}" destId="{25185676-7CA0-444F-9CAB-901ACDE5F5FB}" srcOrd="0" destOrd="0" presId="urn:microsoft.com/office/officeart/2005/8/layout/orgChart1"/>
    <dgm:cxn modelId="{E5CCF05D-0909-498A-B3AD-25A226C10522}" type="presParOf" srcId="{25185676-7CA0-444F-9CAB-901ACDE5F5FB}" destId="{05F0FF4D-D8FE-4F08-B618-6DFA003DB86B}" srcOrd="0" destOrd="0" presId="urn:microsoft.com/office/officeart/2005/8/layout/orgChart1"/>
    <dgm:cxn modelId="{C6E1387B-BD0A-46D0-8B32-9A4F9167B9B5}" type="presParOf" srcId="{25185676-7CA0-444F-9CAB-901ACDE5F5FB}" destId="{32D0986A-AC14-4B0A-9D05-D79B5B702640}" srcOrd="1" destOrd="0" presId="urn:microsoft.com/office/officeart/2005/8/layout/orgChart1"/>
    <dgm:cxn modelId="{DB09A671-BC71-4A4D-A925-B04FDFFD01B5}" type="presParOf" srcId="{F5295000-6D7A-42B4-8855-2B4F33FA816B}" destId="{02CBC196-E21E-44A7-A6A9-BF0D929C9695}" srcOrd="1" destOrd="0" presId="urn:microsoft.com/office/officeart/2005/8/layout/orgChart1"/>
    <dgm:cxn modelId="{40B42CAF-7B38-4DD1-BC39-99B12A1D3AC3}" type="presParOf" srcId="{02CBC196-E21E-44A7-A6A9-BF0D929C9695}" destId="{56C6CFE0-BC42-4D9C-B7B8-B9AFF15EE821}" srcOrd="0" destOrd="0" presId="urn:microsoft.com/office/officeart/2005/8/layout/orgChart1"/>
    <dgm:cxn modelId="{0916E824-FC53-4F54-A747-02557D50418D}" type="presParOf" srcId="{02CBC196-E21E-44A7-A6A9-BF0D929C9695}" destId="{C5C0E514-57B5-4C6E-BCA5-926383159060}" srcOrd="1" destOrd="0" presId="urn:microsoft.com/office/officeart/2005/8/layout/orgChart1"/>
    <dgm:cxn modelId="{86032AB8-A441-4E03-9EEC-7A687D173217}" type="presParOf" srcId="{C5C0E514-57B5-4C6E-BCA5-926383159060}" destId="{9B17E4CF-F6FD-46A7-84D6-5DD810D09F77}" srcOrd="0" destOrd="0" presId="urn:microsoft.com/office/officeart/2005/8/layout/orgChart1"/>
    <dgm:cxn modelId="{AF41DE90-209E-417C-8AAF-A0D5CE8471F8}" type="presParOf" srcId="{9B17E4CF-F6FD-46A7-84D6-5DD810D09F77}" destId="{F9828BCB-ACDF-4C5A-9262-3E134E6C3278}" srcOrd="0" destOrd="0" presId="urn:microsoft.com/office/officeart/2005/8/layout/orgChart1"/>
    <dgm:cxn modelId="{508523D7-3F1E-4773-997A-9C031DB3A242}" type="presParOf" srcId="{9B17E4CF-F6FD-46A7-84D6-5DD810D09F77}" destId="{D0A3C714-ACA2-4BA2-91ED-0531D9BCCE91}" srcOrd="1" destOrd="0" presId="urn:microsoft.com/office/officeart/2005/8/layout/orgChart1"/>
    <dgm:cxn modelId="{F7B07BFD-25CC-4144-AFE0-A6992CC13BCF}" type="presParOf" srcId="{C5C0E514-57B5-4C6E-BCA5-926383159060}" destId="{42A1E8D6-F706-4ED1-A1E0-89D4F5C60954}" srcOrd="1" destOrd="0" presId="urn:microsoft.com/office/officeart/2005/8/layout/orgChart1"/>
    <dgm:cxn modelId="{A9FB241E-66F9-4671-945C-8EAD8826992F}" type="presParOf" srcId="{C5C0E514-57B5-4C6E-BCA5-926383159060}" destId="{C6E945DD-4838-4CCC-9EA6-46EAC924057C}" srcOrd="2" destOrd="0" presId="urn:microsoft.com/office/officeart/2005/8/layout/orgChart1"/>
    <dgm:cxn modelId="{30E77DC3-009B-4294-BED7-800EBDB7EE0A}" type="presParOf" srcId="{02CBC196-E21E-44A7-A6A9-BF0D929C9695}" destId="{CA369A47-07C1-4CBA-AD13-A3EAC3972AEF}" srcOrd="2" destOrd="0" presId="urn:microsoft.com/office/officeart/2005/8/layout/orgChart1"/>
    <dgm:cxn modelId="{43EE10B0-2AE3-4A54-8B37-D51F99747FC8}" type="presParOf" srcId="{02CBC196-E21E-44A7-A6A9-BF0D929C9695}" destId="{3EBB3E4D-E82F-4DA8-85EC-5BB47B297AD7}" srcOrd="3" destOrd="0" presId="urn:microsoft.com/office/officeart/2005/8/layout/orgChart1"/>
    <dgm:cxn modelId="{585B7CFC-AAF4-4CED-8DB2-4427508BF90C}" type="presParOf" srcId="{3EBB3E4D-E82F-4DA8-85EC-5BB47B297AD7}" destId="{18B36FA3-6735-4CF5-9AEC-F98F687583D6}" srcOrd="0" destOrd="0" presId="urn:microsoft.com/office/officeart/2005/8/layout/orgChart1"/>
    <dgm:cxn modelId="{289CA411-642E-4FA5-AB28-6F4BC6E50563}" type="presParOf" srcId="{18B36FA3-6735-4CF5-9AEC-F98F687583D6}" destId="{676AA3BC-B71B-4160-A5A5-402D8E6539E0}" srcOrd="0" destOrd="0" presId="urn:microsoft.com/office/officeart/2005/8/layout/orgChart1"/>
    <dgm:cxn modelId="{84D412F3-DF9E-4504-B6A5-0D085DAAC208}" type="presParOf" srcId="{18B36FA3-6735-4CF5-9AEC-F98F687583D6}" destId="{35729B32-4AAC-4F2B-A187-48D66AA5F544}" srcOrd="1" destOrd="0" presId="urn:microsoft.com/office/officeart/2005/8/layout/orgChart1"/>
    <dgm:cxn modelId="{9201D273-940B-4953-A044-11D5F48492D4}" type="presParOf" srcId="{3EBB3E4D-E82F-4DA8-85EC-5BB47B297AD7}" destId="{E49ED235-70F6-4F11-8149-2FF8B8F60682}" srcOrd="1" destOrd="0" presId="urn:microsoft.com/office/officeart/2005/8/layout/orgChart1"/>
    <dgm:cxn modelId="{63445195-91FA-488E-9263-01A8744EFB5E}" type="presParOf" srcId="{3EBB3E4D-E82F-4DA8-85EC-5BB47B297AD7}" destId="{CFF5DB27-9584-4CF3-8C7C-10D5226BADFF}" srcOrd="2" destOrd="0" presId="urn:microsoft.com/office/officeart/2005/8/layout/orgChart1"/>
    <dgm:cxn modelId="{4A593044-04BD-4BE8-BB66-AA8F1100C1B0}" type="presParOf" srcId="{02CBC196-E21E-44A7-A6A9-BF0D929C9695}" destId="{7CADAAC5-794A-4A41-A4DB-2EEB55BC0637}" srcOrd="4" destOrd="0" presId="urn:microsoft.com/office/officeart/2005/8/layout/orgChart1"/>
    <dgm:cxn modelId="{2BE1F208-CAF6-45C8-8B90-2BF8253ACF22}" type="presParOf" srcId="{02CBC196-E21E-44A7-A6A9-BF0D929C9695}" destId="{1DF35389-11B8-48C7-B5DF-31ADC6ECD8FF}" srcOrd="5" destOrd="0" presId="urn:microsoft.com/office/officeart/2005/8/layout/orgChart1"/>
    <dgm:cxn modelId="{9DEC726B-1C98-44D2-88EA-424255DA2810}" type="presParOf" srcId="{1DF35389-11B8-48C7-B5DF-31ADC6ECD8FF}" destId="{7BD600BE-DD83-489E-8770-CD35F4E6AE73}" srcOrd="0" destOrd="0" presId="urn:microsoft.com/office/officeart/2005/8/layout/orgChart1"/>
    <dgm:cxn modelId="{C06D27B8-A885-43C6-ABA4-CAFECC1D67B2}" type="presParOf" srcId="{7BD600BE-DD83-489E-8770-CD35F4E6AE73}" destId="{A32EE37B-F225-4BFF-802E-0C002EBD64DE}" srcOrd="0" destOrd="0" presId="urn:microsoft.com/office/officeart/2005/8/layout/orgChart1"/>
    <dgm:cxn modelId="{9284513B-9D77-414B-81EC-90DC327DF9A4}" type="presParOf" srcId="{7BD600BE-DD83-489E-8770-CD35F4E6AE73}" destId="{DC90D4CB-375E-43AA-9589-209CC77D09E7}" srcOrd="1" destOrd="0" presId="urn:microsoft.com/office/officeart/2005/8/layout/orgChart1"/>
    <dgm:cxn modelId="{177E075E-74F2-4F55-A58A-2DDFC465A1B6}" type="presParOf" srcId="{1DF35389-11B8-48C7-B5DF-31ADC6ECD8FF}" destId="{D630E321-96DB-4952-B42B-09774420949D}" srcOrd="1" destOrd="0" presId="urn:microsoft.com/office/officeart/2005/8/layout/orgChart1"/>
    <dgm:cxn modelId="{C5E8CF85-E8FA-430E-A196-3EACD4181A44}" type="presParOf" srcId="{1DF35389-11B8-48C7-B5DF-31ADC6ECD8FF}" destId="{835DAB6A-D2C6-44C2-A9C7-FDF8F7C90FC1}" srcOrd="2" destOrd="0" presId="urn:microsoft.com/office/officeart/2005/8/layout/orgChart1"/>
    <dgm:cxn modelId="{F59314BA-869B-4A33-B4A1-5E8A5DD3DACE}" type="presParOf" srcId="{F5295000-6D7A-42B4-8855-2B4F33FA816B}" destId="{75C60FA2-8E1C-4EEB-889B-25D5342A0AC7}" srcOrd="2" destOrd="0" presId="urn:microsoft.com/office/officeart/2005/8/layout/orgChart1"/>
    <dgm:cxn modelId="{90260FDF-57CE-48CD-9A6C-2501CA6AB4EF}" type="presParOf" srcId="{0F023274-BD32-4C7F-8398-74EE0BF48BD9}" destId="{0CC7C1B5-11EE-48B0-BC2E-7DB77FE9326B}" srcOrd="6" destOrd="0" presId="urn:microsoft.com/office/officeart/2005/8/layout/orgChart1"/>
    <dgm:cxn modelId="{B0724A2A-D529-49F6-8A5D-8C3C0FBC3F43}" type="presParOf" srcId="{0F023274-BD32-4C7F-8398-74EE0BF48BD9}" destId="{9F28BF1F-B818-4D47-9ACB-F31802901042}" srcOrd="7" destOrd="0" presId="urn:microsoft.com/office/officeart/2005/8/layout/orgChart1"/>
    <dgm:cxn modelId="{A7955D91-8BCA-40AE-9304-DEE1509BADF6}" type="presParOf" srcId="{9F28BF1F-B818-4D47-9ACB-F31802901042}" destId="{36556BCC-C9C1-464E-A1A8-67F4C0CDD6BA}" srcOrd="0" destOrd="0" presId="urn:microsoft.com/office/officeart/2005/8/layout/orgChart1"/>
    <dgm:cxn modelId="{9CBBD73E-D2A6-48DF-A66C-8F7825C714C4}" type="presParOf" srcId="{36556BCC-C9C1-464E-A1A8-67F4C0CDD6BA}" destId="{D8043EF1-50A3-4CC6-805F-89D97DADD1F6}" srcOrd="0" destOrd="0" presId="urn:microsoft.com/office/officeart/2005/8/layout/orgChart1"/>
    <dgm:cxn modelId="{A4A4A1CE-BC2D-421A-A619-92F047992433}" type="presParOf" srcId="{36556BCC-C9C1-464E-A1A8-67F4C0CDD6BA}" destId="{15500420-06C9-48C4-850C-51598F5367B5}" srcOrd="1" destOrd="0" presId="urn:microsoft.com/office/officeart/2005/8/layout/orgChart1"/>
    <dgm:cxn modelId="{8A92673A-77ED-4EDA-B149-75D51356C9C1}" type="presParOf" srcId="{9F28BF1F-B818-4D47-9ACB-F31802901042}" destId="{A2FA0348-BB88-48A0-8FA7-57B25BA5DF39}" srcOrd="1" destOrd="0" presId="urn:microsoft.com/office/officeart/2005/8/layout/orgChart1"/>
    <dgm:cxn modelId="{071DB1CB-9C0E-45DB-98AF-BA1CA8C088C3}" type="presParOf" srcId="{A2FA0348-BB88-48A0-8FA7-57B25BA5DF39}" destId="{C4C5D827-32FE-4E0F-BB76-8AD096692873}" srcOrd="0" destOrd="0" presId="urn:microsoft.com/office/officeart/2005/8/layout/orgChart1"/>
    <dgm:cxn modelId="{B8FC61E4-0A4B-45B1-9B44-D92A31410D2B}" type="presParOf" srcId="{A2FA0348-BB88-48A0-8FA7-57B25BA5DF39}" destId="{6C88402D-6472-4649-ACC1-72C1835C00A9}" srcOrd="1" destOrd="0" presId="urn:microsoft.com/office/officeart/2005/8/layout/orgChart1"/>
    <dgm:cxn modelId="{66FD3800-207D-4638-A20B-A05AC46DBFB0}" type="presParOf" srcId="{6C88402D-6472-4649-ACC1-72C1835C00A9}" destId="{A801A9B4-15A8-4FCE-BA76-76C13868E54F}" srcOrd="0" destOrd="0" presId="urn:microsoft.com/office/officeart/2005/8/layout/orgChart1"/>
    <dgm:cxn modelId="{D7D1FABE-D9CF-4837-82EE-B84946429779}" type="presParOf" srcId="{A801A9B4-15A8-4FCE-BA76-76C13868E54F}" destId="{C2BF3711-1D75-459C-8AB0-6DEE7B36C3E3}" srcOrd="0" destOrd="0" presId="urn:microsoft.com/office/officeart/2005/8/layout/orgChart1"/>
    <dgm:cxn modelId="{C75CF4EA-9654-47A8-9698-47D7451F8090}" type="presParOf" srcId="{A801A9B4-15A8-4FCE-BA76-76C13868E54F}" destId="{9AC8F42D-2522-4F8E-BCC0-04C6BA09D039}" srcOrd="1" destOrd="0" presId="urn:microsoft.com/office/officeart/2005/8/layout/orgChart1"/>
    <dgm:cxn modelId="{BB75B51B-EA33-40D5-835D-A2974A99F4A4}" type="presParOf" srcId="{6C88402D-6472-4649-ACC1-72C1835C00A9}" destId="{E39C5663-D23C-4A55-B23F-1E02DE83056E}" srcOrd="1" destOrd="0" presId="urn:microsoft.com/office/officeart/2005/8/layout/orgChart1"/>
    <dgm:cxn modelId="{DE24BB5B-6DE0-41EE-9F47-FCABF0F13962}" type="presParOf" srcId="{6C88402D-6472-4649-ACC1-72C1835C00A9}" destId="{92AB4183-9C8D-4478-B50B-E7EACDB747A1}" srcOrd="2" destOrd="0" presId="urn:microsoft.com/office/officeart/2005/8/layout/orgChart1"/>
    <dgm:cxn modelId="{EA77628B-C355-4091-B2F8-69818F7364F2}" type="presParOf" srcId="{A2FA0348-BB88-48A0-8FA7-57B25BA5DF39}" destId="{A4231A9D-D781-43CB-9141-497C6DEE2454}" srcOrd="2" destOrd="0" presId="urn:microsoft.com/office/officeart/2005/8/layout/orgChart1"/>
    <dgm:cxn modelId="{9621B27E-1554-464B-A5EF-DEE2A3764892}" type="presParOf" srcId="{A2FA0348-BB88-48A0-8FA7-57B25BA5DF39}" destId="{A7B673F1-3D25-45A7-B72A-B2E40DC9C3BB}" srcOrd="3" destOrd="0" presId="urn:microsoft.com/office/officeart/2005/8/layout/orgChart1"/>
    <dgm:cxn modelId="{6F8C5885-03C2-4F76-940C-5C8C78DF2374}" type="presParOf" srcId="{A7B673F1-3D25-45A7-B72A-B2E40DC9C3BB}" destId="{2D719C9D-D980-449E-B3F1-667AE1AFA51B}" srcOrd="0" destOrd="0" presId="urn:microsoft.com/office/officeart/2005/8/layout/orgChart1"/>
    <dgm:cxn modelId="{21440269-FE14-466A-8518-55ACED2967E4}" type="presParOf" srcId="{2D719C9D-D980-449E-B3F1-667AE1AFA51B}" destId="{63EA267C-7027-4302-9981-F78AD414AF36}" srcOrd="0" destOrd="0" presId="urn:microsoft.com/office/officeart/2005/8/layout/orgChart1"/>
    <dgm:cxn modelId="{4A473411-01B9-4EAA-B520-F8B262CB5BB5}" type="presParOf" srcId="{2D719C9D-D980-449E-B3F1-667AE1AFA51B}" destId="{D96C892A-B2CE-43FD-A28A-0397E0082F50}" srcOrd="1" destOrd="0" presId="urn:microsoft.com/office/officeart/2005/8/layout/orgChart1"/>
    <dgm:cxn modelId="{B2E7DB68-5DC7-4C42-97EB-6EF4562F0A09}" type="presParOf" srcId="{A7B673F1-3D25-45A7-B72A-B2E40DC9C3BB}" destId="{7597DCD6-D92C-40AA-8DED-55C80D215D7D}" srcOrd="1" destOrd="0" presId="urn:microsoft.com/office/officeart/2005/8/layout/orgChart1"/>
    <dgm:cxn modelId="{B045E3D4-D97A-4BDD-BDA6-B567998DED25}" type="presParOf" srcId="{A7B673F1-3D25-45A7-B72A-B2E40DC9C3BB}" destId="{AEC4F64D-1E09-48C8-9EC5-C1C66B21CBCC}" srcOrd="2" destOrd="0" presId="urn:microsoft.com/office/officeart/2005/8/layout/orgChart1"/>
    <dgm:cxn modelId="{F177EEE2-6044-45E1-8E38-489DC66D9AEB}" type="presParOf" srcId="{A2FA0348-BB88-48A0-8FA7-57B25BA5DF39}" destId="{31A9B829-AE59-4584-AF61-98BFE35BEB7E}" srcOrd="4" destOrd="0" presId="urn:microsoft.com/office/officeart/2005/8/layout/orgChart1"/>
    <dgm:cxn modelId="{6E7FDE88-CDC4-4526-A7CE-6222671ED1C2}" type="presParOf" srcId="{A2FA0348-BB88-48A0-8FA7-57B25BA5DF39}" destId="{3443FBE8-573C-4C33-B082-A4BBFC9273FA}" srcOrd="5" destOrd="0" presId="urn:microsoft.com/office/officeart/2005/8/layout/orgChart1"/>
    <dgm:cxn modelId="{888E04F4-8FEE-4F60-B61F-A2690A9EE105}" type="presParOf" srcId="{3443FBE8-573C-4C33-B082-A4BBFC9273FA}" destId="{22780290-B44D-498B-A598-C8B43B881673}" srcOrd="0" destOrd="0" presId="urn:microsoft.com/office/officeart/2005/8/layout/orgChart1"/>
    <dgm:cxn modelId="{D5F21394-68BE-40F0-9BBF-98725DD78041}" type="presParOf" srcId="{22780290-B44D-498B-A598-C8B43B881673}" destId="{EB66416B-8794-4920-851A-BDDAB56D2636}" srcOrd="0" destOrd="0" presId="urn:microsoft.com/office/officeart/2005/8/layout/orgChart1"/>
    <dgm:cxn modelId="{00C0A3E8-FE35-4647-B118-A89F3F9F0FBC}" type="presParOf" srcId="{22780290-B44D-498B-A598-C8B43B881673}" destId="{726492D1-6833-4C72-BE8B-5D7D4A56EE79}" srcOrd="1" destOrd="0" presId="urn:microsoft.com/office/officeart/2005/8/layout/orgChart1"/>
    <dgm:cxn modelId="{5BC6B209-202A-4BEE-8286-2348664868D2}" type="presParOf" srcId="{3443FBE8-573C-4C33-B082-A4BBFC9273FA}" destId="{E99EBC88-6862-48E2-A801-5636424B14BC}" srcOrd="1" destOrd="0" presId="urn:microsoft.com/office/officeart/2005/8/layout/orgChart1"/>
    <dgm:cxn modelId="{37C15701-AA63-4977-B7F8-8ED51C7EF8B0}" type="presParOf" srcId="{3443FBE8-573C-4C33-B082-A4BBFC9273FA}" destId="{28C5B351-B058-4506-A40E-3905BAFCD198}" srcOrd="2" destOrd="0" presId="urn:microsoft.com/office/officeart/2005/8/layout/orgChart1"/>
    <dgm:cxn modelId="{33235BDF-BA99-43BE-9DD1-4F1C25F991D3}" type="presParOf" srcId="{9F28BF1F-B818-4D47-9ACB-F31802901042}" destId="{CDA8F130-13BA-4685-8422-3650273D4E8D}" srcOrd="2" destOrd="0" presId="urn:microsoft.com/office/officeart/2005/8/layout/orgChart1"/>
    <dgm:cxn modelId="{5E44C479-9434-4952-A954-447673087B57}" type="presParOf" srcId="{3E9AD5E0-6046-445E-B03C-7469F559E98D}" destId="{FAB2A1ED-2F7D-4074-940F-61BE230CF93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9B829-AE59-4584-AF61-98BFE35BEB7E}">
      <dsp:nvSpPr>
        <dsp:cNvPr id="0" name=""/>
        <dsp:cNvSpPr/>
      </dsp:nvSpPr>
      <dsp:spPr>
        <a:xfrm>
          <a:off x="4857439" y="1407337"/>
          <a:ext cx="174114" cy="218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232"/>
              </a:lnTo>
              <a:lnTo>
                <a:pt x="174114" y="21822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31A9D-D781-43CB-9141-497C6DEE2454}">
      <dsp:nvSpPr>
        <dsp:cNvPr id="0" name=""/>
        <dsp:cNvSpPr/>
      </dsp:nvSpPr>
      <dsp:spPr>
        <a:xfrm>
          <a:off x="4857439" y="1407337"/>
          <a:ext cx="174114" cy="1358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91"/>
              </a:lnTo>
              <a:lnTo>
                <a:pt x="174114" y="1358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5D827-32FE-4E0F-BB76-8AD096692873}">
      <dsp:nvSpPr>
        <dsp:cNvPr id="0" name=""/>
        <dsp:cNvSpPr/>
      </dsp:nvSpPr>
      <dsp:spPr>
        <a:xfrm>
          <a:off x="4857439" y="1407337"/>
          <a:ext cx="174114" cy="533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950"/>
              </a:lnTo>
              <a:lnTo>
                <a:pt x="174114" y="5339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7C1B5-11EE-48B0-BC2E-7DB77FE9326B}">
      <dsp:nvSpPr>
        <dsp:cNvPr id="0" name=""/>
        <dsp:cNvSpPr/>
      </dsp:nvSpPr>
      <dsp:spPr>
        <a:xfrm>
          <a:off x="3214961" y="583196"/>
          <a:ext cx="2106782" cy="243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879"/>
              </a:lnTo>
              <a:lnTo>
                <a:pt x="2106782" y="121879"/>
              </a:lnTo>
              <a:lnTo>
                <a:pt x="2106782" y="2437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DAAC5-794A-4A41-A4DB-2EEB55BC0637}">
      <dsp:nvSpPr>
        <dsp:cNvPr id="0" name=""/>
        <dsp:cNvSpPr/>
      </dsp:nvSpPr>
      <dsp:spPr>
        <a:xfrm>
          <a:off x="3452917" y="1407337"/>
          <a:ext cx="174114" cy="218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232"/>
              </a:lnTo>
              <a:lnTo>
                <a:pt x="174114" y="21822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69A47-07C1-4CBA-AD13-A3EAC3972AEF}">
      <dsp:nvSpPr>
        <dsp:cNvPr id="0" name=""/>
        <dsp:cNvSpPr/>
      </dsp:nvSpPr>
      <dsp:spPr>
        <a:xfrm>
          <a:off x="3452917" y="1407337"/>
          <a:ext cx="174114" cy="1358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91"/>
              </a:lnTo>
              <a:lnTo>
                <a:pt x="174114" y="1358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6CFE0-BC42-4D9C-B7B8-B9AFF15EE821}">
      <dsp:nvSpPr>
        <dsp:cNvPr id="0" name=""/>
        <dsp:cNvSpPr/>
      </dsp:nvSpPr>
      <dsp:spPr>
        <a:xfrm>
          <a:off x="3452917" y="1407337"/>
          <a:ext cx="174114" cy="533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950"/>
              </a:lnTo>
              <a:lnTo>
                <a:pt x="174114" y="5339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C3600-5F98-4F0E-86DE-977C26BBD945}">
      <dsp:nvSpPr>
        <dsp:cNvPr id="0" name=""/>
        <dsp:cNvSpPr/>
      </dsp:nvSpPr>
      <dsp:spPr>
        <a:xfrm>
          <a:off x="3214961" y="583196"/>
          <a:ext cx="702260" cy="243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879"/>
              </a:lnTo>
              <a:lnTo>
                <a:pt x="702260" y="121879"/>
              </a:lnTo>
              <a:lnTo>
                <a:pt x="702260" y="2437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08E6D-5EA8-4E30-A878-F184C86B545D}">
      <dsp:nvSpPr>
        <dsp:cNvPr id="0" name=""/>
        <dsp:cNvSpPr/>
      </dsp:nvSpPr>
      <dsp:spPr>
        <a:xfrm>
          <a:off x="2048396" y="1407337"/>
          <a:ext cx="174114" cy="218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232"/>
              </a:lnTo>
              <a:lnTo>
                <a:pt x="174114" y="21822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B7FCB-5D2D-4E86-93F6-64B0AE01DCFD}">
      <dsp:nvSpPr>
        <dsp:cNvPr id="0" name=""/>
        <dsp:cNvSpPr/>
      </dsp:nvSpPr>
      <dsp:spPr>
        <a:xfrm>
          <a:off x="2048396" y="1407337"/>
          <a:ext cx="174114" cy="1358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91"/>
              </a:lnTo>
              <a:lnTo>
                <a:pt x="174114" y="1358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0C3B9-684F-4B23-829C-72A87764CC07}">
      <dsp:nvSpPr>
        <dsp:cNvPr id="0" name=""/>
        <dsp:cNvSpPr/>
      </dsp:nvSpPr>
      <dsp:spPr>
        <a:xfrm>
          <a:off x="2048396" y="1407337"/>
          <a:ext cx="174114" cy="533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950"/>
              </a:lnTo>
              <a:lnTo>
                <a:pt x="174114" y="5339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8E10A-1EEB-4E9D-88D6-AD78A785F552}">
      <dsp:nvSpPr>
        <dsp:cNvPr id="0" name=""/>
        <dsp:cNvSpPr/>
      </dsp:nvSpPr>
      <dsp:spPr>
        <a:xfrm>
          <a:off x="2512700" y="583196"/>
          <a:ext cx="702260" cy="243759"/>
        </a:xfrm>
        <a:custGeom>
          <a:avLst/>
          <a:gdLst/>
          <a:ahLst/>
          <a:cxnLst/>
          <a:rect l="0" t="0" r="0" b="0"/>
          <a:pathLst>
            <a:path>
              <a:moveTo>
                <a:pt x="702260" y="0"/>
              </a:moveTo>
              <a:lnTo>
                <a:pt x="702260" y="121879"/>
              </a:lnTo>
              <a:lnTo>
                <a:pt x="0" y="121879"/>
              </a:lnTo>
              <a:lnTo>
                <a:pt x="0" y="2437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DEC6BE-9037-4507-8811-77126FE069A5}">
      <dsp:nvSpPr>
        <dsp:cNvPr id="0" name=""/>
        <dsp:cNvSpPr/>
      </dsp:nvSpPr>
      <dsp:spPr>
        <a:xfrm>
          <a:off x="643874" y="1407337"/>
          <a:ext cx="174114" cy="218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232"/>
              </a:lnTo>
              <a:lnTo>
                <a:pt x="174114" y="21822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53636-CFC8-452D-B495-AE0F8F45768A}">
      <dsp:nvSpPr>
        <dsp:cNvPr id="0" name=""/>
        <dsp:cNvSpPr/>
      </dsp:nvSpPr>
      <dsp:spPr>
        <a:xfrm>
          <a:off x="643874" y="1407337"/>
          <a:ext cx="174114" cy="1358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91"/>
              </a:lnTo>
              <a:lnTo>
                <a:pt x="174114" y="1358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A043B-A9E3-4A20-8CCC-96F3AD16977B}">
      <dsp:nvSpPr>
        <dsp:cNvPr id="0" name=""/>
        <dsp:cNvSpPr/>
      </dsp:nvSpPr>
      <dsp:spPr>
        <a:xfrm>
          <a:off x="643874" y="1407337"/>
          <a:ext cx="174114" cy="533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950"/>
              </a:lnTo>
              <a:lnTo>
                <a:pt x="174114" y="5339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FE519-E78E-480C-A059-B4DEDF83C1A7}">
      <dsp:nvSpPr>
        <dsp:cNvPr id="0" name=""/>
        <dsp:cNvSpPr/>
      </dsp:nvSpPr>
      <dsp:spPr>
        <a:xfrm>
          <a:off x="1108178" y="583196"/>
          <a:ext cx="2106782" cy="243759"/>
        </a:xfrm>
        <a:custGeom>
          <a:avLst/>
          <a:gdLst/>
          <a:ahLst/>
          <a:cxnLst/>
          <a:rect l="0" t="0" r="0" b="0"/>
          <a:pathLst>
            <a:path>
              <a:moveTo>
                <a:pt x="2106782" y="0"/>
              </a:moveTo>
              <a:lnTo>
                <a:pt x="2106782" y="121879"/>
              </a:lnTo>
              <a:lnTo>
                <a:pt x="0" y="121879"/>
              </a:lnTo>
              <a:lnTo>
                <a:pt x="0" y="2437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44735-1060-412E-BAB6-175E9B92A691}">
      <dsp:nvSpPr>
        <dsp:cNvPr id="0" name=""/>
        <dsp:cNvSpPr/>
      </dsp:nvSpPr>
      <dsp:spPr>
        <a:xfrm>
          <a:off x="2634580" y="2815"/>
          <a:ext cx="1160761" cy="5803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Location of a sports shop</a:t>
          </a:r>
          <a:endParaRPr lang="en-US" sz="1200" kern="1200" dirty="0"/>
        </a:p>
      </dsp:txBody>
      <dsp:txXfrm>
        <a:off x="2634580" y="2815"/>
        <a:ext cx="1160761" cy="580380"/>
      </dsp:txXfrm>
    </dsp:sp>
    <dsp:sp modelId="{C43A128F-31A7-45CB-957A-2D350711E2EB}">
      <dsp:nvSpPr>
        <dsp:cNvPr id="0" name=""/>
        <dsp:cNvSpPr/>
      </dsp:nvSpPr>
      <dsp:spPr>
        <a:xfrm>
          <a:off x="527798" y="826956"/>
          <a:ext cx="1160761" cy="5803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Visibility</a:t>
          </a:r>
          <a:endParaRPr lang="en-US" sz="1200" kern="1200" dirty="0"/>
        </a:p>
      </dsp:txBody>
      <dsp:txXfrm>
        <a:off x="527798" y="826956"/>
        <a:ext cx="1160761" cy="580380"/>
      </dsp:txXfrm>
    </dsp:sp>
    <dsp:sp modelId="{F58FEBFC-7809-47CA-96D7-8FCD96E63426}">
      <dsp:nvSpPr>
        <dsp:cNvPr id="0" name=""/>
        <dsp:cNvSpPr/>
      </dsp:nvSpPr>
      <dsp:spPr>
        <a:xfrm>
          <a:off x="817988" y="165109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Industrial area</a:t>
          </a:r>
          <a:endParaRPr lang="en-US" sz="1200" kern="1200" dirty="0"/>
        </a:p>
      </dsp:txBody>
      <dsp:txXfrm>
        <a:off x="817988" y="1651097"/>
        <a:ext cx="1160761" cy="580380"/>
      </dsp:txXfrm>
    </dsp:sp>
    <dsp:sp modelId="{E3D55004-F83F-41FD-BFD9-71BB8F182C33}">
      <dsp:nvSpPr>
        <dsp:cNvPr id="0" name=""/>
        <dsp:cNvSpPr/>
      </dsp:nvSpPr>
      <dsp:spPr>
        <a:xfrm>
          <a:off x="817988" y="247523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Shopping center</a:t>
          </a:r>
          <a:endParaRPr lang="en-US" sz="1200" kern="1200" dirty="0"/>
        </a:p>
      </dsp:txBody>
      <dsp:txXfrm>
        <a:off x="817988" y="2475237"/>
        <a:ext cx="1160761" cy="580380"/>
      </dsp:txXfrm>
    </dsp:sp>
    <dsp:sp modelId="{304B43DC-D49F-47FD-8DE1-4B25207579DF}">
      <dsp:nvSpPr>
        <dsp:cNvPr id="0" name=""/>
        <dsp:cNvSpPr/>
      </dsp:nvSpPr>
      <dsp:spPr>
        <a:xfrm>
          <a:off x="817988" y="3299378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City center</a:t>
          </a:r>
          <a:endParaRPr lang="en-US" sz="1200" kern="1200" dirty="0"/>
        </a:p>
      </dsp:txBody>
      <dsp:txXfrm>
        <a:off x="817988" y="3299378"/>
        <a:ext cx="1160761" cy="580380"/>
      </dsp:txXfrm>
    </dsp:sp>
    <dsp:sp modelId="{FFB3FD7A-BECA-45EA-8733-5E8AD5A4B972}">
      <dsp:nvSpPr>
        <dsp:cNvPr id="0" name=""/>
        <dsp:cNvSpPr/>
      </dsp:nvSpPr>
      <dsp:spPr>
        <a:xfrm>
          <a:off x="1932319" y="826956"/>
          <a:ext cx="1160761" cy="5803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Competition</a:t>
          </a:r>
          <a:endParaRPr lang="en-US" sz="1200" kern="1200" dirty="0"/>
        </a:p>
      </dsp:txBody>
      <dsp:txXfrm>
        <a:off x="1932319" y="826956"/>
        <a:ext cx="1160761" cy="580380"/>
      </dsp:txXfrm>
    </dsp:sp>
    <dsp:sp modelId="{2DDFA26C-CF9B-4603-A57A-6F44A2AB6B9C}">
      <dsp:nvSpPr>
        <dsp:cNvPr id="0" name=""/>
        <dsp:cNvSpPr/>
      </dsp:nvSpPr>
      <dsp:spPr>
        <a:xfrm>
          <a:off x="2222510" y="165109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Industrial area</a:t>
          </a:r>
          <a:endParaRPr lang="en-US" sz="1200" kern="1200" dirty="0"/>
        </a:p>
      </dsp:txBody>
      <dsp:txXfrm>
        <a:off x="2222510" y="1651097"/>
        <a:ext cx="1160761" cy="580380"/>
      </dsp:txXfrm>
    </dsp:sp>
    <dsp:sp modelId="{F2A43048-F855-4061-8D75-EC0EA86317E6}">
      <dsp:nvSpPr>
        <dsp:cNvPr id="0" name=""/>
        <dsp:cNvSpPr/>
      </dsp:nvSpPr>
      <dsp:spPr>
        <a:xfrm>
          <a:off x="2222510" y="247523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Shopping center</a:t>
          </a:r>
          <a:endParaRPr lang="en-US" sz="1200" kern="1200" dirty="0"/>
        </a:p>
      </dsp:txBody>
      <dsp:txXfrm>
        <a:off x="2222510" y="2475237"/>
        <a:ext cx="1160761" cy="580380"/>
      </dsp:txXfrm>
    </dsp:sp>
    <dsp:sp modelId="{B2978787-847B-4C74-A27F-D9915F55FBA3}">
      <dsp:nvSpPr>
        <dsp:cNvPr id="0" name=""/>
        <dsp:cNvSpPr/>
      </dsp:nvSpPr>
      <dsp:spPr>
        <a:xfrm>
          <a:off x="2222510" y="3299378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City center</a:t>
          </a:r>
          <a:endParaRPr lang="en-US" sz="1200" kern="1200" dirty="0"/>
        </a:p>
      </dsp:txBody>
      <dsp:txXfrm>
        <a:off x="2222510" y="3299378"/>
        <a:ext cx="1160761" cy="580380"/>
      </dsp:txXfrm>
    </dsp:sp>
    <dsp:sp modelId="{05F0FF4D-D8FE-4F08-B618-6DFA003DB86B}">
      <dsp:nvSpPr>
        <dsp:cNvPr id="0" name=""/>
        <dsp:cNvSpPr/>
      </dsp:nvSpPr>
      <dsp:spPr>
        <a:xfrm>
          <a:off x="3336841" y="826956"/>
          <a:ext cx="1160761" cy="5803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Frequency</a:t>
          </a:r>
          <a:endParaRPr lang="en-US" sz="1200" kern="1200" dirty="0"/>
        </a:p>
      </dsp:txBody>
      <dsp:txXfrm>
        <a:off x="3336841" y="826956"/>
        <a:ext cx="1160761" cy="580380"/>
      </dsp:txXfrm>
    </dsp:sp>
    <dsp:sp modelId="{F9828BCB-ACDF-4C5A-9262-3E134E6C3278}">
      <dsp:nvSpPr>
        <dsp:cNvPr id="0" name=""/>
        <dsp:cNvSpPr/>
      </dsp:nvSpPr>
      <dsp:spPr>
        <a:xfrm>
          <a:off x="3627032" y="165109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Industrial area</a:t>
          </a:r>
          <a:endParaRPr lang="en-US" sz="1200" kern="1200" dirty="0"/>
        </a:p>
      </dsp:txBody>
      <dsp:txXfrm>
        <a:off x="3627032" y="1651097"/>
        <a:ext cx="1160761" cy="580380"/>
      </dsp:txXfrm>
    </dsp:sp>
    <dsp:sp modelId="{676AA3BC-B71B-4160-A5A5-402D8E6539E0}">
      <dsp:nvSpPr>
        <dsp:cNvPr id="0" name=""/>
        <dsp:cNvSpPr/>
      </dsp:nvSpPr>
      <dsp:spPr>
        <a:xfrm>
          <a:off x="3627032" y="247523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Shopping center</a:t>
          </a:r>
          <a:endParaRPr lang="en-US" sz="1200" kern="1200" dirty="0"/>
        </a:p>
      </dsp:txBody>
      <dsp:txXfrm>
        <a:off x="3627032" y="2475237"/>
        <a:ext cx="1160761" cy="580380"/>
      </dsp:txXfrm>
    </dsp:sp>
    <dsp:sp modelId="{A32EE37B-F225-4BFF-802E-0C002EBD64DE}">
      <dsp:nvSpPr>
        <dsp:cNvPr id="0" name=""/>
        <dsp:cNvSpPr/>
      </dsp:nvSpPr>
      <dsp:spPr>
        <a:xfrm>
          <a:off x="3627032" y="3299378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City center</a:t>
          </a:r>
          <a:endParaRPr lang="en-US" sz="1200" kern="1200" dirty="0"/>
        </a:p>
      </dsp:txBody>
      <dsp:txXfrm>
        <a:off x="3627032" y="3299378"/>
        <a:ext cx="1160761" cy="580380"/>
      </dsp:txXfrm>
    </dsp:sp>
    <dsp:sp modelId="{D8043EF1-50A3-4CC6-805F-89D97DADD1F6}">
      <dsp:nvSpPr>
        <dsp:cNvPr id="0" name=""/>
        <dsp:cNvSpPr/>
      </dsp:nvSpPr>
      <dsp:spPr>
        <a:xfrm>
          <a:off x="4741363" y="826956"/>
          <a:ext cx="1160761" cy="5803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Rental cost</a:t>
          </a:r>
          <a:endParaRPr lang="en-US" sz="1200" kern="1200" dirty="0"/>
        </a:p>
      </dsp:txBody>
      <dsp:txXfrm>
        <a:off x="4741363" y="826956"/>
        <a:ext cx="1160761" cy="580380"/>
      </dsp:txXfrm>
    </dsp:sp>
    <dsp:sp modelId="{C2BF3711-1D75-459C-8AB0-6DEE7B36C3E3}">
      <dsp:nvSpPr>
        <dsp:cNvPr id="0" name=""/>
        <dsp:cNvSpPr/>
      </dsp:nvSpPr>
      <dsp:spPr>
        <a:xfrm>
          <a:off x="5031554" y="165109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Industrial area</a:t>
          </a:r>
          <a:endParaRPr lang="en-US" sz="1200" kern="1200" dirty="0"/>
        </a:p>
      </dsp:txBody>
      <dsp:txXfrm>
        <a:off x="5031554" y="1651097"/>
        <a:ext cx="1160761" cy="580380"/>
      </dsp:txXfrm>
    </dsp:sp>
    <dsp:sp modelId="{63EA267C-7027-4302-9981-F78AD414AF36}">
      <dsp:nvSpPr>
        <dsp:cNvPr id="0" name=""/>
        <dsp:cNvSpPr/>
      </dsp:nvSpPr>
      <dsp:spPr>
        <a:xfrm>
          <a:off x="5031554" y="247523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Shopping center</a:t>
          </a:r>
          <a:endParaRPr lang="en-US" sz="1200" kern="1200" dirty="0"/>
        </a:p>
      </dsp:txBody>
      <dsp:txXfrm>
        <a:off x="5031554" y="2475237"/>
        <a:ext cx="1160761" cy="580380"/>
      </dsp:txXfrm>
    </dsp:sp>
    <dsp:sp modelId="{EB66416B-8794-4920-851A-BDDAB56D2636}">
      <dsp:nvSpPr>
        <dsp:cNvPr id="0" name=""/>
        <dsp:cNvSpPr/>
      </dsp:nvSpPr>
      <dsp:spPr>
        <a:xfrm>
          <a:off x="5031554" y="3299378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City center</a:t>
          </a:r>
          <a:endParaRPr lang="en-US" sz="1200" kern="1200" dirty="0"/>
        </a:p>
      </dsp:txBody>
      <dsp:txXfrm>
        <a:off x="5031554" y="3299378"/>
        <a:ext cx="1160761" cy="580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9B829-AE59-4584-AF61-98BFE35BEB7E}">
      <dsp:nvSpPr>
        <dsp:cNvPr id="0" name=""/>
        <dsp:cNvSpPr/>
      </dsp:nvSpPr>
      <dsp:spPr>
        <a:xfrm>
          <a:off x="4857439" y="1407337"/>
          <a:ext cx="174114" cy="218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232"/>
              </a:lnTo>
              <a:lnTo>
                <a:pt x="174114" y="21822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31A9D-D781-43CB-9141-497C6DEE2454}">
      <dsp:nvSpPr>
        <dsp:cNvPr id="0" name=""/>
        <dsp:cNvSpPr/>
      </dsp:nvSpPr>
      <dsp:spPr>
        <a:xfrm>
          <a:off x="4857439" y="1407337"/>
          <a:ext cx="174114" cy="1358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91"/>
              </a:lnTo>
              <a:lnTo>
                <a:pt x="174114" y="1358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5D827-32FE-4E0F-BB76-8AD096692873}">
      <dsp:nvSpPr>
        <dsp:cNvPr id="0" name=""/>
        <dsp:cNvSpPr/>
      </dsp:nvSpPr>
      <dsp:spPr>
        <a:xfrm>
          <a:off x="4857439" y="1407337"/>
          <a:ext cx="174114" cy="533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950"/>
              </a:lnTo>
              <a:lnTo>
                <a:pt x="174114" y="5339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7C1B5-11EE-48B0-BC2E-7DB77FE9326B}">
      <dsp:nvSpPr>
        <dsp:cNvPr id="0" name=""/>
        <dsp:cNvSpPr/>
      </dsp:nvSpPr>
      <dsp:spPr>
        <a:xfrm>
          <a:off x="3214961" y="583196"/>
          <a:ext cx="2106782" cy="243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879"/>
              </a:lnTo>
              <a:lnTo>
                <a:pt x="2106782" y="121879"/>
              </a:lnTo>
              <a:lnTo>
                <a:pt x="2106782" y="2437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DAAC5-794A-4A41-A4DB-2EEB55BC0637}">
      <dsp:nvSpPr>
        <dsp:cNvPr id="0" name=""/>
        <dsp:cNvSpPr/>
      </dsp:nvSpPr>
      <dsp:spPr>
        <a:xfrm>
          <a:off x="3452917" y="1407337"/>
          <a:ext cx="174114" cy="218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232"/>
              </a:lnTo>
              <a:lnTo>
                <a:pt x="174114" y="21822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69A47-07C1-4CBA-AD13-A3EAC3972AEF}">
      <dsp:nvSpPr>
        <dsp:cNvPr id="0" name=""/>
        <dsp:cNvSpPr/>
      </dsp:nvSpPr>
      <dsp:spPr>
        <a:xfrm>
          <a:off x="3452917" y="1407337"/>
          <a:ext cx="174114" cy="1358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91"/>
              </a:lnTo>
              <a:lnTo>
                <a:pt x="174114" y="1358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6CFE0-BC42-4D9C-B7B8-B9AFF15EE821}">
      <dsp:nvSpPr>
        <dsp:cNvPr id="0" name=""/>
        <dsp:cNvSpPr/>
      </dsp:nvSpPr>
      <dsp:spPr>
        <a:xfrm>
          <a:off x="3452917" y="1407337"/>
          <a:ext cx="174114" cy="533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950"/>
              </a:lnTo>
              <a:lnTo>
                <a:pt x="174114" y="5339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C3600-5F98-4F0E-86DE-977C26BBD945}">
      <dsp:nvSpPr>
        <dsp:cNvPr id="0" name=""/>
        <dsp:cNvSpPr/>
      </dsp:nvSpPr>
      <dsp:spPr>
        <a:xfrm>
          <a:off x="3214961" y="583196"/>
          <a:ext cx="702260" cy="243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879"/>
              </a:lnTo>
              <a:lnTo>
                <a:pt x="702260" y="121879"/>
              </a:lnTo>
              <a:lnTo>
                <a:pt x="702260" y="2437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08E6D-5EA8-4E30-A878-F184C86B545D}">
      <dsp:nvSpPr>
        <dsp:cNvPr id="0" name=""/>
        <dsp:cNvSpPr/>
      </dsp:nvSpPr>
      <dsp:spPr>
        <a:xfrm>
          <a:off x="2048396" y="1407337"/>
          <a:ext cx="174114" cy="218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232"/>
              </a:lnTo>
              <a:lnTo>
                <a:pt x="174114" y="21822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B7FCB-5D2D-4E86-93F6-64B0AE01DCFD}">
      <dsp:nvSpPr>
        <dsp:cNvPr id="0" name=""/>
        <dsp:cNvSpPr/>
      </dsp:nvSpPr>
      <dsp:spPr>
        <a:xfrm>
          <a:off x="2048396" y="1407337"/>
          <a:ext cx="174114" cy="1358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91"/>
              </a:lnTo>
              <a:lnTo>
                <a:pt x="174114" y="1358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0C3B9-684F-4B23-829C-72A87764CC07}">
      <dsp:nvSpPr>
        <dsp:cNvPr id="0" name=""/>
        <dsp:cNvSpPr/>
      </dsp:nvSpPr>
      <dsp:spPr>
        <a:xfrm>
          <a:off x="2048396" y="1407337"/>
          <a:ext cx="174114" cy="533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950"/>
              </a:lnTo>
              <a:lnTo>
                <a:pt x="174114" y="5339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8E10A-1EEB-4E9D-88D6-AD78A785F552}">
      <dsp:nvSpPr>
        <dsp:cNvPr id="0" name=""/>
        <dsp:cNvSpPr/>
      </dsp:nvSpPr>
      <dsp:spPr>
        <a:xfrm>
          <a:off x="2512700" y="583196"/>
          <a:ext cx="702260" cy="243759"/>
        </a:xfrm>
        <a:custGeom>
          <a:avLst/>
          <a:gdLst/>
          <a:ahLst/>
          <a:cxnLst/>
          <a:rect l="0" t="0" r="0" b="0"/>
          <a:pathLst>
            <a:path>
              <a:moveTo>
                <a:pt x="702260" y="0"/>
              </a:moveTo>
              <a:lnTo>
                <a:pt x="702260" y="121879"/>
              </a:lnTo>
              <a:lnTo>
                <a:pt x="0" y="121879"/>
              </a:lnTo>
              <a:lnTo>
                <a:pt x="0" y="2437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DEC6BE-9037-4507-8811-77126FE069A5}">
      <dsp:nvSpPr>
        <dsp:cNvPr id="0" name=""/>
        <dsp:cNvSpPr/>
      </dsp:nvSpPr>
      <dsp:spPr>
        <a:xfrm>
          <a:off x="643874" y="1407337"/>
          <a:ext cx="174114" cy="218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232"/>
              </a:lnTo>
              <a:lnTo>
                <a:pt x="174114" y="21822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53636-CFC8-452D-B495-AE0F8F45768A}">
      <dsp:nvSpPr>
        <dsp:cNvPr id="0" name=""/>
        <dsp:cNvSpPr/>
      </dsp:nvSpPr>
      <dsp:spPr>
        <a:xfrm>
          <a:off x="643874" y="1407337"/>
          <a:ext cx="174114" cy="1358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91"/>
              </a:lnTo>
              <a:lnTo>
                <a:pt x="174114" y="1358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A043B-A9E3-4A20-8CCC-96F3AD16977B}">
      <dsp:nvSpPr>
        <dsp:cNvPr id="0" name=""/>
        <dsp:cNvSpPr/>
      </dsp:nvSpPr>
      <dsp:spPr>
        <a:xfrm>
          <a:off x="643874" y="1407337"/>
          <a:ext cx="174114" cy="533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950"/>
              </a:lnTo>
              <a:lnTo>
                <a:pt x="174114" y="5339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FE519-E78E-480C-A059-B4DEDF83C1A7}">
      <dsp:nvSpPr>
        <dsp:cNvPr id="0" name=""/>
        <dsp:cNvSpPr/>
      </dsp:nvSpPr>
      <dsp:spPr>
        <a:xfrm>
          <a:off x="1108178" y="583196"/>
          <a:ext cx="2106782" cy="243759"/>
        </a:xfrm>
        <a:custGeom>
          <a:avLst/>
          <a:gdLst/>
          <a:ahLst/>
          <a:cxnLst/>
          <a:rect l="0" t="0" r="0" b="0"/>
          <a:pathLst>
            <a:path>
              <a:moveTo>
                <a:pt x="2106782" y="0"/>
              </a:moveTo>
              <a:lnTo>
                <a:pt x="2106782" y="121879"/>
              </a:lnTo>
              <a:lnTo>
                <a:pt x="0" y="121879"/>
              </a:lnTo>
              <a:lnTo>
                <a:pt x="0" y="2437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44735-1060-412E-BAB6-175E9B92A691}">
      <dsp:nvSpPr>
        <dsp:cNvPr id="0" name=""/>
        <dsp:cNvSpPr/>
      </dsp:nvSpPr>
      <dsp:spPr>
        <a:xfrm>
          <a:off x="2634580" y="2815"/>
          <a:ext cx="1160761" cy="5803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Location of a sports shop</a:t>
          </a:r>
          <a:endParaRPr lang="en-US" sz="1200" kern="1200" dirty="0"/>
        </a:p>
      </dsp:txBody>
      <dsp:txXfrm>
        <a:off x="2634580" y="2815"/>
        <a:ext cx="1160761" cy="580380"/>
      </dsp:txXfrm>
    </dsp:sp>
    <dsp:sp modelId="{C43A128F-31A7-45CB-957A-2D350711E2EB}">
      <dsp:nvSpPr>
        <dsp:cNvPr id="0" name=""/>
        <dsp:cNvSpPr/>
      </dsp:nvSpPr>
      <dsp:spPr>
        <a:xfrm>
          <a:off x="527798" y="826956"/>
          <a:ext cx="1160761" cy="5803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Visibility (0.1250)</a:t>
          </a:r>
          <a:endParaRPr lang="en-US" sz="1200" kern="1200" dirty="0"/>
        </a:p>
      </dsp:txBody>
      <dsp:txXfrm>
        <a:off x="527798" y="826956"/>
        <a:ext cx="1160761" cy="580380"/>
      </dsp:txXfrm>
    </dsp:sp>
    <dsp:sp modelId="{F58FEBFC-7809-47CA-96D7-8FCD96E63426}">
      <dsp:nvSpPr>
        <dsp:cNvPr id="0" name=""/>
        <dsp:cNvSpPr/>
      </dsp:nvSpPr>
      <dsp:spPr>
        <a:xfrm>
          <a:off x="817988" y="165109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Industrial area</a:t>
          </a:r>
          <a:endParaRPr lang="en-US" sz="1200" kern="1200" dirty="0"/>
        </a:p>
      </dsp:txBody>
      <dsp:txXfrm>
        <a:off x="817988" y="1651097"/>
        <a:ext cx="1160761" cy="580380"/>
      </dsp:txXfrm>
    </dsp:sp>
    <dsp:sp modelId="{E3D55004-F83F-41FD-BFD9-71BB8F182C33}">
      <dsp:nvSpPr>
        <dsp:cNvPr id="0" name=""/>
        <dsp:cNvSpPr/>
      </dsp:nvSpPr>
      <dsp:spPr>
        <a:xfrm>
          <a:off x="817988" y="247523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Shopping center</a:t>
          </a:r>
          <a:endParaRPr lang="en-US" sz="1200" kern="1200" dirty="0"/>
        </a:p>
      </dsp:txBody>
      <dsp:txXfrm>
        <a:off x="817988" y="2475237"/>
        <a:ext cx="1160761" cy="580380"/>
      </dsp:txXfrm>
    </dsp:sp>
    <dsp:sp modelId="{304B43DC-D49F-47FD-8DE1-4B25207579DF}">
      <dsp:nvSpPr>
        <dsp:cNvPr id="0" name=""/>
        <dsp:cNvSpPr/>
      </dsp:nvSpPr>
      <dsp:spPr>
        <a:xfrm>
          <a:off x="817988" y="3299378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City center</a:t>
          </a:r>
          <a:endParaRPr lang="en-US" sz="1200" kern="1200" dirty="0"/>
        </a:p>
      </dsp:txBody>
      <dsp:txXfrm>
        <a:off x="817988" y="3299378"/>
        <a:ext cx="1160761" cy="580380"/>
      </dsp:txXfrm>
    </dsp:sp>
    <dsp:sp modelId="{FFB3FD7A-BECA-45EA-8733-5E8AD5A4B972}">
      <dsp:nvSpPr>
        <dsp:cNvPr id="0" name=""/>
        <dsp:cNvSpPr/>
      </dsp:nvSpPr>
      <dsp:spPr>
        <a:xfrm>
          <a:off x="1932319" y="826956"/>
          <a:ext cx="1160761" cy="5803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Competition (0.2564)</a:t>
          </a:r>
          <a:endParaRPr lang="en-US" sz="1200" kern="1200" dirty="0"/>
        </a:p>
      </dsp:txBody>
      <dsp:txXfrm>
        <a:off x="1932319" y="826956"/>
        <a:ext cx="1160761" cy="580380"/>
      </dsp:txXfrm>
    </dsp:sp>
    <dsp:sp modelId="{2DDFA26C-CF9B-4603-A57A-6F44A2AB6B9C}">
      <dsp:nvSpPr>
        <dsp:cNvPr id="0" name=""/>
        <dsp:cNvSpPr/>
      </dsp:nvSpPr>
      <dsp:spPr>
        <a:xfrm>
          <a:off x="2222510" y="165109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Industrial area</a:t>
          </a:r>
          <a:endParaRPr lang="en-US" sz="1200" kern="1200" dirty="0"/>
        </a:p>
      </dsp:txBody>
      <dsp:txXfrm>
        <a:off x="2222510" y="1651097"/>
        <a:ext cx="1160761" cy="580380"/>
      </dsp:txXfrm>
    </dsp:sp>
    <dsp:sp modelId="{F2A43048-F855-4061-8D75-EC0EA86317E6}">
      <dsp:nvSpPr>
        <dsp:cNvPr id="0" name=""/>
        <dsp:cNvSpPr/>
      </dsp:nvSpPr>
      <dsp:spPr>
        <a:xfrm>
          <a:off x="2222510" y="247523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Shopping center</a:t>
          </a:r>
          <a:endParaRPr lang="en-US" sz="1200" kern="1200" dirty="0"/>
        </a:p>
      </dsp:txBody>
      <dsp:txXfrm>
        <a:off x="2222510" y="2475237"/>
        <a:ext cx="1160761" cy="580380"/>
      </dsp:txXfrm>
    </dsp:sp>
    <dsp:sp modelId="{B2978787-847B-4C74-A27F-D9915F55FBA3}">
      <dsp:nvSpPr>
        <dsp:cNvPr id="0" name=""/>
        <dsp:cNvSpPr/>
      </dsp:nvSpPr>
      <dsp:spPr>
        <a:xfrm>
          <a:off x="2222510" y="3299378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City center</a:t>
          </a:r>
          <a:endParaRPr lang="en-US" sz="1200" kern="1200" dirty="0"/>
        </a:p>
      </dsp:txBody>
      <dsp:txXfrm>
        <a:off x="2222510" y="3299378"/>
        <a:ext cx="1160761" cy="580380"/>
      </dsp:txXfrm>
    </dsp:sp>
    <dsp:sp modelId="{05F0FF4D-D8FE-4F08-B618-6DFA003DB86B}">
      <dsp:nvSpPr>
        <dsp:cNvPr id="0" name=""/>
        <dsp:cNvSpPr/>
      </dsp:nvSpPr>
      <dsp:spPr>
        <a:xfrm>
          <a:off x="3336841" y="826956"/>
          <a:ext cx="1160761" cy="5803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Frequency (0.4885)</a:t>
          </a:r>
          <a:endParaRPr lang="en-US" sz="1200" kern="1200" dirty="0"/>
        </a:p>
      </dsp:txBody>
      <dsp:txXfrm>
        <a:off x="3336841" y="826956"/>
        <a:ext cx="1160761" cy="580380"/>
      </dsp:txXfrm>
    </dsp:sp>
    <dsp:sp modelId="{F9828BCB-ACDF-4C5A-9262-3E134E6C3278}">
      <dsp:nvSpPr>
        <dsp:cNvPr id="0" name=""/>
        <dsp:cNvSpPr/>
      </dsp:nvSpPr>
      <dsp:spPr>
        <a:xfrm>
          <a:off x="3627032" y="165109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Industrial area</a:t>
          </a:r>
          <a:endParaRPr lang="en-US" sz="1200" kern="1200" dirty="0"/>
        </a:p>
      </dsp:txBody>
      <dsp:txXfrm>
        <a:off x="3627032" y="1651097"/>
        <a:ext cx="1160761" cy="580380"/>
      </dsp:txXfrm>
    </dsp:sp>
    <dsp:sp modelId="{676AA3BC-B71B-4160-A5A5-402D8E6539E0}">
      <dsp:nvSpPr>
        <dsp:cNvPr id="0" name=""/>
        <dsp:cNvSpPr/>
      </dsp:nvSpPr>
      <dsp:spPr>
        <a:xfrm>
          <a:off x="3627032" y="247523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Shopping center</a:t>
          </a:r>
          <a:endParaRPr lang="en-US" sz="1200" kern="1200" dirty="0"/>
        </a:p>
      </dsp:txBody>
      <dsp:txXfrm>
        <a:off x="3627032" y="2475237"/>
        <a:ext cx="1160761" cy="580380"/>
      </dsp:txXfrm>
    </dsp:sp>
    <dsp:sp modelId="{A32EE37B-F225-4BFF-802E-0C002EBD64DE}">
      <dsp:nvSpPr>
        <dsp:cNvPr id="0" name=""/>
        <dsp:cNvSpPr/>
      </dsp:nvSpPr>
      <dsp:spPr>
        <a:xfrm>
          <a:off x="3627032" y="3299378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City center</a:t>
          </a:r>
          <a:endParaRPr lang="en-US" sz="1200" kern="1200" dirty="0"/>
        </a:p>
      </dsp:txBody>
      <dsp:txXfrm>
        <a:off x="3627032" y="3299378"/>
        <a:ext cx="1160761" cy="580380"/>
      </dsp:txXfrm>
    </dsp:sp>
    <dsp:sp modelId="{D8043EF1-50A3-4CC6-805F-89D97DADD1F6}">
      <dsp:nvSpPr>
        <dsp:cNvPr id="0" name=""/>
        <dsp:cNvSpPr/>
      </dsp:nvSpPr>
      <dsp:spPr>
        <a:xfrm>
          <a:off x="4741363" y="826956"/>
          <a:ext cx="1160761" cy="5803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Rental cost (0.1301)</a:t>
          </a:r>
          <a:endParaRPr lang="en-US" sz="1200" kern="1200" dirty="0"/>
        </a:p>
      </dsp:txBody>
      <dsp:txXfrm>
        <a:off x="4741363" y="826956"/>
        <a:ext cx="1160761" cy="580380"/>
      </dsp:txXfrm>
    </dsp:sp>
    <dsp:sp modelId="{C2BF3711-1D75-459C-8AB0-6DEE7B36C3E3}">
      <dsp:nvSpPr>
        <dsp:cNvPr id="0" name=""/>
        <dsp:cNvSpPr/>
      </dsp:nvSpPr>
      <dsp:spPr>
        <a:xfrm>
          <a:off x="5031554" y="165109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Industrial area</a:t>
          </a:r>
          <a:endParaRPr lang="en-US" sz="1200" kern="1200" dirty="0"/>
        </a:p>
      </dsp:txBody>
      <dsp:txXfrm>
        <a:off x="5031554" y="1651097"/>
        <a:ext cx="1160761" cy="580380"/>
      </dsp:txXfrm>
    </dsp:sp>
    <dsp:sp modelId="{63EA267C-7027-4302-9981-F78AD414AF36}">
      <dsp:nvSpPr>
        <dsp:cNvPr id="0" name=""/>
        <dsp:cNvSpPr/>
      </dsp:nvSpPr>
      <dsp:spPr>
        <a:xfrm>
          <a:off x="5031554" y="247523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Shopping center</a:t>
          </a:r>
          <a:endParaRPr lang="en-US" sz="1200" kern="1200" dirty="0"/>
        </a:p>
      </dsp:txBody>
      <dsp:txXfrm>
        <a:off x="5031554" y="2475237"/>
        <a:ext cx="1160761" cy="580380"/>
      </dsp:txXfrm>
    </dsp:sp>
    <dsp:sp modelId="{EB66416B-8794-4920-851A-BDDAB56D2636}">
      <dsp:nvSpPr>
        <dsp:cNvPr id="0" name=""/>
        <dsp:cNvSpPr/>
      </dsp:nvSpPr>
      <dsp:spPr>
        <a:xfrm>
          <a:off x="5031554" y="3299378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City center</a:t>
          </a:r>
          <a:endParaRPr lang="en-US" sz="1200" kern="1200" dirty="0"/>
        </a:p>
      </dsp:txBody>
      <dsp:txXfrm>
        <a:off x="5031554" y="3299378"/>
        <a:ext cx="1160761" cy="580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9B829-AE59-4584-AF61-98BFE35BEB7E}">
      <dsp:nvSpPr>
        <dsp:cNvPr id="0" name=""/>
        <dsp:cNvSpPr/>
      </dsp:nvSpPr>
      <dsp:spPr>
        <a:xfrm>
          <a:off x="4857439" y="1407337"/>
          <a:ext cx="174114" cy="218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232"/>
              </a:lnTo>
              <a:lnTo>
                <a:pt x="174114" y="21822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31A9D-D781-43CB-9141-497C6DEE2454}">
      <dsp:nvSpPr>
        <dsp:cNvPr id="0" name=""/>
        <dsp:cNvSpPr/>
      </dsp:nvSpPr>
      <dsp:spPr>
        <a:xfrm>
          <a:off x="4857439" y="1407337"/>
          <a:ext cx="174114" cy="1358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91"/>
              </a:lnTo>
              <a:lnTo>
                <a:pt x="174114" y="1358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5D827-32FE-4E0F-BB76-8AD096692873}">
      <dsp:nvSpPr>
        <dsp:cNvPr id="0" name=""/>
        <dsp:cNvSpPr/>
      </dsp:nvSpPr>
      <dsp:spPr>
        <a:xfrm>
          <a:off x="4857439" y="1407337"/>
          <a:ext cx="174114" cy="533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950"/>
              </a:lnTo>
              <a:lnTo>
                <a:pt x="174114" y="5339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7C1B5-11EE-48B0-BC2E-7DB77FE9326B}">
      <dsp:nvSpPr>
        <dsp:cNvPr id="0" name=""/>
        <dsp:cNvSpPr/>
      </dsp:nvSpPr>
      <dsp:spPr>
        <a:xfrm>
          <a:off x="3214961" y="583196"/>
          <a:ext cx="2106782" cy="243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879"/>
              </a:lnTo>
              <a:lnTo>
                <a:pt x="2106782" y="121879"/>
              </a:lnTo>
              <a:lnTo>
                <a:pt x="2106782" y="2437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DAAC5-794A-4A41-A4DB-2EEB55BC0637}">
      <dsp:nvSpPr>
        <dsp:cNvPr id="0" name=""/>
        <dsp:cNvSpPr/>
      </dsp:nvSpPr>
      <dsp:spPr>
        <a:xfrm>
          <a:off x="3452917" y="1407337"/>
          <a:ext cx="174114" cy="218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232"/>
              </a:lnTo>
              <a:lnTo>
                <a:pt x="174114" y="21822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69A47-07C1-4CBA-AD13-A3EAC3972AEF}">
      <dsp:nvSpPr>
        <dsp:cNvPr id="0" name=""/>
        <dsp:cNvSpPr/>
      </dsp:nvSpPr>
      <dsp:spPr>
        <a:xfrm>
          <a:off x="3452917" y="1407337"/>
          <a:ext cx="174114" cy="1358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91"/>
              </a:lnTo>
              <a:lnTo>
                <a:pt x="174114" y="1358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6CFE0-BC42-4D9C-B7B8-B9AFF15EE821}">
      <dsp:nvSpPr>
        <dsp:cNvPr id="0" name=""/>
        <dsp:cNvSpPr/>
      </dsp:nvSpPr>
      <dsp:spPr>
        <a:xfrm>
          <a:off x="3452917" y="1407337"/>
          <a:ext cx="174114" cy="533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950"/>
              </a:lnTo>
              <a:lnTo>
                <a:pt x="174114" y="5339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C3600-5F98-4F0E-86DE-977C26BBD945}">
      <dsp:nvSpPr>
        <dsp:cNvPr id="0" name=""/>
        <dsp:cNvSpPr/>
      </dsp:nvSpPr>
      <dsp:spPr>
        <a:xfrm>
          <a:off x="3214961" y="583196"/>
          <a:ext cx="702260" cy="243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879"/>
              </a:lnTo>
              <a:lnTo>
                <a:pt x="702260" y="121879"/>
              </a:lnTo>
              <a:lnTo>
                <a:pt x="702260" y="2437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08E6D-5EA8-4E30-A878-F184C86B545D}">
      <dsp:nvSpPr>
        <dsp:cNvPr id="0" name=""/>
        <dsp:cNvSpPr/>
      </dsp:nvSpPr>
      <dsp:spPr>
        <a:xfrm>
          <a:off x="2048396" y="1407337"/>
          <a:ext cx="174114" cy="218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232"/>
              </a:lnTo>
              <a:lnTo>
                <a:pt x="174114" y="21822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B7FCB-5D2D-4E86-93F6-64B0AE01DCFD}">
      <dsp:nvSpPr>
        <dsp:cNvPr id="0" name=""/>
        <dsp:cNvSpPr/>
      </dsp:nvSpPr>
      <dsp:spPr>
        <a:xfrm>
          <a:off x="2048396" y="1407337"/>
          <a:ext cx="174114" cy="1358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91"/>
              </a:lnTo>
              <a:lnTo>
                <a:pt x="174114" y="1358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0C3B9-684F-4B23-829C-72A87764CC07}">
      <dsp:nvSpPr>
        <dsp:cNvPr id="0" name=""/>
        <dsp:cNvSpPr/>
      </dsp:nvSpPr>
      <dsp:spPr>
        <a:xfrm>
          <a:off x="2048396" y="1407337"/>
          <a:ext cx="174114" cy="533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950"/>
              </a:lnTo>
              <a:lnTo>
                <a:pt x="174114" y="5339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8E10A-1EEB-4E9D-88D6-AD78A785F552}">
      <dsp:nvSpPr>
        <dsp:cNvPr id="0" name=""/>
        <dsp:cNvSpPr/>
      </dsp:nvSpPr>
      <dsp:spPr>
        <a:xfrm>
          <a:off x="2512700" y="583196"/>
          <a:ext cx="702260" cy="243759"/>
        </a:xfrm>
        <a:custGeom>
          <a:avLst/>
          <a:gdLst/>
          <a:ahLst/>
          <a:cxnLst/>
          <a:rect l="0" t="0" r="0" b="0"/>
          <a:pathLst>
            <a:path>
              <a:moveTo>
                <a:pt x="702260" y="0"/>
              </a:moveTo>
              <a:lnTo>
                <a:pt x="702260" y="121879"/>
              </a:lnTo>
              <a:lnTo>
                <a:pt x="0" y="121879"/>
              </a:lnTo>
              <a:lnTo>
                <a:pt x="0" y="2437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DEC6BE-9037-4507-8811-77126FE069A5}">
      <dsp:nvSpPr>
        <dsp:cNvPr id="0" name=""/>
        <dsp:cNvSpPr/>
      </dsp:nvSpPr>
      <dsp:spPr>
        <a:xfrm>
          <a:off x="643874" y="1407337"/>
          <a:ext cx="174114" cy="2182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232"/>
              </a:lnTo>
              <a:lnTo>
                <a:pt x="174114" y="21822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53636-CFC8-452D-B495-AE0F8F45768A}">
      <dsp:nvSpPr>
        <dsp:cNvPr id="0" name=""/>
        <dsp:cNvSpPr/>
      </dsp:nvSpPr>
      <dsp:spPr>
        <a:xfrm>
          <a:off x="643874" y="1407337"/>
          <a:ext cx="174114" cy="1358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91"/>
              </a:lnTo>
              <a:lnTo>
                <a:pt x="174114" y="1358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A043B-A9E3-4A20-8CCC-96F3AD16977B}">
      <dsp:nvSpPr>
        <dsp:cNvPr id="0" name=""/>
        <dsp:cNvSpPr/>
      </dsp:nvSpPr>
      <dsp:spPr>
        <a:xfrm>
          <a:off x="643874" y="1407337"/>
          <a:ext cx="174114" cy="533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950"/>
              </a:lnTo>
              <a:lnTo>
                <a:pt x="174114" y="5339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FE519-E78E-480C-A059-B4DEDF83C1A7}">
      <dsp:nvSpPr>
        <dsp:cNvPr id="0" name=""/>
        <dsp:cNvSpPr/>
      </dsp:nvSpPr>
      <dsp:spPr>
        <a:xfrm>
          <a:off x="1108178" y="583196"/>
          <a:ext cx="2106782" cy="243759"/>
        </a:xfrm>
        <a:custGeom>
          <a:avLst/>
          <a:gdLst/>
          <a:ahLst/>
          <a:cxnLst/>
          <a:rect l="0" t="0" r="0" b="0"/>
          <a:pathLst>
            <a:path>
              <a:moveTo>
                <a:pt x="2106782" y="0"/>
              </a:moveTo>
              <a:lnTo>
                <a:pt x="2106782" y="121879"/>
              </a:lnTo>
              <a:lnTo>
                <a:pt x="0" y="121879"/>
              </a:lnTo>
              <a:lnTo>
                <a:pt x="0" y="2437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44735-1060-412E-BAB6-175E9B92A691}">
      <dsp:nvSpPr>
        <dsp:cNvPr id="0" name=""/>
        <dsp:cNvSpPr/>
      </dsp:nvSpPr>
      <dsp:spPr>
        <a:xfrm>
          <a:off x="2634580" y="2815"/>
          <a:ext cx="1160761" cy="5803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Location of a sports shop</a:t>
          </a:r>
          <a:endParaRPr lang="en-US" sz="1200" kern="1200" dirty="0"/>
        </a:p>
      </dsp:txBody>
      <dsp:txXfrm>
        <a:off x="2634580" y="2815"/>
        <a:ext cx="1160761" cy="580380"/>
      </dsp:txXfrm>
    </dsp:sp>
    <dsp:sp modelId="{C43A128F-31A7-45CB-957A-2D350711E2EB}">
      <dsp:nvSpPr>
        <dsp:cNvPr id="0" name=""/>
        <dsp:cNvSpPr/>
      </dsp:nvSpPr>
      <dsp:spPr>
        <a:xfrm>
          <a:off x="527798" y="826956"/>
          <a:ext cx="1160761" cy="5803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Visibility (0.1250)</a:t>
          </a:r>
          <a:endParaRPr lang="en-US" sz="1200" kern="1200" dirty="0"/>
        </a:p>
      </dsp:txBody>
      <dsp:txXfrm>
        <a:off x="527798" y="826956"/>
        <a:ext cx="1160761" cy="580380"/>
      </dsp:txXfrm>
    </dsp:sp>
    <dsp:sp modelId="{F58FEBFC-7809-47CA-96D7-8FCD96E63426}">
      <dsp:nvSpPr>
        <dsp:cNvPr id="0" name=""/>
        <dsp:cNvSpPr/>
      </dsp:nvSpPr>
      <dsp:spPr>
        <a:xfrm>
          <a:off x="817988" y="165109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Industrial area (0.0888)</a:t>
          </a:r>
          <a:endParaRPr lang="en-US" sz="1200" kern="1200" dirty="0"/>
        </a:p>
      </dsp:txBody>
      <dsp:txXfrm>
        <a:off x="817988" y="1651097"/>
        <a:ext cx="1160761" cy="580380"/>
      </dsp:txXfrm>
    </dsp:sp>
    <dsp:sp modelId="{E3D55004-F83F-41FD-BFD9-71BB8F182C33}">
      <dsp:nvSpPr>
        <dsp:cNvPr id="0" name=""/>
        <dsp:cNvSpPr/>
      </dsp:nvSpPr>
      <dsp:spPr>
        <a:xfrm>
          <a:off x="817988" y="247523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Shopping center (0.5590)</a:t>
          </a:r>
          <a:endParaRPr lang="en-US" sz="1200" kern="1200" dirty="0"/>
        </a:p>
      </dsp:txBody>
      <dsp:txXfrm>
        <a:off x="817988" y="2475237"/>
        <a:ext cx="1160761" cy="580380"/>
      </dsp:txXfrm>
    </dsp:sp>
    <dsp:sp modelId="{304B43DC-D49F-47FD-8DE1-4B25207579DF}">
      <dsp:nvSpPr>
        <dsp:cNvPr id="0" name=""/>
        <dsp:cNvSpPr/>
      </dsp:nvSpPr>
      <dsp:spPr>
        <a:xfrm>
          <a:off x="817988" y="3299378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City center (0.3522)</a:t>
          </a:r>
          <a:endParaRPr lang="en-US" sz="1200" kern="1200" dirty="0"/>
        </a:p>
      </dsp:txBody>
      <dsp:txXfrm>
        <a:off x="817988" y="3299378"/>
        <a:ext cx="1160761" cy="580380"/>
      </dsp:txXfrm>
    </dsp:sp>
    <dsp:sp modelId="{FFB3FD7A-BECA-45EA-8733-5E8AD5A4B972}">
      <dsp:nvSpPr>
        <dsp:cNvPr id="0" name=""/>
        <dsp:cNvSpPr/>
      </dsp:nvSpPr>
      <dsp:spPr>
        <a:xfrm>
          <a:off x="1932319" y="826956"/>
          <a:ext cx="1160761" cy="5803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Competition (0.2564)</a:t>
          </a:r>
          <a:endParaRPr lang="en-US" sz="1200" kern="1200" dirty="0"/>
        </a:p>
      </dsp:txBody>
      <dsp:txXfrm>
        <a:off x="1932319" y="826956"/>
        <a:ext cx="1160761" cy="580380"/>
      </dsp:txXfrm>
    </dsp:sp>
    <dsp:sp modelId="{2DDFA26C-CF9B-4603-A57A-6F44A2AB6B9C}">
      <dsp:nvSpPr>
        <dsp:cNvPr id="0" name=""/>
        <dsp:cNvSpPr/>
      </dsp:nvSpPr>
      <dsp:spPr>
        <a:xfrm>
          <a:off x="2222510" y="165109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Industrial area (0.6667)</a:t>
          </a:r>
          <a:endParaRPr lang="en-US" sz="1200" kern="1200" dirty="0"/>
        </a:p>
      </dsp:txBody>
      <dsp:txXfrm>
        <a:off x="2222510" y="1651097"/>
        <a:ext cx="1160761" cy="580380"/>
      </dsp:txXfrm>
    </dsp:sp>
    <dsp:sp modelId="{F2A43048-F855-4061-8D75-EC0EA86317E6}">
      <dsp:nvSpPr>
        <dsp:cNvPr id="0" name=""/>
        <dsp:cNvSpPr/>
      </dsp:nvSpPr>
      <dsp:spPr>
        <a:xfrm>
          <a:off x="2222510" y="247523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Shopping center (0.2222)</a:t>
          </a:r>
          <a:endParaRPr lang="en-US" sz="1200" kern="1200" dirty="0"/>
        </a:p>
      </dsp:txBody>
      <dsp:txXfrm>
        <a:off x="2222510" y="2475237"/>
        <a:ext cx="1160761" cy="580380"/>
      </dsp:txXfrm>
    </dsp:sp>
    <dsp:sp modelId="{B2978787-847B-4C74-A27F-D9915F55FBA3}">
      <dsp:nvSpPr>
        <dsp:cNvPr id="0" name=""/>
        <dsp:cNvSpPr/>
      </dsp:nvSpPr>
      <dsp:spPr>
        <a:xfrm>
          <a:off x="2222510" y="3299378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City center (0.1111)</a:t>
          </a:r>
          <a:endParaRPr lang="en-US" sz="1200" kern="1200" dirty="0"/>
        </a:p>
      </dsp:txBody>
      <dsp:txXfrm>
        <a:off x="2222510" y="3299378"/>
        <a:ext cx="1160761" cy="580380"/>
      </dsp:txXfrm>
    </dsp:sp>
    <dsp:sp modelId="{05F0FF4D-D8FE-4F08-B618-6DFA003DB86B}">
      <dsp:nvSpPr>
        <dsp:cNvPr id="0" name=""/>
        <dsp:cNvSpPr/>
      </dsp:nvSpPr>
      <dsp:spPr>
        <a:xfrm>
          <a:off x="3336841" y="826956"/>
          <a:ext cx="1160761" cy="5803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Frequency (0.4885)</a:t>
          </a:r>
          <a:endParaRPr lang="en-US" sz="1200" kern="1200" dirty="0"/>
        </a:p>
      </dsp:txBody>
      <dsp:txXfrm>
        <a:off x="3336841" y="826956"/>
        <a:ext cx="1160761" cy="580380"/>
      </dsp:txXfrm>
    </dsp:sp>
    <dsp:sp modelId="{F9828BCB-ACDF-4C5A-9262-3E134E6C3278}">
      <dsp:nvSpPr>
        <dsp:cNvPr id="0" name=""/>
        <dsp:cNvSpPr/>
      </dsp:nvSpPr>
      <dsp:spPr>
        <a:xfrm>
          <a:off x="3627032" y="165109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Industrial area (0.0937)</a:t>
          </a:r>
          <a:endParaRPr lang="en-US" sz="1200" kern="1200" dirty="0"/>
        </a:p>
      </dsp:txBody>
      <dsp:txXfrm>
        <a:off x="3627032" y="1651097"/>
        <a:ext cx="1160761" cy="580380"/>
      </dsp:txXfrm>
    </dsp:sp>
    <dsp:sp modelId="{676AA3BC-B71B-4160-A5A5-402D8E6539E0}">
      <dsp:nvSpPr>
        <dsp:cNvPr id="0" name=""/>
        <dsp:cNvSpPr/>
      </dsp:nvSpPr>
      <dsp:spPr>
        <a:xfrm>
          <a:off x="3627032" y="247523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Shopping center (0.6265)</a:t>
          </a:r>
          <a:endParaRPr lang="en-US" sz="1200" kern="1200" dirty="0"/>
        </a:p>
      </dsp:txBody>
      <dsp:txXfrm>
        <a:off x="3627032" y="2475237"/>
        <a:ext cx="1160761" cy="580380"/>
      </dsp:txXfrm>
    </dsp:sp>
    <dsp:sp modelId="{A32EE37B-F225-4BFF-802E-0C002EBD64DE}">
      <dsp:nvSpPr>
        <dsp:cNvPr id="0" name=""/>
        <dsp:cNvSpPr/>
      </dsp:nvSpPr>
      <dsp:spPr>
        <a:xfrm>
          <a:off x="3627032" y="3299378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City center (0.2798)</a:t>
          </a:r>
          <a:endParaRPr lang="en-US" sz="1200" kern="1200" dirty="0"/>
        </a:p>
      </dsp:txBody>
      <dsp:txXfrm>
        <a:off x="3627032" y="3299378"/>
        <a:ext cx="1160761" cy="580380"/>
      </dsp:txXfrm>
    </dsp:sp>
    <dsp:sp modelId="{D8043EF1-50A3-4CC6-805F-89D97DADD1F6}">
      <dsp:nvSpPr>
        <dsp:cNvPr id="0" name=""/>
        <dsp:cNvSpPr/>
      </dsp:nvSpPr>
      <dsp:spPr>
        <a:xfrm>
          <a:off x="4741363" y="826956"/>
          <a:ext cx="1160761" cy="5803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Rental cost (0.1301)</a:t>
          </a:r>
          <a:endParaRPr lang="en-US" sz="1200" kern="1200" dirty="0"/>
        </a:p>
      </dsp:txBody>
      <dsp:txXfrm>
        <a:off x="4741363" y="826956"/>
        <a:ext cx="1160761" cy="580380"/>
      </dsp:txXfrm>
    </dsp:sp>
    <dsp:sp modelId="{C2BF3711-1D75-459C-8AB0-6DEE7B36C3E3}">
      <dsp:nvSpPr>
        <dsp:cNvPr id="0" name=""/>
        <dsp:cNvSpPr/>
      </dsp:nvSpPr>
      <dsp:spPr>
        <a:xfrm>
          <a:off x="5031554" y="165109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Industrial area (0.0719)</a:t>
          </a:r>
          <a:endParaRPr lang="en-US" sz="1200" kern="1200" dirty="0"/>
        </a:p>
      </dsp:txBody>
      <dsp:txXfrm>
        <a:off x="5031554" y="1651097"/>
        <a:ext cx="1160761" cy="580380"/>
      </dsp:txXfrm>
    </dsp:sp>
    <dsp:sp modelId="{63EA267C-7027-4302-9981-F78AD414AF36}">
      <dsp:nvSpPr>
        <dsp:cNvPr id="0" name=""/>
        <dsp:cNvSpPr/>
      </dsp:nvSpPr>
      <dsp:spPr>
        <a:xfrm>
          <a:off x="5031554" y="2475237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Shopping center (0.6664)</a:t>
          </a:r>
          <a:endParaRPr lang="en-US" sz="1200" kern="1200" dirty="0"/>
        </a:p>
      </dsp:txBody>
      <dsp:txXfrm>
        <a:off x="5031554" y="2475237"/>
        <a:ext cx="1160761" cy="580380"/>
      </dsp:txXfrm>
    </dsp:sp>
    <dsp:sp modelId="{EB66416B-8794-4920-851A-BDDAB56D2636}">
      <dsp:nvSpPr>
        <dsp:cNvPr id="0" name=""/>
        <dsp:cNvSpPr/>
      </dsp:nvSpPr>
      <dsp:spPr>
        <a:xfrm>
          <a:off x="5031554" y="3299378"/>
          <a:ext cx="1160761" cy="58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City center (0.2617)</a:t>
          </a:r>
          <a:endParaRPr lang="en-US" sz="1200" kern="1200" dirty="0"/>
        </a:p>
      </dsp:txBody>
      <dsp:txXfrm>
        <a:off x="5031554" y="3299378"/>
        <a:ext cx="1160761" cy="580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963C8-129B-467B-A66C-E6532C292FF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89197-576E-4FDC-B946-E14195FB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IMSE 991</a:t>
            </a:r>
            <a:br>
              <a:rPr lang="en-US" dirty="0" smtClean="0"/>
            </a:br>
            <a:r>
              <a:rPr lang="en-US" dirty="0" smtClean="0"/>
              <a:t>Multiple Criteria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</a:p>
          <a:p>
            <a:r>
              <a:rPr lang="en-US" dirty="0" smtClean="0"/>
              <a:t>Analytic Hierarchy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AHP uses a pairwise comparison</a:t>
            </a:r>
          </a:p>
          <a:p>
            <a:pPr lvl="1"/>
            <a:r>
              <a:rPr lang="en-US" dirty="0" smtClean="0"/>
              <a:t>Each alternative is evaluated against the other alternatives</a:t>
            </a:r>
          </a:p>
          <a:p>
            <a:pPr lvl="1"/>
            <a:r>
              <a:rPr lang="en-US" dirty="0" smtClean="0"/>
              <a:t>Typically a 1 – 9 scale is used to measure the degree of importance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70614"/>
              </p:ext>
            </p:extLst>
          </p:nvPr>
        </p:nvGraphicFramePr>
        <p:xfrm>
          <a:off x="2597150" y="4013767"/>
          <a:ext cx="3949700" cy="1905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Degree of importance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Definition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Equal Importance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Moderate importance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Moderate plus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Strong importance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Strong plus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Very strong or demonstrated importance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Very, very strong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Extreme importance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3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AHP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comparison matrix is used to gather the comparisons</a:t>
                </a:r>
              </a:p>
              <a:p>
                <a:r>
                  <a:rPr lang="en-US" dirty="0" smtClean="0"/>
                  <a:t>All comparisons are positive</a:t>
                </a:r>
              </a:p>
              <a:p>
                <a:r>
                  <a:rPr lang="en-US" dirty="0" smtClean="0"/>
                  <a:t>Comparisons on main diagonal = 1</a:t>
                </a:r>
              </a:p>
              <a:p>
                <a:r>
                  <a:rPr lang="en-US" dirty="0" smtClean="0"/>
                  <a:t>Matrix is reciprocal</a:t>
                </a:r>
              </a:p>
              <a:p>
                <a:r>
                  <a:rPr lang="en-US" dirty="0" smtClean="0"/>
                  <a:t>Number of comparisons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3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Criteria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AHP Example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18496"/>
              </p:ext>
            </p:extLst>
          </p:nvPr>
        </p:nvGraphicFramePr>
        <p:xfrm>
          <a:off x="1598385" y="2272616"/>
          <a:ext cx="5557157" cy="18494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32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Criteria for shop location decision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Criterion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Explanation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Visibility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Probability that a random passer-by notices the shop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Competition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Level of competition in the area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Frequency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Average number of customers in similar shops in the area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Rental cost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rental cost by square meter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5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Criteria evaluation</a:t>
            </a:r>
          </a:p>
          <a:p>
            <a:pPr lvl="1"/>
            <a:r>
              <a:rPr lang="en-US" dirty="0"/>
              <a:t>Comparisons ask 2 questions:</a:t>
            </a:r>
          </a:p>
          <a:p>
            <a:pPr lvl="2"/>
            <a:r>
              <a:rPr lang="en-US" dirty="0" smtClean="0"/>
              <a:t>Which </a:t>
            </a:r>
            <a:r>
              <a:rPr lang="en-US" dirty="0"/>
              <a:t>is more important with respect to the criterion?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strongly?</a:t>
            </a:r>
          </a:p>
          <a:p>
            <a:pPr lvl="1"/>
            <a:r>
              <a:rPr lang="en-US" dirty="0" smtClean="0"/>
              <a:t>The decision matrix captures this information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Criteria evaluation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Example 1</a:t>
            </a:r>
          </a:p>
          <a:p>
            <a:pPr lvl="1"/>
            <a:r>
              <a:rPr lang="en-US" sz="2000" dirty="0" smtClean="0"/>
              <a:t>Competition is more important than Visibility</a:t>
            </a:r>
          </a:p>
          <a:p>
            <a:pPr lvl="1"/>
            <a:r>
              <a:rPr lang="en-US" sz="2000" dirty="0" smtClean="0"/>
              <a:t>Intensity of the importance is Moderate plus = 4</a:t>
            </a:r>
          </a:p>
          <a:p>
            <a:r>
              <a:rPr lang="en-US" sz="2400" dirty="0" smtClean="0"/>
              <a:t>Example 2</a:t>
            </a:r>
          </a:p>
          <a:p>
            <a:pPr lvl="1"/>
            <a:r>
              <a:rPr lang="en-US" sz="2000" dirty="0" smtClean="0"/>
              <a:t>Visibility is more important than Renting costs</a:t>
            </a:r>
          </a:p>
          <a:p>
            <a:pPr lvl="1"/>
            <a:r>
              <a:rPr lang="en-US" sz="2000" dirty="0" smtClean="0"/>
              <a:t>Intensity of the importance is Weak = 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Evaluation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26493"/>
              </p:ext>
            </p:extLst>
          </p:nvPr>
        </p:nvGraphicFramePr>
        <p:xfrm>
          <a:off x="845065" y="2066320"/>
          <a:ext cx="6148858" cy="1573495"/>
        </p:xfrm>
        <a:graphic>
          <a:graphicData uri="http://schemas.openxmlformats.org/drawingml/2006/table">
            <a:tbl>
              <a:tblPr/>
              <a:tblGrid>
                <a:gridCol w="121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Renting costs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Renting costs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771212" y="2391782"/>
            <a:ext cx="417729" cy="345989"/>
          </a:xfrm>
          <a:prstGeom prst="ellipse">
            <a:avLst/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77871" y="2737771"/>
            <a:ext cx="417729" cy="345989"/>
          </a:xfrm>
          <a:prstGeom prst="ellipse">
            <a:avLst/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7" idx="3"/>
          </p:cNvCxnSpPr>
          <p:nvPr/>
        </p:nvCxnSpPr>
        <p:spPr>
          <a:xfrm flipV="1">
            <a:off x="2895600" y="2687102"/>
            <a:ext cx="936787" cy="165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189053" y="2395901"/>
            <a:ext cx="417729" cy="345989"/>
          </a:xfrm>
          <a:prstGeom prst="ellipse">
            <a:avLst/>
          </a:prstGeom>
          <a:noFill/>
          <a:ln w="539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25256" y="3344495"/>
            <a:ext cx="417729" cy="345989"/>
          </a:xfrm>
          <a:prstGeom prst="ellipse">
            <a:avLst/>
          </a:prstGeom>
          <a:noFill/>
          <a:ln w="539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3"/>
          </p:cNvCxnSpPr>
          <p:nvPr/>
        </p:nvCxnSpPr>
        <p:spPr>
          <a:xfrm flipV="1">
            <a:off x="2990371" y="2691221"/>
            <a:ext cx="3259857" cy="8509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60905" y="2628371"/>
            <a:ext cx="1620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Note: Inverse Relationships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614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primary methods used to generate the AHP solution</a:t>
            </a:r>
          </a:p>
          <a:p>
            <a:pPr lvl="1"/>
            <a:r>
              <a:rPr lang="en-US" dirty="0" smtClean="0"/>
              <a:t>Eigenvalue Method</a:t>
            </a:r>
          </a:p>
          <a:p>
            <a:pPr lvl="1"/>
            <a:r>
              <a:rPr lang="en-US" dirty="0" smtClean="0"/>
              <a:t>Approximate Method</a:t>
            </a:r>
          </a:p>
          <a:p>
            <a:pPr lvl="1"/>
            <a:r>
              <a:rPr lang="en-US" dirty="0" smtClean="0"/>
              <a:t>Geometric Mean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AHP Solution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2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 smtClean="0"/>
                  <a:t>The vector of the priorities </a:t>
                </a:r>
                <a:r>
                  <a:rPr lang="en-US" sz="2800" b="1" dirty="0" smtClean="0"/>
                  <a:t>p</a:t>
                </a:r>
                <a:r>
                  <a:rPr lang="en-US" sz="2800" dirty="0" smtClean="0"/>
                  <a:t> is calculated by solving the equation</a:t>
                </a:r>
              </a:p>
              <a:p>
                <a:pPr marL="2628900" lvl="6" indent="0">
                  <a:buNone/>
                </a:pPr>
                <a:r>
                  <a:rPr lang="en-US" sz="2600" b="1" dirty="0" err="1" smtClean="0"/>
                  <a:t>Ap</a:t>
                </a:r>
                <a:r>
                  <a:rPr lang="en-US" sz="2600" b="1" dirty="0" smtClean="0"/>
                  <a:t> = </a:t>
                </a:r>
                <a:r>
                  <a:rPr lang="en-US" sz="2600" dirty="0" smtClean="0"/>
                  <a:t>n</a:t>
                </a:r>
                <a:r>
                  <a:rPr lang="en-US" sz="2600" b="1" dirty="0" smtClean="0"/>
                  <a:t>p</a:t>
                </a:r>
                <a:endParaRPr lang="en-US" sz="2600" dirty="0" smtClean="0"/>
              </a:p>
              <a:p>
                <a:pPr marL="800100" lvl="2" indent="0">
                  <a:buNone/>
                </a:pPr>
                <a:r>
                  <a:rPr lang="en-US" sz="2100" dirty="0" smtClean="0"/>
                  <a:t>Where n is the dimension of A and p = </a:t>
                </a:r>
                <a:r>
                  <a:rPr lang="en-US" sz="2100" dirty="0" smtClean="0"/>
                  <a:t>(p</a:t>
                </a:r>
                <a:r>
                  <a:rPr lang="en-US" sz="2100" baseline="-25000" dirty="0" smtClean="0"/>
                  <a:t>1</a:t>
                </a:r>
                <a:r>
                  <a:rPr lang="en-US" sz="2100" dirty="0" smtClean="0"/>
                  <a:t>,…</a:t>
                </a:r>
                <a:r>
                  <a:rPr lang="en-US" sz="2100" dirty="0" err="1" smtClean="0"/>
                  <a:t>p</a:t>
                </a:r>
                <a:r>
                  <a:rPr lang="en-US" sz="2100" baseline="-25000" dirty="0" err="1" smtClean="0"/>
                  <a:t>j</a:t>
                </a:r>
                <a:r>
                  <a:rPr lang="en-US" sz="2100" dirty="0" smtClean="0"/>
                  <a:t>,….,</a:t>
                </a:r>
                <a:r>
                  <a:rPr lang="en-US" sz="2100" dirty="0" err="1" smtClean="0"/>
                  <a:t>p</a:t>
                </a:r>
                <a:r>
                  <a:rPr lang="en-US" sz="2100" baseline="-25000" dirty="0" err="1" smtClean="0"/>
                  <a:t>n</a:t>
                </a:r>
                <a:r>
                  <a:rPr lang="en-US" sz="2100" dirty="0" smtClean="0"/>
                  <a:t>)</a:t>
                </a:r>
              </a:p>
              <a:p>
                <a:r>
                  <a:rPr lang="en-US" sz="2800" dirty="0" smtClean="0"/>
                  <a:t>With a consistent matrix </a:t>
                </a:r>
                <a:r>
                  <a:rPr lang="en-US" sz="2800" b="1" dirty="0" smtClean="0"/>
                  <a:t>A</a:t>
                </a:r>
                <a:r>
                  <a:rPr lang="en-US" sz="2800" dirty="0" smtClean="0"/>
                  <a:t>, suppose that the priorities p are known</a:t>
                </a:r>
              </a:p>
              <a:p>
                <a:pPr marL="2628900" lvl="6" indent="0">
                  <a:buNone/>
                </a:pPr>
                <a:r>
                  <a:rPr lang="en-US" sz="1900" dirty="0" smtClean="0"/>
                  <a:t>Let </a:t>
                </a:r>
                <a:r>
                  <a:rPr lang="en-US" sz="1900" dirty="0" err="1" smtClean="0"/>
                  <a:t>a</a:t>
                </a:r>
                <a:r>
                  <a:rPr lang="en-US" sz="1900" baseline="-25000" dirty="0" err="1" smtClean="0"/>
                  <a:t>ij</a:t>
                </a:r>
                <a:r>
                  <a:rPr lang="en-US" sz="1900" dirty="0" smtClean="0"/>
                  <a:t> = p</a:t>
                </a:r>
                <a:r>
                  <a:rPr lang="en-US" sz="1900" baseline="-25000" dirty="0" smtClean="0"/>
                  <a:t>i</a:t>
                </a:r>
                <a:r>
                  <a:rPr lang="en-US" sz="1900" dirty="0" smtClean="0"/>
                  <a:t>/</a:t>
                </a:r>
                <a:r>
                  <a:rPr lang="en-US" sz="1900" dirty="0" err="1" smtClean="0"/>
                  <a:t>p</a:t>
                </a:r>
                <a:r>
                  <a:rPr lang="en-US" sz="1900" baseline="-25000" dirty="0" err="1" smtClean="0"/>
                  <a:t>j</a:t>
                </a:r>
                <a:endParaRPr lang="en-US" sz="1900" baseline="-25000" dirty="0" smtClean="0"/>
              </a:p>
              <a:p>
                <a:r>
                  <a:rPr lang="en-US" sz="2800" dirty="0" smtClean="0"/>
                  <a:t>Multiplying </a:t>
                </a:r>
                <a:r>
                  <a:rPr lang="en-US" sz="2800" b="1" dirty="0" smtClean="0"/>
                  <a:t>A</a:t>
                </a:r>
                <a:r>
                  <a:rPr lang="en-US" sz="2800" dirty="0" smtClean="0"/>
                  <a:t> by the priority vector </a:t>
                </a:r>
                <a:r>
                  <a:rPr lang="en-US" sz="2800" b="1" dirty="0" smtClean="0"/>
                  <a:t>p</a:t>
                </a:r>
                <a:r>
                  <a:rPr lang="en-US" sz="2800" dirty="0" smtClean="0"/>
                  <a:t> gives the right hand side of the above equation above</a:t>
                </a:r>
              </a:p>
              <a:p>
                <a:r>
                  <a:rPr lang="en-US" sz="2800" dirty="0" smtClean="0"/>
                  <a:t>The equation is represented by </a:t>
                </a:r>
              </a:p>
              <a:p>
                <a:pPr marL="1257300" lvl="3" indent="0">
                  <a:buNone/>
                </a:pPr>
                <a:r>
                  <a:rPr lang="en-US" dirty="0" smtClean="0"/>
                  <a:t>	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156" r="-1926" b="-9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Decision Matrix captures the pairwise comparisons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Decision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95947"/>
              </p:ext>
            </p:extLst>
          </p:nvPr>
        </p:nvGraphicFramePr>
        <p:xfrm>
          <a:off x="1326978" y="2911861"/>
          <a:ext cx="6358924" cy="193199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260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39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Visibility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Competition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Frequency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Renting costs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Visibility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 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1/4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1/5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 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Competition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 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 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1/2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 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Frequency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 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 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 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Renting costs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1/2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 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1/4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Raise the pairwise matrix to powers that are successively squared each time</a:t>
            </a:r>
          </a:p>
          <a:p>
            <a:r>
              <a:rPr lang="en-US" dirty="0" smtClean="0"/>
              <a:t>Row sums are tabulated and normalized</a:t>
            </a:r>
          </a:p>
          <a:p>
            <a:r>
              <a:rPr lang="en-US" dirty="0" smtClean="0"/>
              <a:t>Process stops when the difference between the sums of the tabulated comparisons are less than a prescribed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Squaring the matrix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Squaring the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46604"/>
              </p:ext>
            </p:extLst>
          </p:nvPr>
        </p:nvGraphicFramePr>
        <p:xfrm>
          <a:off x="1796534" y="2220528"/>
          <a:ext cx="461662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56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Visibility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Competition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Frequency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Renting costs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Visibility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1/4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1/5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Competition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1/2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Frequency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Renting costs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1/2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1/4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63359"/>
              </p:ext>
            </p:extLst>
          </p:nvPr>
        </p:nvGraphicFramePr>
        <p:xfrm>
          <a:off x="1796534" y="3340338"/>
          <a:ext cx="4616621" cy="103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0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Visibility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Competition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Frequency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Renting costs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Visibility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1/4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1/5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Competition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1/2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Frequency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Renting costs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1/2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1/4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619631" y="2336072"/>
            <a:ext cx="3595818" cy="2224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5400000">
            <a:off x="2738918" y="3907602"/>
            <a:ext cx="931198" cy="2224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2648" y="30658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380622"/>
              </p:ext>
            </p:extLst>
          </p:nvPr>
        </p:nvGraphicFramePr>
        <p:xfrm>
          <a:off x="1796534" y="4951069"/>
          <a:ext cx="5130802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Visibility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Competition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Frequency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Renting costs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Visibility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Competition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Frequency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Renting costs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2.625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9486" y="5242653"/>
            <a:ext cx="162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Squared Matrix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96534" y="4560669"/>
            <a:ext cx="361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1*1 + 1*1/4 + 1/5*5 + 2*1/2 = 4.000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5400000">
            <a:off x="3574199" y="4985184"/>
            <a:ext cx="240057" cy="4704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Analytic Hierarchy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  <a:r>
              <a:rPr lang="en-US" dirty="0" err="1" smtClean="0"/>
              <a:t>Saaty</a:t>
            </a:r>
            <a:r>
              <a:rPr lang="en-US" dirty="0" smtClean="0"/>
              <a:t> (1977, 1980)</a:t>
            </a:r>
          </a:p>
          <a:p>
            <a:r>
              <a:rPr lang="en-US" dirty="0" smtClean="0"/>
              <a:t>Useful when decision maker is unable to construct a utility function</a:t>
            </a:r>
          </a:p>
          <a:p>
            <a:r>
              <a:rPr lang="en-US" dirty="0" smtClean="0"/>
              <a:t>Need to have appropriate problem set up</a:t>
            </a:r>
          </a:p>
          <a:p>
            <a:r>
              <a:rPr lang="en-US" dirty="0" smtClean="0"/>
              <a:t>Decision maker does not provide numerical judgement but a relative verbal appreciation</a:t>
            </a:r>
          </a:p>
          <a:p>
            <a:r>
              <a:rPr lang="en-US" dirty="0" smtClean="0"/>
              <a:t>Need to check consistency </a:t>
            </a:r>
          </a:p>
          <a:p>
            <a:r>
              <a:rPr lang="en-US" dirty="0" smtClean="0"/>
              <a:t>Can perform sensitivity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 the rows</a:t>
            </a:r>
          </a:p>
          <a:p>
            <a:r>
              <a:rPr lang="en-US" dirty="0" smtClean="0"/>
              <a:t>Normalize the values by dividing the row sums by the total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Eigenvector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24202"/>
              </p:ext>
            </p:extLst>
          </p:nvPr>
        </p:nvGraphicFramePr>
        <p:xfrm>
          <a:off x="952499" y="3291681"/>
          <a:ext cx="7239001" cy="14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Visibility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Competition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Frequency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Renting costs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Sum of the rows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Eigenvector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Visibility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2.900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1.025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5.050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12.975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0.1188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Competition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2.050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29.050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0.2659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Frequency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9.250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53.250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0.4874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Renting costs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6.250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13.975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109.250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1.0000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 squaring the matrix, summing the rows and normalizing the values until an acceptable value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72616"/>
              </p:ext>
            </p:extLst>
          </p:nvPr>
        </p:nvGraphicFramePr>
        <p:xfrm>
          <a:off x="1648253" y="3251007"/>
          <a:ext cx="5130802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Visibility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Competition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Frequency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Renting costs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Visibility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Competition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Frequency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Renting costs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7135" y="3434869"/>
            <a:ext cx="118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iteration matrix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47134" y="4842735"/>
            <a:ext cx="1186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Result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710616" y="3438679"/>
            <a:ext cx="1186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Stop:  Difference OK</a:t>
            </a:r>
            <a:endParaRPr lang="en-US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73882"/>
              </p:ext>
            </p:extLst>
          </p:nvPr>
        </p:nvGraphicFramePr>
        <p:xfrm>
          <a:off x="1643448" y="4626419"/>
          <a:ext cx="7239001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Visibility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Competition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Frequency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Renting costs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 of the rows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Eigenvector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Visibility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99.963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45.938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95.700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261.300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Competition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204.000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98.363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40.875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192.550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535.788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Frequency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386.750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184.500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77.463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372.000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1020.713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Renting costs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100.875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49.300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20.588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101.063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271.825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2089.625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3315727" y="3402563"/>
            <a:ext cx="3463327" cy="2224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5400000">
            <a:off x="3069556" y="3648735"/>
            <a:ext cx="931198" cy="4388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8834" y="4230297"/>
            <a:ext cx="514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4*4 + 2.9*11 + 1.025*20 + 5.05*6.25 = 99.963 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 rot="5400000">
            <a:off x="3389357" y="4693627"/>
            <a:ext cx="240057" cy="4704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stops when the difference between the sums of the tabulated comparisons are less than a prescribed value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8029"/>
              </p:ext>
            </p:extLst>
          </p:nvPr>
        </p:nvGraphicFramePr>
        <p:xfrm>
          <a:off x="1312718" y="3291681"/>
          <a:ext cx="7239001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Visibility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Competition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Frequency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Renting costs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Sum of the rows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Eigenvector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Visibility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2.900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5.050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12.975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Competition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11.000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2.050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12.000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29.050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0.2659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Frequency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20.000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9.250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20.000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53.250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0.4874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Renting costs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6.250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2.625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13.975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0.1279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109.250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85842"/>
              </p:ext>
            </p:extLst>
          </p:nvPr>
        </p:nvGraphicFramePr>
        <p:xfrm>
          <a:off x="1312718" y="4855474"/>
          <a:ext cx="7239001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Visibility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Competition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Frequency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Renting costs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 of the rows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Eigenvector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Visibility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99.963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45.938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95.700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261.300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Competition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204.000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98.363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40.875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192.550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535.788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Frequency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386.750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184.500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77.463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372.000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1020.713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Renting costs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100.875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49.300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20.588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101.063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271.825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2089.625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6646" y="3630235"/>
            <a:ext cx="1136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Iteration 1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76646" y="5257697"/>
            <a:ext cx="1136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Iteration 2</a:t>
            </a:r>
            <a:endParaRPr lang="en-US" sz="1600" dirty="0"/>
          </a:p>
        </p:txBody>
      </p:sp>
      <p:sp>
        <p:nvSpPr>
          <p:cNvPr id="8" name="Left Arrow 7"/>
          <p:cNvSpPr/>
          <p:nvPr/>
        </p:nvSpPr>
        <p:spPr>
          <a:xfrm>
            <a:off x="8686800" y="3768436"/>
            <a:ext cx="332509" cy="484909"/>
          </a:xfrm>
          <a:prstGeom prst="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8672945" y="5184519"/>
            <a:ext cx="332509" cy="484909"/>
          </a:xfrm>
          <a:prstGeom prst="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4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Importance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Relative Importance of Decision Criteria</a:t>
            </a:r>
            <a:endParaRPr lang="en-US" sz="36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009437"/>
              </p:ext>
            </p:extLst>
          </p:nvPr>
        </p:nvGraphicFramePr>
        <p:xfrm>
          <a:off x="2159000" y="2694952"/>
          <a:ext cx="4624858" cy="2173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72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Eigenvector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Rank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Visibility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0.1250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Competition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0.2564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Frequency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0.4885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Renting costs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0.1301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7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Importance of Decision Criteria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27001"/>
              </p:ext>
            </p:extLst>
          </p:nvPr>
        </p:nvGraphicFramePr>
        <p:xfrm>
          <a:off x="972457" y="2243588"/>
          <a:ext cx="6720114" cy="3882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4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 the process for the alternatives</a:t>
            </a:r>
          </a:p>
          <a:p>
            <a:r>
              <a:rPr lang="en-US" dirty="0" smtClean="0"/>
              <a:t>Each alternative should be evaluated in relationship to the decision criteria</a:t>
            </a:r>
          </a:p>
          <a:p>
            <a:r>
              <a:rPr lang="en-US" dirty="0" smtClean="0"/>
              <a:t>For example, first preform the pairwise comparison for the Industrial Center, Shopping Center and City Center in relationship to Visibility.</a:t>
            </a:r>
          </a:p>
          <a:p>
            <a:r>
              <a:rPr lang="en-US" dirty="0" smtClean="0"/>
              <a:t>Do the same for the three other criteria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of Alternatives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Priority of Alternatives - Competition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43109"/>
              </p:ext>
            </p:extLst>
          </p:nvPr>
        </p:nvGraphicFramePr>
        <p:xfrm>
          <a:off x="1176959" y="1365419"/>
          <a:ext cx="6147529" cy="4525969"/>
        </p:xfrm>
        <a:graphic>
          <a:graphicData uri="http://schemas.openxmlformats.org/drawingml/2006/table">
            <a:tbl>
              <a:tblPr/>
              <a:tblGrid>
                <a:gridCol w="1004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7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5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Pairwise comparison of Competition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   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   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   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Rows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Eigenvector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Rows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Eigenvector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Priorities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37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Priority of Alternatives - Visibility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711161"/>
              </p:ext>
            </p:extLst>
          </p:nvPr>
        </p:nvGraphicFramePr>
        <p:xfrm>
          <a:off x="1189316" y="1340705"/>
          <a:ext cx="6147529" cy="4525969"/>
        </p:xfrm>
        <a:graphic>
          <a:graphicData uri="http://schemas.openxmlformats.org/drawingml/2006/table">
            <a:tbl>
              <a:tblPr/>
              <a:tblGrid>
                <a:gridCol w="1004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7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5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Pairwise comparison of Visibility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1/5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1/5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   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Rows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Eigenvector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Rows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Eigenvector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257.50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460.65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Priorities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8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Priority of Alternatives - Frequency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33403"/>
              </p:ext>
            </p:extLst>
          </p:nvPr>
        </p:nvGraphicFramePr>
        <p:xfrm>
          <a:off x="1325241" y="1328348"/>
          <a:ext cx="6147529" cy="4525969"/>
        </p:xfrm>
        <a:graphic>
          <a:graphicData uri="http://schemas.openxmlformats.org/drawingml/2006/table">
            <a:tbl>
              <a:tblPr/>
              <a:tblGrid>
                <a:gridCol w="1004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7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5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Pairwise comparison of 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1/4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1/5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   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Rows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Eigenvector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Rows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Eigenvector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30.27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4.51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30.27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67.70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30.27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478.94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Priorities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8190"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5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Priority of Alternatives – Rental Costs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0446"/>
              </p:ext>
            </p:extLst>
          </p:nvPr>
        </p:nvGraphicFramePr>
        <p:xfrm>
          <a:off x="1498235" y="1340705"/>
          <a:ext cx="6546014" cy="4763535"/>
        </p:xfrm>
        <a:graphic>
          <a:graphicData uri="http://schemas.openxmlformats.org/drawingml/2006/table">
            <a:tbl>
              <a:tblPr/>
              <a:tblGrid>
                <a:gridCol w="1069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65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797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Pairwise comparison of Rental Costs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1/7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1/5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   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Rows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Eigenvector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10.71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Rows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Eigenvector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47.57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12.31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47.57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235.80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430.71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122.14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47.57</a:t>
                      </a:r>
                    </a:p>
                  </a:txBody>
                  <a:tcPr marL="42342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600.43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900.99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427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Priorities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Rental Costs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8068"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is structured according to a hierarchy</a:t>
            </a:r>
          </a:p>
          <a:p>
            <a:r>
              <a:rPr lang="en-US" dirty="0" smtClean="0"/>
              <a:t>Top element – goal of the decision</a:t>
            </a:r>
          </a:p>
          <a:p>
            <a:r>
              <a:rPr lang="en-US" dirty="0" smtClean="0"/>
              <a:t>Second level – decision criteria</a:t>
            </a:r>
          </a:p>
          <a:p>
            <a:r>
              <a:rPr lang="en-US" dirty="0" smtClean="0"/>
              <a:t>Third level – alternatives</a:t>
            </a:r>
          </a:p>
          <a:p>
            <a:r>
              <a:rPr lang="en-US" dirty="0" smtClean="0"/>
              <a:t>Example:  Evaluate the location for a sports shop</a:t>
            </a:r>
          </a:p>
          <a:p>
            <a:pPr lvl="1"/>
            <a:r>
              <a:rPr lang="en-US" dirty="0" smtClean="0"/>
              <a:t>Shopping center</a:t>
            </a:r>
          </a:p>
          <a:p>
            <a:pPr lvl="1"/>
            <a:r>
              <a:rPr lang="en-US" dirty="0" smtClean="0"/>
              <a:t>City center</a:t>
            </a:r>
          </a:p>
          <a:p>
            <a:pPr lvl="1"/>
            <a:r>
              <a:rPr lang="en-US" dirty="0" smtClean="0"/>
              <a:t>New industrial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Importance of Alternatives and Criteria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22495774"/>
              </p:ext>
            </p:extLst>
          </p:nvPr>
        </p:nvGraphicFramePr>
        <p:xfrm>
          <a:off x="972457" y="2243588"/>
          <a:ext cx="6720114" cy="3882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58413" y="4042932"/>
            <a:ext cx="16625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This contains the priorities of the attributes and the priorities of the alternatives in respect to each of the attributes.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731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Global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Priorities are computed by multiplying the local priorities by the global priorities for each of the alternatives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38320"/>
              </p:ext>
            </p:extLst>
          </p:nvPr>
        </p:nvGraphicFramePr>
        <p:xfrm>
          <a:off x="1066181" y="3061170"/>
          <a:ext cx="7734299" cy="2969888"/>
        </p:xfrm>
        <a:graphic>
          <a:graphicData uri="http://schemas.openxmlformats.org/drawingml/2006/table">
            <a:tbl>
              <a:tblPr/>
              <a:tblGrid>
                <a:gridCol w="108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6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335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Compute Global Priorities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40">
                <a:tc>
                  <a:txBody>
                    <a:bodyPr/>
                    <a:lstStyle/>
                    <a:p>
                      <a:pPr algn="l" fontAlgn="b"/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Criteria Priorities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Renting costs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54">
                <a:tc>
                  <a:txBody>
                    <a:bodyPr/>
                    <a:lstStyle/>
                    <a:p>
                      <a:pPr algn="l" fontAlgn="b"/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54">
                <a:tc>
                  <a:txBody>
                    <a:bodyPr/>
                    <a:lstStyle/>
                    <a:p>
                      <a:pPr algn="l" fontAlgn="b"/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Priorities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Rental Costs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x Global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Preference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8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Criteria Priorities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Method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52499" y="2234406"/>
          <a:ext cx="7239001" cy="3257550"/>
        </p:xfrm>
        <a:graphic>
          <a:graphicData uri="http://schemas.openxmlformats.org/drawingml/2006/table">
            <a:tbl>
              <a:tblPr/>
              <a:tblGrid>
                <a:gridCol w="101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Compare pairwise the importance of each criteria as regard to the goal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Renting costs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Renting costs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  Sum the rows and normalize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Renting costs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the rows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Normalized Sum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Renting costs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6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Pairwise </a:t>
            </a:r>
            <a:r>
              <a:rPr lang="en-US" dirty="0" smtClean="0"/>
              <a:t>Comparison </a:t>
            </a:r>
            <a:r>
              <a:rPr lang="en-US" dirty="0"/>
              <a:t>of Competition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Method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60500" y="2339181"/>
          <a:ext cx="6222999" cy="3048000"/>
        </p:xfrm>
        <a:graphic>
          <a:graphicData uri="http://schemas.openxmlformats.org/drawingml/2006/table">
            <a:tbl>
              <a:tblPr/>
              <a:tblGrid>
                <a:gridCol w="101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   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   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   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Rows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Normalized Sum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0.1667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Priorities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29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Comparison of Visibility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Method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60500" y="2339181"/>
          <a:ext cx="6222999" cy="3048000"/>
        </p:xfrm>
        <a:graphic>
          <a:graphicData uri="http://schemas.openxmlformats.org/drawingml/2006/table">
            <a:tbl>
              <a:tblPr/>
              <a:tblGrid>
                <a:gridCol w="101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1/5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1/5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   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Rows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Normalized Sum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Priorities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1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Comparison of Frequency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Method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02702"/>
              </p:ext>
            </p:extLst>
          </p:nvPr>
        </p:nvGraphicFramePr>
        <p:xfrm>
          <a:off x="1460500" y="2384854"/>
          <a:ext cx="6222999" cy="3025140"/>
        </p:xfrm>
        <a:graphic>
          <a:graphicData uri="http://schemas.openxmlformats.org/drawingml/2006/table">
            <a:tbl>
              <a:tblPr/>
              <a:tblGrid>
                <a:gridCol w="101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827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1/4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1/5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   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Rows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Normalized Sum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Priorities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4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Comparison of Rental Costs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Method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60500" y="2339181"/>
          <a:ext cx="6222999" cy="3048000"/>
        </p:xfrm>
        <a:graphic>
          <a:graphicData uri="http://schemas.openxmlformats.org/drawingml/2006/table">
            <a:tbl>
              <a:tblPr/>
              <a:tblGrid>
                <a:gridCol w="101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1/7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1/5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   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Rows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Normalized Sum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0.1429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286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Priorities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Rental Costs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and Local Priorities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Method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2628740"/>
          <a:ext cx="8229601" cy="2468882"/>
        </p:xfrm>
        <a:graphic>
          <a:graphicData uri="http://schemas.openxmlformats.org/drawingml/2006/table">
            <a:tbl>
              <a:tblPr/>
              <a:tblGrid>
                <a:gridCol w="101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3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991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Compute Global Priorities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Criteria Priorities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Renting costs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Priorities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Rental Costs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x Global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Preference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 of the Geometric Mean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Procedure:</a:t>
            </a:r>
          </a:p>
          <a:p>
            <a:pPr lvl="1"/>
            <a:r>
              <a:rPr lang="en-US" dirty="0" smtClean="0"/>
              <a:t>Compare </a:t>
            </a:r>
            <a:r>
              <a:rPr lang="en-US" dirty="0"/>
              <a:t>pairwise the importance of each criteria as regard to the goal</a:t>
            </a:r>
          </a:p>
          <a:p>
            <a:pPr lvl="1"/>
            <a:r>
              <a:rPr lang="en-US" dirty="0" smtClean="0"/>
              <a:t>Calculate </a:t>
            </a:r>
            <a:r>
              <a:rPr lang="en-US" dirty="0"/>
              <a:t>the geometric mean of the rows</a:t>
            </a:r>
          </a:p>
          <a:p>
            <a:pPr lvl="1"/>
            <a:r>
              <a:rPr lang="en-US" dirty="0" smtClean="0"/>
              <a:t>Normalize </a:t>
            </a:r>
            <a:r>
              <a:rPr lang="en-US" dirty="0"/>
              <a:t>the geometric mean = criteria priorities</a:t>
            </a:r>
          </a:p>
          <a:p>
            <a:pPr marL="457200" lvl="1" indent="0">
              <a:buNone/>
            </a:pPr>
            <a:r>
              <a:rPr lang="en-US" dirty="0" smtClean="0"/>
              <a:t>Limitation</a:t>
            </a:r>
            <a:r>
              <a:rPr lang="en-US" dirty="0"/>
              <a:t>: lacks measure of consistency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Mean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312308"/>
              </p:ext>
            </p:extLst>
          </p:nvPr>
        </p:nvGraphicFramePr>
        <p:xfrm>
          <a:off x="1524000" y="2212183"/>
          <a:ext cx="6083300" cy="3051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Equation" r:id="rId3" imgW="6096000" imgH="4064000" progId="Equation.3">
                  <p:embed/>
                </p:oleObj>
              </mc:Choice>
              <mc:Fallback>
                <p:oleObj name="Equation" r:id="rId3" imgW="6096000" imgH="406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12183"/>
                        <a:ext cx="6083300" cy="3051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87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Criteria Priorities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Mean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64759"/>
              </p:ext>
            </p:extLst>
          </p:nvPr>
        </p:nvGraphicFramePr>
        <p:xfrm>
          <a:off x="952499" y="2439580"/>
          <a:ext cx="7239001" cy="2476500"/>
        </p:xfrm>
        <a:graphic>
          <a:graphicData uri="http://schemas.openxmlformats.org/drawingml/2006/table">
            <a:tbl>
              <a:tblPr/>
              <a:tblGrid>
                <a:gridCol w="101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Renting costs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Renting costs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Renting costs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Geometric Mean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Criteria Priorities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Renting costs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4.8610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8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 Evaluate the location for a sports shop</a:t>
            </a:r>
          </a:p>
          <a:p>
            <a:pPr lvl="1"/>
            <a:r>
              <a:rPr lang="en-US" dirty="0" smtClean="0"/>
              <a:t>Shopping center</a:t>
            </a:r>
          </a:p>
          <a:p>
            <a:pPr lvl="1"/>
            <a:r>
              <a:rPr lang="en-US" dirty="0" smtClean="0"/>
              <a:t>City center</a:t>
            </a:r>
          </a:p>
          <a:p>
            <a:pPr lvl="1"/>
            <a:r>
              <a:rPr lang="en-US" dirty="0" smtClean="0"/>
              <a:t>New industrial area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22671"/>
              </p:ext>
            </p:extLst>
          </p:nvPr>
        </p:nvGraphicFramePr>
        <p:xfrm>
          <a:off x="1742621" y="4322194"/>
          <a:ext cx="5658758" cy="170123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0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3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Criteria for shop location decision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Criterion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Explanation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Visibility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Probability that a random passer-by notices the shop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Competition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Level of competition in the area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Frequency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Average number of customers in similar shops in the area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Rental cost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rental cost by square meter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2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and Local Priorities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Mean Method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52499" y="2624931"/>
          <a:ext cx="7239001" cy="2476500"/>
        </p:xfrm>
        <a:graphic>
          <a:graphicData uri="http://schemas.openxmlformats.org/drawingml/2006/table">
            <a:tbl>
              <a:tblPr/>
              <a:tblGrid>
                <a:gridCol w="101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Compute Global Priorities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Criteria Priorities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Renting costs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Priorities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Rental Costs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x Global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Preference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area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centre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6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4" y="2237815"/>
            <a:ext cx="5556376" cy="19124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614" y="816270"/>
            <a:ext cx="5636386" cy="2008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-18978"/>
            <a:ext cx="8229600" cy="7048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Global and Local Priorities By 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900" y="2923577"/>
            <a:ext cx="27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Approximation Method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51178" y="1159858"/>
            <a:ext cx="27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Eigenvalue Method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520" y="4150282"/>
            <a:ext cx="5618476" cy="19338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23560" y="4674241"/>
            <a:ext cx="27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Geometric Mean Method</a:t>
            </a:r>
            <a:endParaRPr lang="en-US" b="1" dirty="0"/>
          </a:p>
        </p:txBody>
      </p:sp>
      <p:sp>
        <p:nvSpPr>
          <p:cNvPr id="16" name="Up-Down Arrow 15"/>
          <p:cNvSpPr/>
          <p:nvPr/>
        </p:nvSpPr>
        <p:spPr>
          <a:xfrm>
            <a:off x="7898130" y="2906511"/>
            <a:ext cx="491490" cy="1111213"/>
          </a:xfrm>
          <a:prstGeom prst="up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20228" y="3108243"/>
            <a:ext cx="105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Closest</a:t>
            </a:r>
          </a:p>
          <a:p>
            <a:r>
              <a:rPr lang="en-US" dirty="0" smtClean="0"/>
              <a:t>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8001000" cy="6096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Consistency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5257800"/>
          </a:xfrm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Ratings should be consistent in two ways:</a:t>
            </a:r>
          </a:p>
          <a:p>
            <a:pPr lvl="1"/>
            <a:r>
              <a:rPr lang="en-US" altLang="en-US" dirty="0" smtClean="0"/>
              <a:t>Ratings should be transitive</a:t>
            </a:r>
          </a:p>
          <a:p>
            <a:pPr lvl="1"/>
            <a:r>
              <a:rPr lang="en-US" altLang="en-US" dirty="0" smtClean="0"/>
              <a:t>That means that </a:t>
            </a:r>
          </a:p>
          <a:p>
            <a:pPr lvl="2"/>
            <a:r>
              <a:rPr lang="en-US" altLang="en-US" dirty="0" smtClean="0"/>
              <a:t>If A is better than </a:t>
            </a:r>
            <a:r>
              <a:rPr lang="en-US" altLang="en-US" dirty="0" smtClean="0"/>
              <a:t>B and </a:t>
            </a:r>
            <a:r>
              <a:rPr lang="en-US" altLang="en-US" dirty="0" smtClean="0"/>
              <a:t>B is better than </a:t>
            </a:r>
            <a:r>
              <a:rPr lang="en-US" altLang="en-US" dirty="0" smtClean="0"/>
              <a:t>C, then </a:t>
            </a:r>
            <a:r>
              <a:rPr lang="en-US" altLang="en-US" dirty="0" smtClean="0"/>
              <a:t>A must be better than C</a:t>
            </a:r>
          </a:p>
          <a:p>
            <a:pPr lvl="1"/>
            <a:r>
              <a:rPr lang="en-US" altLang="en-US" dirty="0" smtClean="0"/>
              <a:t>Ratings should be numerically consistent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476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001000" cy="6858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Weights for Inconsistent Matrices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410200"/>
          </a:xfrm>
          <a:noFill/>
        </p:spPr>
        <p:txBody>
          <a:bodyPr>
            <a:normAutofit/>
          </a:bodyPr>
          <a:lstStyle/>
          <a:p>
            <a:pPr>
              <a:spcBef>
                <a:spcPct val="10000"/>
              </a:spcBef>
            </a:pPr>
            <a:r>
              <a:rPr lang="en-US" altLang="en-US" dirty="0" smtClean="0"/>
              <a:t>Eigenvalue/Eigenvector Method</a:t>
            </a:r>
          </a:p>
          <a:p>
            <a:pPr lvl="1">
              <a:spcBef>
                <a:spcPct val="10000"/>
              </a:spcBef>
            </a:pPr>
            <a:r>
              <a:rPr lang="en-US" altLang="en-US" dirty="0" smtClean="0"/>
              <a:t>Eigenvalues are important tools in several math, science and engineering applications for changing coordinate systems, solving differential equations, statistical applications</a:t>
            </a:r>
          </a:p>
          <a:p>
            <a:pPr lvl="1">
              <a:spcBef>
                <a:spcPct val="10000"/>
              </a:spcBef>
            </a:pPr>
            <a:r>
              <a:rPr lang="en-US" altLang="en-US" dirty="0" smtClean="0"/>
              <a:t>Defined as follows:  for square matrix A and vector x, </a:t>
            </a:r>
          </a:p>
          <a:p>
            <a:pPr lvl="2">
              <a:spcBef>
                <a:spcPct val="10000"/>
              </a:spcBef>
            </a:pPr>
            <a:r>
              <a:rPr lang="en-US" altLang="en-US" dirty="0" smtClean="0">
                <a:latin typeface="Symbol" panose="05050102010706020507" pitchFamily="18" charset="2"/>
              </a:rPr>
              <a:t></a:t>
            </a:r>
            <a:r>
              <a:rPr lang="en-US" altLang="en-US" dirty="0" smtClean="0"/>
              <a:t>Eigenvalue of A when Ax = </a:t>
            </a:r>
            <a:r>
              <a:rPr lang="en-US" altLang="en-US" dirty="0" smtClean="0">
                <a:latin typeface="Symbol" panose="05050102010706020507" pitchFamily="18" charset="2"/>
              </a:rPr>
              <a:t></a:t>
            </a:r>
            <a:r>
              <a:rPr lang="en-US" altLang="en-US" dirty="0" smtClean="0"/>
              <a:t>x, x nonzero</a:t>
            </a:r>
          </a:p>
          <a:p>
            <a:pPr lvl="2">
              <a:spcBef>
                <a:spcPct val="10000"/>
              </a:spcBef>
            </a:pPr>
            <a:r>
              <a:rPr lang="en-US" altLang="en-US" dirty="0" smtClean="0"/>
              <a:t>x is then the eigenvector associated with </a:t>
            </a:r>
            <a:r>
              <a:rPr lang="en-US" altLang="en-US" dirty="0" smtClean="0">
                <a:latin typeface="Symbol" panose="05050102010706020507" pitchFamily="18" charset="2"/>
              </a:rPr>
              <a:t></a:t>
            </a:r>
          </a:p>
          <a:p>
            <a:pPr lvl="1">
              <a:spcBef>
                <a:spcPct val="10000"/>
              </a:spcBef>
            </a:pPr>
            <a:r>
              <a:rPr lang="en-US" altLang="en-US" dirty="0" smtClean="0"/>
              <a:t>Compute by solving the characteristic equation:</a:t>
            </a:r>
          </a:p>
          <a:p>
            <a:pPr marL="800100" lvl="2" indent="0">
              <a:spcBef>
                <a:spcPct val="10000"/>
              </a:spcBef>
              <a:buNone/>
            </a:pPr>
            <a:r>
              <a:rPr lang="en-US" altLang="en-US" dirty="0" err="1" smtClean="0"/>
              <a:t>det</a:t>
            </a:r>
            <a:r>
              <a:rPr lang="en-US" altLang="en-US" dirty="0" smtClean="0"/>
              <a:t>(</a:t>
            </a:r>
            <a:r>
              <a:rPr lang="en-US" altLang="en-US" dirty="0" smtClean="0">
                <a:latin typeface="Symbol" panose="05050102010706020507" pitchFamily="18" charset="2"/>
              </a:rPr>
              <a:t></a:t>
            </a:r>
            <a:r>
              <a:rPr lang="en-US" altLang="en-US" dirty="0" smtClean="0"/>
              <a:t>I – A) = | </a:t>
            </a:r>
            <a:r>
              <a:rPr lang="en-US" altLang="en-US" dirty="0" smtClean="0">
                <a:latin typeface="Symbol" panose="05050102010706020507" pitchFamily="18" charset="2"/>
              </a:rPr>
              <a:t></a:t>
            </a:r>
            <a:r>
              <a:rPr lang="en-US" altLang="en-US" dirty="0" smtClean="0"/>
              <a:t>I – A |  = 0</a:t>
            </a:r>
          </a:p>
        </p:txBody>
      </p:sp>
    </p:spTree>
    <p:extLst>
      <p:ext uri="{BB962C8B-B14F-4D97-AF65-F5344CB8AC3E}">
        <p14:creationId xmlns:p14="http://schemas.microsoft.com/office/powerpoint/2010/main" val="508366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01000" cy="6858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Weights for Inconsistent Matrices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5720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Properties:</a:t>
            </a:r>
          </a:p>
          <a:p>
            <a:pPr lvl="1"/>
            <a:r>
              <a:rPr lang="en-US" altLang="en-US" dirty="0" smtClean="0"/>
              <a:t>The number of nonzero Eigenvalues for a matrix is equal to its rank (a consistent matrix has rank 1)</a:t>
            </a:r>
          </a:p>
          <a:p>
            <a:pPr lvl="1"/>
            <a:r>
              <a:rPr lang="en-US" altLang="en-US" dirty="0" smtClean="0"/>
              <a:t>The sum of the Eigenvalues equals the sum of the diagonal elements of the matrix (all 1’s for 		   consistent matrix)</a:t>
            </a:r>
          </a:p>
          <a:p>
            <a:pPr lvl="1"/>
            <a:r>
              <a:rPr lang="en-US" altLang="en-US" dirty="0" smtClean="0"/>
              <a:t>Therefore: </a:t>
            </a:r>
            <a:r>
              <a:rPr lang="en-US" altLang="en-US" dirty="0" smtClean="0"/>
              <a:t>A </a:t>
            </a:r>
            <a:r>
              <a:rPr lang="en-US" altLang="en-US" dirty="0" smtClean="0"/>
              <a:t>n </a:t>
            </a:r>
            <a:r>
              <a:rPr lang="en-US" altLang="en-US" sz="1400" dirty="0" smtClean="0">
                <a:latin typeface="Arial" panose="020B0604020202020204" pitchFamily="34" charset="0"/>
              </a:rPr>
              <a:t>x</a:t>
            </a:r>
            <a:r>
              <a:rPr lang="en-US" altLang="en-US" dirty="0" smtClean="0"/>
              <a:t> n consistent matrix has one Eigenvalue with value n</a:t>
            </a:r>
          </a:p>
          <a:p>
            <a:pPr lvl="1"/>
            <a:r>
              <a:rPr lang="en-US" altLang="en-US" dirty="0" smtClean="0"/>
              <a:t>Knowing this will provide a basis of determining consistency</a:t>
            </a:r>
          </a:p>
          <a:p>
            <a:pPr lvl="1"/>
            <a:r>
              <a:rPr lang="en-US" altLang="en-US" dirty="0" smtClean="0"/>
              <a:t>Inconsistent matrices typically have more than 1 </a:t>
            </a:r>
            <a:r>
              <a:rPr lang="en-US" altLang="en-US" dirty="0" err="1" smtClean="0"/>
              <a:t>eigen</a:t>
            </a:r>
            <a:r>
              <a:rPr lang="en-US" altLang="en-US" dirty="0" smtClean="0"/>
              <a:t> value</a:t>
            </a:r>
          </a:p>
          <a:p>
            <a:pPr lvl="1"/>
            <a:r>
              <a:rPr lang="en-US" altLang="en-US" dirty="0" smtClean="0"/>
              <a:t>We will use the largest, </a:t>
            </a:r>
            <a:r>
              <a:rPr lang="en-US" altLang="en-US" dirty="0" smtClean="0">
                <a:latin typeface="Symbol" panose="05050102010706020507" pitchFamily="18" charset="2"/>
              </a:rPr>
              <a:t></a:t>
            </a:r>
            <a:r>
              <a:rPr lang="en-US" altLang="en-US" baseline="-25000" dirty="0" smtClean="0"/>
              <a:t>max</a:t>
            </a:r>
            <a:r>
              <a:rPr lang="en-US" altLang="en-US" dirty="0" smtClean="0"/>
              <a:t> for the computation</a:t>
            </a:r>
          </a:p>
        </p:txBody>
      </p:sp>
    </p:spTree>
    <p:extLst>
      <p:ext uri="{BB962C8B-B14F-4D97-AF65-F5344CB8AC3E}">
        <p14:creationId xmlns:p14="http://schemas.microsoft.com/office/powerpoint/2010/main" val="782029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8001000" cy="6096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Consistency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572000"/>
          </a:xfrm>
          <a:noFill/>
        </p:spPr>
        <p:txBody>
          <a:bodyPr/>
          <a:lstStyle/>
          <a:p>
            <a:r>
              <a:rPr lang="en-US" altLang="en-US" dirty="0" smtClean="0"/>
              <a:t>Compute the Eigenvalues for the inconsistent matrix</a:t>
            </a:r>
          </a:p>
        </p:txBody>
      </p:sp>
      <p:sp>
        <p:nvSpPr>
          <p:cNvPr id="16391" name="Rectangle 27"/>
          <p:cNvSpPr>
            <a:spLocks noChangeArrowheads="1"/>
          </p:cNvSpPr>
          <p:nvPr/>
        </p:nvSpPr>
        <p:spPr bwMode="auto">
          <a:xfrm>
            <a:off x="846137" y="2317150"/>
            <a:ext cx="65627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/>
              <a:t>– Must solve:  Aw = </a:t>
            </a:r>
            <a:r>
              <a:rPr lang="en-US" altLang="en-US" dirty="0">
                <a:latin typeface="Symbol" panose="05050102010706020507" pitchFamily="18" charset="2"/>
              </a:rPr>
              <a:t></a:t>
            </a:r>
            <a:r>
              <a:rPr lang="en-US" altLang="en-US" dirty="0"/>
              <a:t>w by solving </a:t>
            </a:r>
            <a:r>
              <a:rPr lang="en-US" altLang="en-US" dirty="0" err="1"/>
              <a:t>det</a:t>
            </a:r>
            <a:r>
              <a:rPr lang="en-US" altLang="en-US" dirty="0"/>
              <a:t>(</a:t>
            </a:r>
            <a:r>
              <a:rPr lang="en-US" altLang="en-US" dirty="0">
                <a:latin typeface="Symbol" panose="05050102010706020507" pitchFamily="18" charset="2"/>
              </a:rPr>
              <a:t></a:t>
            </a:r>
            <a:r>
              <a:rPr lang="en-US" altLang="en-US" dirty="0"/>
              <a:t>I – A) = 0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– We get:</a:t>
            </a:r>
          </a:p>
        </p:txBody>
      </p:sp>
      <p:grpSp>
        <p:nvGrpSpPr>
          <p:cNvPr id="16394" name="Group 34"/>
          <p:cNvGrpSpPr>
            <a:grpSpLocks/>
          </p:cNvGrpSpPr>
          <p:nvPr/>
        </p:nvGrpSpPr>
        <p:grpSpPr bwMode="auto">
          <a:xfrm>
            <a:off x="2173288" y="3044396"/>
            <a:ext cx="1954212" cy="828675"/>
            <a:chOff x="2099" y="3155"/>
            <a:chExt cx="1231" cy="522"/>
          </a:xfrm>
        </p:grpSpPr>
        <p:grpSp>
          <p:nvGrpSpPr>
            <p:cNvPr id="16396" name="Group 32"/>
            <p:cNvGrpSpPr>
              <a:grpSpLocks/>
            </p:cNvGrpSpPr>
            <p:nvPr/>
          </p:nvGrpSpPr>
          <p:grpSpPr bwMode="auto">
            <a:xfrm>
              <a:off x="2099" y="3155"/>
              <a:ext cx="501" cy="323"/>
              <a:chOff x="2099" y="3155"/>
              <a:chExt cx="501" cy="323"/>
            </a:xfrm>
          </p:grpSpPr>
          <p:sp>
            <p:nvSpPr>
              <p:cNvPr id="16398" name="Rectangle 30"/>
              <p:cNvSpPr>
                <a:spLocks noChangeArrowheads="1"/>
              </p:cNvSpPr>
              <p:nvPr/>
            </p:nvSpPr>
            <p:spPr bwMode="auto">
              <a:xfrm>
                <a:off x="2099" y="3155"/>
                <a:ext cx="218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defRPr sz="2400" b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defRPr sz="2400" b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defRPr b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defRPr b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defRPr b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>
                    <a:latin typeface="Symbol" panose="05050102010706020507" pitchFamily="18" charset="2"/>
                  </a:rPr>
                  <a:t></a:t>
                </a:r>
              </a:p>
            </p:txBody>
          </p:sp>
          <p:sp>
            <p:nvSpPr>
              <p:cNvPr id="16399" name="Rectangle 31"/>
              <p:cNvSpPr>
                <a:spLocks noChangeArrowheads="1"/>
              </p:cNvSpPr>
              <p:nvPr/>
            </p:nvSpPr>
            <p:spPr bwMode="auto">
              <a:xfrm>
                <a:off x="2243" y="3260"/>
                <a:ext cx="357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defRPr sz="2400" b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defRPr sz="2400" b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defRPr b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defRPr b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defRPr b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600"/>
                  <a:t>max</a:t>
                </a:r>
              </a:p>
            </p:txBody>
          </p:sp>
        </p:grpSp>
        <p:sp>
          <p:nvSpPr>
            <p:cNvPr id="16397" name="Rectangle 33"/>
            <p:cNvSpPr>
              <a:spLocks noChangeArrowheads="1"/>
            </p:cNvSpPr>
            <p:nvPr/>
          </p:nvSpPr>
          <p:spPr bwMode="auto">
            <a:xfrm>
              <a:off x="2518" y="3155"/>
              <a:ext cx="812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defRPr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defRPr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defRPr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 fontAlgn="b"/>
              <a:r>
                <a:rPr lang="en-US" altLang="en-US" dirty="0"/>
                <a:t>= </a:t>
              </a:r>
              <a:r>
                <a:rPr lang="en-US" b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4.3927</a:t>
              </a:r>
            </a:p>
            <a:p>
              <a:pPr>
                <a:spcBef>
                  <a:spcPct val="0"/>
                </a:spcBef>
              </a:pPr>
              <a:r>
                <a:rPr lang="en-US" altLang="en-US" dirty="0" smtClean="0"/>
                <a:t> </a:t>
              </a:r>
              <a:endParaRPr lang="en-US" altLang="en-US" dirty="0"/>
            </a:p>
          </p:txBody>
        </p:sp>
      </p:grp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685800" y="3435500"/>
            <a:ext cx="7924800" cy="1600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Compare with </a:t>
            </a:r>
            <a:r>
              <a:rPr lang="en-US" altLang="en-US" smtClean="0">
                <a:latin typeface="Symbol" panose="05050102010706020507" pitchFamily="18" charset="2"/>
              </a:rPr>
              <a:t></a:t>
            </a:r>
            <a:r>
              <a:rPr lang="en-US" altLang="en-US" smtClean="0"/>
              <a:t>      from inconsistent matrix</a:t>
            </a:r>
          </a:p>
          <a:p>
            <a:r>
              <a:rPr lang="en-US" altLang="en-US" smtClean="0"/>
              <a:t>Use test statistic:</a:t>
            </a:r>
          </a:p>
          <a:p>
            <a:endParaRPr lang="en-US" altLang="en-US" dirty="0" smtClean="0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3683794" y="3643462"/>
            <a:ext cx="5667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dirty="0"/>
              <a:t>max</a:t>
            </a:r>
          </a:p>
        </p:txBody>
      </p:sp>
      <p:graphicFrame>
        <p:nvGraphicFramePr>
          <p:cNvPr id="3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212317"/>
              </p:ext>
            </p:extLst>
          </p:nvPr>
        </p:nvGraphicFramePr>
        <p:xfrm>
          <a:off x="1492250" y="4854296"/>
          <a:ext cx="60833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6096000" imgH="4064000" progId="Equation.2">
                  <p:embed/>
                </p:oleObj>
              </mc:Choice>
              <mc:Fallback>
                <p:oleObj name="Equation" r:id="rId3" imgW="6096000" imgH="406400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4854296"/>
                        <a:ext cx="60833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2417763" y="4876950"/>
            <a:ext cx="5667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994389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90505"/>
              </p:ext>
            </p:extLst>
          </p:nvPr>
        </p:nvGraphicFramePr>
        <p:xfrm>
          <a:off x="552965" y="1999884"/>
          <a:ext cx="8133833" cy="1460007"/>
        </p:xfrm>
        <a:graphic>
          <a:graphicData uri="http://schemas.openxmlformats.org/drawingml/2006/table">
            <a:tbl>
              <a:tblPr/>
              <a:tblGrid>
                <a:gridCol w="1097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58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Renting costs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Eigenvector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lambda</a:t>
                      </a:r>
                      <a:r>
                        <a:rPr lang="en-US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4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Visibility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4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4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Renting costs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1/4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48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52965" y="3445077"/>
            <a:ext cx="24966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0.1309=</a:t>
            </a:r>
            <a:r>
              <a:rPr lang="en-US" sz="2800" dirty="0" smtClean="0"/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Consistency Index</a:t>
            </a:r>
            <a:r>
              <a:rPr lang="en-US" sz="2800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94626"/>
              </p:ext>
            </p:extLst>
          </p:nvPr>
        </p:nvGraphicFramePr>
        <p:xfrm>
          <a:off x="457199" y="4347632"/>
          <a:ext cx="8229603" cy="548640"/>
        </p:xfrm>
        <a:graphic>
          <a:graphicData uri="http://schemas.openxmlformats.org/drawingml/2006/table">
            <a:tbl>
              <a:tblPr/>
              <a:tblGrid>
                <a:gridCol w="77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5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8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20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83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5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of Matrix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11859" y="5375189"/>
            <a:ext cx="462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0.1309 &lt; 0.90 – Fairly Consistent</a:t>
            </a:r>
            <a:endParaRPr lang="en-US" dirty="0"/>
          </a:p>
        </p:txBody>
      </p:sp>
      <p:graphicFrame>
        <p:nvGraphicFramePr>
          <p:cNvPr id="11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783166"/>
              </p:ext>
            </p:extLst>
          </p:nvPr>
        </p:nvGraphicFramePr>
        <p:xfrm>
          <a:off x="3298396" y="3568699"/>
          <a:ext cx="5388406" cy="2065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Equation" r:id="rId3" imgW="6096000" imgH="4064000" progId="Equation.2">
                  <p:embed/>
                </p:oleObj>
              </mc:Choice>
              <mc:Fallback>
                <p:oleObj name="Equation" r:id="rId3" imgW="6096000" imgH="406400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396" y="3568699"/>
                        <a:ext cx="5388406" cy="2065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081747" y="3520622"/>
            <a:ext cx="476916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100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341207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49880"/>
            <a:ext cx="8001000" cy="6858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Team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981809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IMSE 991</a:t>
            </a:r>
            <a:br>
              <a:rPr lang="en-US" dirty="0" smtClean="0"/>
            </a:br>
            <a:r>
              <a:rPr lang="en-US" dirty="0" smtClean="0"/>
              <a:t>Multiple Criteria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5</a:t>
            </a:r>
            <a:endParaRPr lang="en-US" dirty="0"/>
          </a:p>
          <a:p>
            <a:r>
              <a:rPr lang="en-US" dirty="0"/>
              <a:t>Analytic Hierarchy Process</a:t>
            </a:r>
          </a:p>
        </p:txBody>
      </p:sp>
    </p:spTree>
    <p:extLst>
      <p:ext uri="{BB962C8B-B14F-4D97-AF65-F5344CB8AC3E}">
        <p14:creationId xmlns:p14="http://schemas.microsoft.com/office/powerpoint/2010/main" val="116017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Hierarchy of decision levels for case study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96990995"/>
              </p:ext>
            </p:extLst>
          </p:nvPr>
        </p:nvGraphicFramePr>
        <p:xfrm>
          <a:off x="972457" y="2243588"/>
          <a:ext cx="6720114" cy="3882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78971" y="2120352"/>
            <a:ext cx="7213600" cy="7099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Level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2953522"/>
            <a:ext cx="7213600" cy="7099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Level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8971" y="3786691"/>
            <a:ext cx="7213600" cy="2462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Level 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lower level is prioritized according to its immediate upper level</a:t>
            </a:r>
          </a:p>
          <a:p>
            <a:pPr lvl="1"/>
            <a:r>
              <a:rPr lang="en-US" dirty="0" smtClean="0"/>
              <a:t>Level 2:  “Which criterion is most important for choosing the location of a sports shop and to what extent?”</a:t>
            </a:r>
          </a:p>
          <a:p>
            <a:pPr lvl="1"/>
            <a:r>
              <a:rPr lang="en-US" dirty="0" smtClean="0"/>
              <a:t>Level 3:  “Which alternative is preferable to fulfil the given criterion and to what extent?”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priority is a score that ranks the importance of the alternative or criterion in the decision</a:t>
            </a:r>
          </a:p>
          <a:p>
            <a:pPr lvl="1"/>
            <a:r>
              <a:rPr lang="en-US" dirty="0" smtClean="0"/>
              <a:t>Criteria priorities:  Importance of each criterion (with respect to the top goal)</a:t>
            </a:r>
          </a:p>
          <a:p>
            <a:pPr lvl="1"/>
            <a:r>
              <a:rPr lang="en-US" dirty="0" smtClean="0"/>
              <a:t>Local alternative priorities:  Importance of an alternative with respect to one specific criterion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priority is a score that ranks the importance of the alternative or criterion in the decision</a:t>
            </a:r>
          </a:p>
          <a:p>
            <a:pPr lvl="1"/>
            <a:r>
              <a:rPr lang="en-US" dirty="0" smtClean="0"/>
              <a:t>Global alternative priorities:  Priority criteria and local all alternative priorities are intermediate results used to calculate the global alternative priorities</a:t>
            </a:r>
          </a:p>
          <a:p>
            <a:pPr lvl="1"/>
            <a:r>
              <a:rPr lang="en-US" dirty="0" smtClean="0"/>
              <a:t>Global alternative priorities rank alternatives with respect to the overall goal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the ratings for each decision alternative for each criterion by </a:t>
            </a:r>
          </a:p>
          <a:p>
            <a:pPr lvl="1"/>
            <a:r>
              <a:rPr lang="en-US" dirty="0" smtClean="0"/>
              <a:t>Developing the pairwise comparison matrix</a:t>
            </a:r>
          </a:p>
          <a:p>
            <a:pPr lvl="1"/>
            <a:r>
              <a:rPr lang="en-US" dirty="0" smtClean="0"/>
              <a:t>Normalizing the resulting matrix</a:t>
            </a:r>
          </a:p>
          <a:p>
            <a:pPr lvl="1"/>
            <a:r>
              <a:rPr lang="en-US" dirty="0" smtClean="0"/>
              <a:t>Averaging the values in each row to get the corresponding rating</a:t>
            </a:r>
          </a:p>
          <a:p>
            <a:pPr lvl="1"/>
            <a:r>
              <a:rPr lang="en-US" dirty="0" smtClean="0"/>
              <a:t>Calculating and checking the consistency ratio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2882</Words>
  <Application>Microsoft Office PowerPoint</Application>
  <PresentationFormat>On-screen Show (4:3)</PresentationFormat>
  <Paragraphs>1396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Cambria Math</vt:lpstr>
      <vt:lpstr>Symbol</vt:lpstr>
      <vt:lpstr>Times</vt:lpstr>
      <vt:lpstr>Office Theme</vt:lpstr>
      <vt:lpstr>Equation</vt:lpstr>
      <vt:lpstr>IMSE 991 Multiple Criteria Decision Making</vt:lpstr>
      <vt:lpstr>Analytic Hierarchy Process</vt:lpstr>
      <vt:lpstr>Problem Structuring</vt:lpstr>
      <vt:lpstr>Problem Structuring</vt:lpstr>
      <vt:lpstr>Problem Structuring</vt:lpstr>
      <vt:lpstr>Problem Structuring</vt:lpstr>
      <vt:lpstr>Priority Calculation</vt:lpstr>
      <vt:lpstr>Priority Calculation</vt:lpstr>
      <vt:lpstr>Fundamental Steps</vt:lpstr>
      <vt:lpstr>Fundamental Scale</vt:lpstr>
      <vt:lpstr>Fundamentals of AHP</vt:lpstr>
      <vt:lpstr>AHP Example</vt:lpstr>
      <vt:lpstr>Criteria Evaluation</vt:lpstr>
      <vt:lpstr>Example Evaluation</vt:lpstr>
      <vt:lpstr>AHP Solution Methods</vt:lpstr>
      <vt:lpstr>Eigenvector Method</vt:lpstr>
      <vt:lpstr>Example Decision Matrix</vt:lpstr>
      <vt:lpstr>Eigenvector Method</vt:lpstr>
      <vt:lpstr>Squaring the Matrix</vt:lpstr>
      <vt:lpstr>Computing the Eigenvector</vt:lpstr>
      <vt:lpstr>Second Iteration</vt:lpstr>
      <vt:lpstr>Stopping</vt:lpstr>
      <vt:lpstr>Relative Importance of Decision Criteria</vt:lpstr>
      <vt:lpstr>Hierarchical Tree</vt:lpstr>
      <vt:lpstr>Priority of Alternatives</vt:lpstr>
      <vt:lpstr>Priority of Alternatives - Competition</vt:lpstr>
      <vt:lpstr>Priority of Alternatives - Visibility</vt:lpstr>
      <vt:lpstr>Priority of Alternatives - Frequency</vt:lpstr>
      <vt:lpstr>Priority of Alternatives – Rental Costs</vt:lpstr>
      <vt:lpstr>Hierarchical Tree</vt:lpstr>
      <vt:lpstr>Compute Global Priorities</vt:lpstr>
      <vt:lpstr>Approximation Method</vt:lpstr>
      <vt:lpstr>Approximation Method</vt:lpstr>
      <vt:lpstr>Approximation Method</vt:lpstr>
      <vt:lpstr>Approximation Method</vt:lpstr>
      <vt:lpstr>Approximation Method</vt:lpstr>
      <vt:lpstr>Approximation Method</vt:lpstr>
      <vt:lpstr>Geometric Mean</vt:lpstr>
      <vt:lpstr>Geometric Mean</vt:lpstr>
      <vt:lpstr>Geometric Mean Method</vt:lpstr>
      <vt:lpstr>Global and Local Priorities By Method</vt:lpstr>
      <vt:lpstr>Consistency</vt:lpstr>
      <vt:lpstr>Weights for Inconsistent Matrices</vt:lpstr>
      <vt:lpstr>Weights for Inconsistent Matrices</vt:lpstr>
      <vt:lpstr>Consistency</vt:lpstr>
      <vt:lpstr>Consistency</vt:lpstr>
      <vt:lpstr>Team Presentations</vt:lpstr>
      <vt:lpstr>IMSE 991 Multiple Criteria Decision Making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Deandra Cassone</cp:lastModifiedBy>
  <cp:revision>117</cp:revision>
  <dcterms:created xsi:type="dcterms:W3CDTF">2011-05-09T20:00:01Z</dcterms:created>
  <dcterms:modified xsi:type="dcterms:W3CDTF">2017-09-22T15:45:01Z</dcterms:modified>
</cp:coreProperties>
</file>