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1382395"/>
            <a:ext cx="10279380" cy="2304415"/>
          </a:xfrm>
        </p:spPr>
        <p:txBody>
          <a:bodyPr>
            <a:noAutofit/>
          </a:bodyPr>
          <a:p>
            <a:pPr algn="just" fontAlgn="auto"/>
            <a:r>
              <a:rPr lang="zh-CN" altLang="en-US" sz="4000"/>
              <a:t>Tourist advertisements about the Mosuo</a:t>
            </a:r>
            <a:r>
              <a:rPr lang="en-US" altLang="zh-CN" sz="4000"/>
              <a:t> </a:t>
            </a:r>
            <a:r>
              <a:rPr lang="zh-CN" altLang="en-US" sz="4000"/>
              <a:t>play up their </a:t>
            </a:r>
            <a:r>
              <a:rPr lang="zh-CN" altLang="en-US" sz="4000"/>
              <a:t>matrilineal</a:t>
            </a:r>
            <a:r>
              <a:rPr lang="en-US" altLang="zh-CN" sz="4000"/>
              <a:t> </a:t>
            </a:r>
            <a:r>
              <a:rPr lang="zh-CN" altLang="en-US" sz="4000"/>
              <a:t>society and the zouhun as exotic and intriguing, and the Mosuo are portrayed as “living fossils of mankind”. 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699260" y="5894070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5"/>
      <p:bldP spid="2" grpId="6"/>
      <p:bldP spid="2" grpId="7"/>
      <p:bldP spid="2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1382395"/>
            <a:ext cx="10279380" cy="2304415"/>
          </a:xfrm>
        </p:spPr>
        <p:txBody>
          <a:bodyPr>
            <a:noAutofit/>
          </a:bodyPr>
          <a:p>
            <a:pPr algn="just" fontAlgn="auto"/>
            <a:r>
              <a:rPr lang="zh-CN" altLang="en-US" sz="4000" u="sng"/>
              <a:t>Tourist advertisements about the Mosuo</a:t>
            </a:r>
            <a:r>
              <a:rPr lang="en-US" altLang="zh-CN" sz="4000"/>
              <a:t> </a:t>
            </a:r>
            <a:r>
              <a:rPr lang="zh-CN" altLang="en-US" sz="4000"/>
              <a:t>play up their </a:t>
            </a:r>
            <a:r>
              <a:rPr lang="zh-CN" altLang="en-US" sz="4000"/>
              <a:t>matrilineal</a:t>
            </a:r>
            <a:r>
              <a:rPr lang="en-US" altLang="zh-CN" sz="4000"/>
              <a:t> </a:t>
            </a:r>
            <a:r>
              <a:rPr lang="zh-CN" altLang="en-US" sz="4000"/>
              <a:t>society and the zouhun as exotic and intriguing, and the Mosuo are portrayed as “living fossils of mankind”. 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56310" y="4001135"/>
            <a:ext cx="406654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matrilineal: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母系的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+mn-lt"/>
              <a:sym typeface="+mn-ea"/>
            </a:endParaRPr>
          </a:p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intriguing: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迷人的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n-lt"/>
              <a:sym typeface="+mn-ea"/>
            </a:endParaRPr>
          </a:p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portray: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描绘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n-lt"/>
              <a:sym typeface="+mn-ea"/>
            </a:endParaRPr>
          </a:p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fossils: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化石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9260" y="5894070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29180" y="2457450"/>
            <a:ext cx="818515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1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5"/>
      <p:bldP spid="4" grpId="1"/>
      <p:bldP spid="2" grpId="7"/>
      <p:bldP spid="2" grpId="9"/>
      <p:bldP spid="2" grpId="11"/>
      <p:bldP spid="2" grpId="13"/>
      <p:bldP spid="2" grpId="14"/>
      <p:bldP spid="2" grpId="15"/>
      <p:bldP spid="2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1382395"/>
            <a:ext cx="10279380" cy="2304415"/>
          </a:xfrm>
        </p:spPr>
        <p:txBody>
          <a:bodyPr>
            <a:noAutofit/>
          </a:bodyPr>
          <a:p>
            <a:pPr algn="just" fontAlgn="auto"/>
            <a:r>
              <a:rPr lang="zh-CN" altLang="en-US" sz="4000"/>
              <a:t>Tourist advertisements about the Mosuo</a:t>
            </a:r>
            <a:r>
              <a:rPr lang="en-US" altLang="zh-CN" sz="4000"/>
              <a:t> </a:t>
            </a:r>
            <a:r>
              <a:rPr lang="zh-CN" altLang="en-US" sz="4000"/>
              <a:t>play up their </a:t>
            </a:r>
            <a:r>
              <a:rPr lang="zh-CN" altLang="en-US" sz="4000"/>
              <a:t>matrilineal</a:t>
            </a:r>
            <a:r>
              <a:rPr lang="en-US" altLang="zh-CN" sz="4000"/>
              <a:t> </a:t>
            </a:r>
            <a:r>
              <a:rPr lang="zh-CN" altLang="en-US" sz="4000"/>
              <a:t>society and the zouhun as exotic and intriguing, and the Mosuo are portrayed as “living fossils of mankind”. 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56310" y="4001135"/>
            <a:ext cx="109524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关于摩梭人的旅游广告把他们的母系社会和走婚描绘得神秘又迷人，同时也把摩梭人誉为“人类活化石”。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9260" y="5894070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2" grpId="3"/>
      <p:bldP spid="2" grpId="5"/>
      <p:bldP spid="4" grpId="1"/>
      <p:bldP spid="2" grpId="7"/>
      <p:bldP spid="2" grpId="9"/>
    </p:bldLst>
  </p:timing>
</p:sld>
</file>

<file path=ppt/tags/tag1.xml><?xml version="1.0" encoding="utf-8"?>
<p:tagLst xmlns:p="http://schemas.openxmlformats.org/presentationml/2006/main">
  <p:tag name="COMMONDATA" val="eyJoZGlkIjoiNTNlYzU2NDZlZWRhZGY1YzdjNGExMDUwNGJjODllM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</vt:lpstr>
      <vt:lpstr>微软雅黑</vt:lpstr>
      <vt:lpstr>仿宋</vt:lpstr>
      <vt:lpstr>华文仿宋</vt:lpstr>
      <vt:lpstr>华文细黑</vt:lpstr>
      <vt:lpstr>楷体</vt:lpstr>
      <vt:lpstr>黑体</vt:lpstr>
      <vt:lpstr>Microsoft YaHei UI</vt:lpstr>
      <vt:lpstr>MS Gothic</vt:lpstr>
      <vt:lpstr>Yu Gothic Light</vt:lpstr>
      <vt:lpstr>Bahnschrift Condensed</vt:lpstr>
      <vt:lpstr>Cabin Sketch</vt:lpstr>
      <vt:lpstr>华文中宋</vt:lpstr>
      <vt:lpstr>华文宋体</vt:lpstr>
      <vt:lpstr>华文新魏</vt:lpstr>
      <vt:lpstr>华文行楷</vt:lpstr>
      <vt:lpstr>幼圆</vt:lpstr>
      <vt:lpstr>华文隶书</vt:lpstr>
      <vt:lpstr>Office 主题</vt:lpstr>
      <vt:lpstr>Tourist advertisements about the Mosuo play up their matrilineal society and the zouhun as exotic and intriguing, and the Mosuo are portrayed as “living fossils of mankind”. </vt:lpstr>
      <vt:lpstr>Tourist advertisements about the Mosuo play up their matrilineal society and the zouhun as exotic and intriguing, and the Mosuo are portrayed as “living fossils of mankind”. </vt:lpstr>
      <vt:lpstr>Tourist advertisements about the Mosuo play up their matrilineal society and the zouhun as exotic and intriguing, and the Mosuo are portrayed as “living fossils of mankind”.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Willow</dc:creator>
  <cp:lastModifiedBy>自由极光</cp:lastModifiedBy>
  <cp:revision>4</cp:revision>
  <dcterms:created xsi:type="dcterms:W3CDTF">2022-09-26T10:47:00Z</dcterms:created>
  <dcterms:modified xsi:type="dcterms:W3CDTF">2022-09-26T14:34:36Z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A7B32EAC9BB5408C8E96B600A141C642</vt:lpwstr>
  </property>
  <property fmtid="{D5CDD505-2E9C-101B-9397-08002B2CF9AE}" pid="3" name="KSOProductBuildVer">
    <vt:lpwstr>2052-11.1.0.12358</vt:lpwstr>
  </property>
</Properties>
</file>