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notesSlides/notesSlide2.xml" ContentType="application/vnd.openxmlformats-officedocument.presentationml.notesSlide+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5.xml" ContentType="application/vnd.openxmlformats-officedocument.presentationml.slideLayout+xml"/>
  <Override PartName="/ppt/notesMasters/notesMaster1.xml" ContentType="application/vnd.openxmlformats-officedocument.presentationml.notesMaster+xml"/>
  <Override PartName="/ppt/theme/themeOverride1.xml" ContentType="application/vnd.openxmlformats-officedocument.themeOverride+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5" r:id="rId3"/>
  </p:sldMasterIdLst>
  <p:notesMasterIdLst>
    <p:notesMasterId r:id="rId30"/>
  </p:notesMasterIdLst>
  <p:sldIdLst>
    <p:sldId id="256" r:id="rId4"/>
    <p:sldId id="257" r:id="rId5"/>
    <p:sldId id="258" r:id="rId6"/>
    <p:sldId id="259" r:id="rId7"/>
    <p:sldId id="263" r:id="rId8"/>
    <p:sldId id="261" r:id="rId9"/>
    <p:sldId id="260" r:id="rId10"/>
    <p:sldId id="262" r:id="rId11"/>
    <p:sldId id="265" r:id="rId12"/>
    <p:sldId id="264" r:id="rId13"/>
    <p:sldId id="266" r:id="rId14"/>
    <p:sldId id="267" r:id="rId15"/>
    <p:sldId id="268" r:id="rId16"/>
    <p:sldId id="269" r:id="rId17"/>
    <p:sldId id="271" r:id="rId18"/>
    <p:sldId id="270" r:id="rId19"/>
    <p:sldId id="272" r:id="rId20"/>
    <p:sldId id="273" r:id="rId21"/>
    <p:sldId id="274" r:id="rId22"/>
    <p:sldId id="276" r:id="rId23"/>
    <p:sldId id="275" r:id="rId24"/>
    <p:sldId id="277" r:id="rId25"/>
    <p:sldId id="278" r:id="rId26"/>
    <p:sldId id="279" r:id="rId27"/>
    <p:sldId id="280" r:id="rId28"/>
    <p:sldId id="28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B1BE"/>
    <a:srgbClr val="00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howGuides="1">
      <p:cViewPr varScale="1">
        <p:scale>
          <a:sx n="108" d="100"/>
          <a:sy n="108" d="100"/>
        </p:scale>
        <p:origin x="678"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customXml" Target="../customXml/item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5.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系列 1</c:v>
                </c:pt>
              </c:strCache>
            </c:strRef>
          </c:tx>
          <c:spPr>
            <a:gradFill>
              <a:gsLst>
                <a:gs pos="78000">
                  <a:srgbClr val="48B1BE">
                    <a:alpha val="0"/>
                  </a:srgbClr>
                </a:gs>
                <a:gs pos="18000">
                  <a:srgbClr val="48B1BE"/>
                </a:gs>
              </a:gsLst>
              <a:lin ang="2400000" scaled="0"/>
            </a:gradFill>
            <a:ln w="44450" cap="rnd">
              <a:noFill/>
            </a:ln>
            <a:effectLst/>
          </c:spPr>
          <c:invertIfNegative val="0"/>
          <c:cat>
            <c:numRef>
              <c:f>Sheet1!$A$2:$A$31</c:f>
              <c:numCache>
                <c:formatCode>General</c:formatCode>
                <c:ptCount val="3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cat>
          <c:val>
            <c:numRef>
              <c:f>Sheet1!$B$2:$B$31</c:f>
              <c:numCache>
                <c:formatCode>General</c:formatCode>
                <c:ptCount val="30"/>
                <c:pt idx="0">
                  <c:v>3</c:v>
                </c:pt>
                <c:pt idx="1">
                  <c:v>2</c:v>
                </c:pt>
                <c:pt idx="2">
                  <c:v>4</c:v>
                </c:pt>
                <c:pt idx="3">
                  <c:v>7</c:v>
                </c:pt>
                <c:pt idx="4">
                  <c:v>6</c:v>
                </c:pt>
                <c:pt idx="5">
                  <c:v>4</c:v>
                </c:pt>
                <c:pt idx="6">
                  <c:v>2.5</c:v>
                </c:pt>
                <c:pt idx="7">
                  <c:v>1</c:v>
                </c:pt>
                <c:pt idx="8">
                  <c:v>2</c:v>
                </c:pt>
                <c:pt idx="9">
                  <c:v>3</c:v>
                </c:pt>
                <c:pt idx="10">
                  <c:v>8</c:v>
                </c:pt>
                <c:pt idx="11">
                  <c:v>5</c:v>
                </c:pt>
                <c:pt idx="12">
                  <c:v>4.5</c:v>
                </c:pt>
                <c:pt idx="13">
                  <c:v>4</c:v>
                </c:pt>
                <c:pt idx="14">
                  <c:v>3</c:v>
                </c:pt>
                <c:pt idx="15">
                  <c:v>2</c:v>
                </c:pt>
                <c:pt idx="16">
                  <c:v>7</c:v>
                </c:pt>
                <c:pt idx="17">
                  <c:v>6</c:v>
                </c:pt>
                <c:pt idx="18">
                  <c:v>4</c:v>
                </c:pt>
                <c:pt idx="19">
                  <c:v>3.5</c:v>
                </c:pt>
                <c:pt idx="20">
                  <c:v>4.5</c:v>
                </c:pt>
                <c:pt idx="21">
                  <c:v>3</c:v>
                </c:pt>
                <c:pt idx="22">
                  <c:v>2.5</c:v>
                </c:pt>
                <c:pt idx="23">
                  <c:v>5</c:v>
                </c:pt>
                <c:pt idx="24">
                  <c:v>7</c:v>
                </c:pt>
                <c:pt idx="25">
                  <c:v>3</c:v>
                </c:pt>
                <c:pt idx="26">
                  <c:v>5</c:v>
                </c:pt>
                <c:pt idx="27">
                  <c:v>3</c:v>
                </c:pt>
                <c:pt idx="28">
                  <c:v>4</c:v>
                </c:pt>
                <c:pt idx="29">
                  <c:v>3.5</c:v>
                </c:pt>
              </c:numCache>
            </c:numRef>
          </c:val>
          <c:extLst xmlns:c16r2="http://schemas.microsoft.com/office/drawing/2015/06/chart">
            <c:ext xmlns:c16="http://schemas.microsoft.com/office/drawing/2014/chart" uri="{C3380CC4-5D6E-409C-BE32-E72D297353CC}">
              <c16:uniqueId val="{00000000-1DEC-4A84-8740-4C3A36855B6E}"/>
            </c:ext>
          </c:extLst>
        </c:ser>
        <c:dLbls>
          <c:showLegendKey val="0"/>
          <c:showVal val="0"/>
          <c:showCatName val="0"/>
          <c:showSerName val="0"/>
          <c:showPercent val="0"/>
          <c:showBubbleSize val="0"/>
        </c:dLbls>
        <c:gapWidth val="111"/>
        <c:overlap val="25"/>
        <c:axId val="-423955584"/>
        <c:axId val="-423955040"/>
      </c:barChart>
      <c:catAx>
        <c:axId val="-423955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423955040"/>
        <c:crosses val="autoZero"/>
        <c:auto val="1"/>
        <c:lblAlgn val="ctr"/>
        <c:lblOffset val="100"/>
        <c:noMultiLvlLbl val="0"/>
      </c:catAx>
      <c:valAx>
        <c:axId val="-423955040"/>
        <c:scaling>
          <c:orientation val="minMax"/>
        </c:scaling>
        <c:delete val="1"/>
        <c:axPos val="l"/>
        <c:majorGridlines>
          <c:spPr>
            <a:ln w="9525" cap="flat" cmpd="sng" algn="ctr">
              <a:solidFill>
                <a:schemeClr val="accent1">
                  <a:lumMod val="60000"/>
                  <a:lumOff val="40000"/>
                  <a:alpha val="26000"/>
                </a:schemeClr>
              </a:solidFill>
              <a:round/>
            </a:ln>
            <a:effectLst/>
          </c:spPr>
        </c:majorGridlines>
        <c:numFmt formatCode="General" sourceLinked="1"/>
        <c:majorTickMark val="none"/>
        <c:minorTickMark val="none"/>
        <c:tickLblPos val="nextTo"/>
        <c:crossAx val="-4239555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bg1"/>
          </a:solidFill>
          <a:latin typeface="+mn-lt"/>
          <a:ea typeface="+mn-ea"/>
          <a:cs typeface="+mn-ea"/>
          <a:sym typeface="+mn-lt"/>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AFA58-F908-4723-BC38-1E9E58942B01}" type="datetimeFigureOut">
              <a:rPr lang="zh-CN" altLang="en-US" smtClean="0"/>
              <a:t>2023/1/1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3DDDB-786E-4781-9716-F4240A7B99FD}" type="slidenum">
              <a:rPr lang="zh-CN" altLang="en-US" smtClean="0"/>
              <a:t>‹#›</a:t>
            </a:fld>
            <a:endParaRPr lang="zh-CN" altLang="en-US"/>
          </a:p>
        </p:txBody>
      </p:sp>
    </p:spTree>
    <p:extLst>
      <p:ext uri="{BB962C8B-B14F-4D97-AF65-F5344CB8AC3E}">
        <p14:creationId xmlns:p14="http://schemas.microsoft.com/office/powerpoint/2010/main" val="128181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C253DDDB-786E-4781-9716-F4240A7B99FD}" type="slidenum">
              <a:rPr lang="zh-CN" altLang="en-US" smtClean="0"/>
              <a:t>12</a:t>
            </a:fld>
            <a:endParaRPr lang="zh-CN" altLang="en-US"/>
          </a:p>
        </p:txBody>
      </p:sp>
    </p:spTree>
    <p:extLst>
      <p:ext uri="{BB962C8B-B14F-4D97-AF65-F5344CB8AC3E}">
        <p14:creationId xmlns:p14="http://schemas.microsoft.com/office/powerpoint/2010/main" val="2398998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6189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ECF75E00-2374-420E-8F29-943B343B10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p14="http://schemas.microsoft.com/office/powerpoint/2010/main" xmlns:mc="http://schemas.openxmlformats.org/markup-compatibility/2006" xmlns:a16="http://schemas.microsoft.com/office/drawing/2014/main" id="{47EA1149-6BFA-4D17-AC8E-8234F28A9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p14="http://schemas.microsoft.com/office/powerpoint/2010/main" xmlns:mc="http://schemas.openxmlformats.org/markup-compatibility/2006" xmlns:a16="http://schemas.microsoft.com/office/drawing/2014/main" id="{85D656EA-3BA4-4FFD-BFFB-E7D9CE5929B6}"/>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5" name="页脚占位符 4">
            <a:extLst>
              <a:ext uri="{FF2B5EF4-FFF2-40B4-BE49-F238E27FC236}">
                <a16:creationId xmlns="" xmlns:p14="http://schemas.microsoft.com/office/powerpoint/2010/main" xmlns:mc="http://schemas.openxmlformats.org/markup-compatibility/2006" xmlns:a16="http://schemas.microsoft.com/office/drawing/2014/main" id="{98B9BBCF-569D-47E2-8B06-8B68FC5413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p14="http://schemas.microsoft.com/office/powerpoint/2010/main" xmlns:mc="http://schemas.openxmlformats.org/markup-compatibility/2006" xmlns:a16="http://schemas.microsoft.com/office/drawing/2014/main" id="{70586B8D-5A8A-428E-BAD4-823B0BE60B36}"/>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34595952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D3FDEBD6-F10F-436C-89CC-31F6D627DE3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p14="http://schemas.microsoft.com/office/powerpoint/2010/main" xmlns:mc="http://schemas.openxmlformats.org/markup-compatibility/2006" xmlns:a16="http://schemas.microsoft.com/office/drawing/2014/main" id="{20CAAB5F-2299-469D-9A27-E7854295B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p14="http://schemas.microsoft.com/office/powerpoint/2010/main" xmlns:mc="http://schemas.openxmlformats.org/markup-compatibility/2006" xmlns:a16="http://schemas.microsoft.com/office/drawing/2014/main" id="{66D9FB6E-A6E5-4788-A4B9-666B930A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p14="http://schemas.microsoft.com/office/powerpoint/2010/main" xmlns:mc="http://schemas.openxmlformats.org/markup-compatibility/2006" xmlns:a16="http://schemas.microsoft.com/office/drawing/2014/main" id="{1EFE800E-52BE-4722-BAAA-D143940CAC5D}"/>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6" name="页脚占位符 5">
            <a:extLst>
              <a:ext uri="{FF2B5EF4-FFF2-40B4-BE49-F238E27FC236}">
                <a16:creationId xmlns="" xmlns:p14="http://schemas.microsoft.com/office/powerpoint/2010/main" xmlns:mc="http://schemas.openxmlformats.org/markup-compatibility/2006" xmlns:a16="http://schemas.microsoft.com/office/drawing/2014/main" id="{9BAD4A7A-734C-44CE-835A-F4119A0214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p14="http://schemas.microsoft.com/office/powerpoint/2010/main" xmlns:mc="http://schemas.openxmlformats.org/markup-compatibility/2006" xmlns:a16="http://schemas.microsoft.com/office/drawing/2014/main" id="{B98BCEA0-D508-494D-9555-AF7A9FF7023A}"/>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1485677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DF8AC711-988D-49B9-8272-C74C819CF8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p14="http://schemas.microsoft.com/office/powerpoint/2010/main" xmlns:mc="http://schemas.openxmlformats.org/markup-compatibility/2006" xmlns:a16="http://schemas.microsoft.com/office/drawing/2014/main" id="{938E2F0C-0B19-45F8-8F83-034729870BD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p14="http://schemas.microsoft.com/office/powerpoint/2010/main" xmlns:mc="http://schemas.openxmlformats.org/markup-compatibility/2006" xmlns:a16="http://schemas.microsoft.com/office/drawing/2014/main" id="{7707A0C9-E8F3-47E7-863F-F3973A0136B3}"/>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5" name="页脚占位符 4">
            <a:extLst>
              <a:ext uri="{FF2B5EF4-FFF2-40B4-BE49-F238E27FC236}">
                <a16:creationId xmlns="" xmlns:p14="http://schemas.microsoft.com/office/powerpoint/2010/main" xmlns:mc="http://schemas.openxmlformats.org/markup-compatibility/2006" xmlns:a16="http://schemas.microsoft.com/office/drawing/2014/main" id="{CE704E00-6E54-4E86-95A8-F9713D025F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p14="http://schemas.microsoft.com/office/powerpoint/2010/main" xmlns:mc="http://schemas.openxmlformats.org/markup-compatibility/2006" xmlns:a16="http://schemas.microsoft.com/office/drawing/2014/main" id="{FCDD5004-69CE-4452-A3BE-A4F60EE681AC}"/>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4518379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p14="http://schemas.microsoft.com/office/powerpoint/2010/main" xmlns:mc="http://schemas.openxmlformats.org/markup-compatibility/2006" xmlns:a16="http://schemas.microsoft.com/office/drawing/2014/main" id="{72805340-D9A3-4E88-949B-D0CD910517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p14="http://schemas.microsoft.com/office/powerpoint/2010/main" xmlns:mc="http://schemas.openxmlformats.org/markup-compatibility/2006" xmlns:a16="http://schemas.microsoft.com/office/drawing/2014/main" id="{CA7ADC0C-986C-411A-8D76-DD19B9704A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p14="http://schemas.microsoft.com/office/powerpoint/2010/main" xmlns:mc="http://schemas.openxmlformats.org/markup-compatibility/2006" xmlns:a16="http://schemas.microsoft.com/office/drawing/2014/main" id="{08A34DDE-D65F-488A-8E4C-7827D0F8C6FB}"/>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5" name="页脚占位符 4">
            <a:extLst>
              <a:ext uri="{FF2B5EF4-FFF2-40B4-BE49-F238E27FC236}">
                <a16:creationId xmlns="" xmlns:p14="http://schemas.microsoft.com/office/powerpoint/2010/main" xmlns:mc="http://schemas.openxmlformats.org/markup-compatibility/2006" xmlns:a16="http://schemas.microsoft.com/office/drawing/2014/main" id="{5C977327-9CCB-4C0D-8E1A-FD6C5B64C1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p14="http://schemas.microsoft.com/office/powerpoint/2010/main" xmlns:mc="http://schemas.openxmlformats.org/markup-compatibility/2006" xmlns:a16="http://schemas.microsoft.com/office/drawing/2014/main" id="{9DB3E740-11DC-4461-86B2-5A1B053AE980}"/>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3209013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23309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2023/1/1</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4430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650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909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1102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374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73611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0732C06E-BF52-4680-BF89-5E955E919A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p14="http://schemas.microsoft.com/office/powerpoint/2010/main" xmlns:mc="http://schemas.openxmlformats.org/markup-compatibility/2006" xmlns:a16="http://schemas.microsoft.com/office/drawing/2014/main" id="{573B3DB8-5B42-4F41-9531-5628C25D55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p14="http://schemas.microsoft.com/office/powerpoint/2010/main" xmlns:mc="http://schemas.openxmlformats.org/markup-compatibility/2006" xmlns:a16="http://schemas.microsoft.com/office/drawing/2014/main" id="{A352B633-CB00-45E7-97D7-07B2792D1485}"/>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5" name="页脚占位符 4">
            <a:extLst>
              <a:ext uri="{FF2B5EF4-FFF2-40B4-BE49-F238E27FC236}">
                <a16:creationId xmlns="" xmlns:p14="http://schemas.microsoft.com/office/powerpoint/2010/main" xmlns:mc="http://schemas.openxmlformats.org/markup-compatibility/2006" xmlns:a16="http://schemas.microsoft.com/office/drawing/2014/main" id="{D74BE1DF-FD92-4FBF-AAF2-72435F81D9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p14="http://schemas.microsoft.com/office/powerpoint/2010/main" xmlns:mc="http://schemas.openxmlformats.org/markup-compatibility/2006" xmlns:a16="http://schemas.microsoft.com/office/drawing/2014/main" id="{D840DC71-47B5-4B9E-B0F7-ACAA8A1EDC11}"/>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2638046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0879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93374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26888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17876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77090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540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49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A2F195F2-51CD-4B7D-A59B-7F6A28CEFF8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p14="http://schemas.microsoft.com/office/powerpoint/2010/main" xmlns:mc="http://schemas.openxmlformats.org/markup-compatibility/2006" xmlns:a16="http://schemas.microsoft.com/office/drawing/2014/main" id="{EAC98460-EA36-47C3-A777-781C10358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p14="http://schemas.microsoft.com/office/powerpoint/2010/main" xmlns:mc="http://schemas.openxmlformats.org/markup-compatibility/2006" xmlns:a16="http://schemas.microsoft.com/office/drawing/2014/main" id="{65380B30-1BDC-4619-8404-E68161B38691}"/>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5" name="页脚占位符 4">
            <a:extLst>
              <a:ext uri="{FF2B5EF4-FFF2-40B4-BE49-F238E27FC236}">
                <a16:creationId xmlns="" xmlns:p14="http://schemas.microsoft.com/office/powerpoint/2010/main" xmlns:mc="http://schemas.openxmlformats.org/markup-compatibility/2006" xmlns:a16="http://schemas.microsoft.com/office/drawing/2014/main" id="{D1BC44B9-D819-4CAE-861A-A5C69E2DC8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p14="http://schemas.microsoft.com/office/powerpoint/2010/main" xmlns:mc="http://schemas.openxmlformats.org/markup-compatibility/2006" xmlns:a16="http://schemas.microsoft.com/office/drawing/2014/main" id="{6941692A-CAD4-4605-87B3-AA33118F0529}"/>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16607924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4C919466-F167-4EC8-A0D5-686AEDE35D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p14="http://schemas.microsoft.com/office/powerpoint/2010/main" xmlns:mc="http://schemas.openxmlformats.org/markup-compatibility/2006" xmlns:a16="http://schemas.microsoft.com/office/drawing/2014/main" id="{5EB0B6AC-D15E-45CC-A0D8-84904CB38B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p14="http://schemas.microsoft.com/office/powerpoint/2010/main" xmlns:mc="http://schemas.openxmlformats.org/markup-compatibility/2006" xmlns:a16="http://schemas.microsoft.com/office/drawing/2014/main" id="{78C35CCF-823D-4C66-B741-3CCD91AF132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p14="http://schemas.microsoft.com/office/powerpoint/2010/main" xmlns:mc="http://schemas.openxmlformats.org/markup-compatibility/2006" xmlns:a16="http://schemas.microsoft.com/office/drawing/2014/main" id="{0CD2D6B1-87BF-4CEB-8DF1-4BAE1624A58D}"/>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6" name="页脚占位符 5">
            <a:extLst>
              <a:ext uri="{FF2B5EF4-FFF2-40B4-BE49-F238E27FC236}">
                <a16:creationId xmlns="" xmlns:p14="http://schemas.microsoft.com/office/powerpoint/2010/main" xmlns:mc="http://schemas.openxmlformats.org/markup-compatibility/2006" xmlns:a16="http://schemas.microsoft.com/office/drawing/2014/main" id="{BF8E7F84-2D54-45D1-8791-9A0EB820F2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p14="http://schemas.microsoft.com/office/powerpoint/2010/main" xmlns:mc="http://schemas.openxmlformats.org/markup-compatibility/2006" xmlns:a16="http://schemas.microsoft.com/office/drawing/2014/main" id="{CD2C49DC-87E1-4AC2-BBDC-690CA08FD926}"/>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29282332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50DD3315-1E98-4E15-B662-11E21987FC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p14="http://schemas.microsoft.com/office/powerpoint/2010/main" xmlns:mc="http://schemas.openxmlformats.org/markup-compatibility/2006" xmlns:a16="http://schemas.microsoft.com/office/drawing/2014/main" id="{15425BEB-CAC4-4A5E-92D4-102C9313A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p14="http://schemas.microsoft.com/office/powerpoint/2010/main" xmlns:mc="http://schemas.openxmlformats.org/markup-compatibility/2006" xmlns:a16="http://schemas.microsoft.com/office/drawing/2014/main" id="{A737DC93-62F7-4BF0-942B-6DA307B60B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p14="http://schemas.microsoft.com/office/powerpoint/2010/main" xmlns:mc="http://schemas.openxmlformats.org/markup-compatibility/2006" xmlns:a16="http://schemas.microsoft.com/office/drawing/2014/main" id="{8C66B216-532E-40A4-949C-823D5E855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p14="http://schemas.microsoft.com/office/powerpoint/2010/main" xmlns:mc="http://schemas.openxmlformats.org/markup-compatibility/2006" xmlns:a16="http://schemas.microsoft.com/office/drawing/2014/main" id="{2A909861-448F-4203-A0F0-2611979208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p14="http://schemas.microsoft.com/office/powerpoint/2010/main" xmlns:mc="http://schemas.openxmlformats.org/markup-compatibility/2006" xmlns:a16="http://schemas.microsoft.com/office/drawing/2014/main" id="{594A31DD-DA79-4549-8F06-B950500C0B67}"/>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8" name="页脚占位符 7">
            <a:extLst>
              <a:ext uri="{FF2B5EF4-FFF2-40B4-BE49-F238E27FC236}">
                <a16:creationId xmlns="" xmlns:p14="http://schemas.microsoft.com/office/powerpoint/2010/main" xmlns:mc="http://schemas.openxmlformats.org/markup-compatibility/2006" xmlns:a16="http://schemas.microsoft.com/office/drawing/2014/main" id="{191A5043-BBE8-40FE-9033-C5B7FD96B0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p14="http://schemas.microsoft.com/office/powerpoint/2010/main" xmlns:mc="http://schemas.openxmlformats.org/markup-compatibility/2006" xmlns:a16="http://schemas.microsoft.com/office/drawing/2014/main" id="{49B7D38B-2D22-4746-B371-CAE11646889C}"/>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2653068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50DD3315-1E98-4E15-B662-11E21987FC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p14="http://schemas.microsoft.com/office/powerpoint/2010/main" xmlns:mc="http://schemas.openxmlformats.org/markup-compatibility/2006" xmlns:a16="http://schemas.microsoft.com/office/drawing/2014/main" id="{15425BEB-CAC4-4A5E-92D4-102C9313A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p14="http://schemas.microsoft.com/office/powerpoint/2010/main" xmlns:mc="http://schemas.openxmlformats.org/markup-compatibility/2006" xmlns:a16="http://schemas.microsoft.com/office/drawing/2014/main" id="{A737DC93-62F7-4BF0-942B-6DA307B60B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p14="http://schemas.microsoft.com/office/powerpoint/2010/main" xmlns:mc="http://schemas.openxmlformats.org/markup-compatibility/2006" xmlns:a16="http://schemas.microsoft.com/office/drawing/2014/main" id="{8C66B216-532E-40A4-949C-823D5E855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p14="http://schemas.microsoft.com/office/powerpoint/2010/main" xmlns:mc="http://schemas.openxmlformats.org/markup-compatibility/2006" xmlns:a16="http://schemas.microsoft.com/office/drawing/2014/main" id="{2A909861-448F-4203-A0F0-2611979208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p14="http://schemas.microsoft.com/office/powerpoint/2010/main" xmlns:mc="http://schemas.openxmlformats.org/markup-compatibility/2006" xmlns:a16="http://schemas.microsoft.com/office/drawing/2014/main" id="{594A31DD-DA79-4549-8F06-B950500C0B67}"/>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8" name="页脚占位符 7">
            <a:extLst>
              <a:ext uri="{FF2B5EF4-FFF2-40B4-BE49-F238E27FC236}">
                <a16:creationId xmlns="" xmlns:p14="http://schemas.microsoft.com/office/powerpoint/2010/main" xmlns:mc="http://schemas.openxmlformats.org/markup-compatibility/2006" xmlns:a16="http://schemas.microsoft.com/office/drawing/2014/main" id="{191A5043-BBE8-40FE-9033-C5B7FD96B0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p14="http://schemas.microsoft.com/office/powerpoint/2010/main" xmlns:mc="http://schemas.openxmlformats.org/markup-compatibility/2006" xmlns:a16="http://schemas.microsoft.com/office/drawing/2014/main" id="{49B7D38B-2D22-4746-B371-CAE11646889C}"/>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
        <p:nvSpPr>
          <p:cNvPr id="11" name="TextBox 10"/>
          <p:cNvSpPr txBox="1"/>
          <p:nvPr userDrawn="1"/>
        </p:nvSpPr>
        <p:spPr>
          <a:xfrm>
            <a:off x="695400" y="6712093"/>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hlinkClick r:id="rId2"/>
              </a:rPr>
              <a:t>行业</a:t>
            </a: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26754886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985584FD-AD6C-4260-847D-AD4D896708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p14="http://schemas.microsoft.com/office/powerpoint/2010/main" xmlns:mc="http://schemas.openxmlformats.org/markup-compatibility/2006" xmlns:a16="http://schemas.microsoft.com/office/drawing/2014/main" id="{54EBB899-2417-4BCB-B157-824EA8EA6F2E}"/>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4" name="页脚占位符 3">
            <a:extLst>
              <a:ext uri="{FF2B5EF4-FFF2-40B4-BE49-F238E27FC236}">
                <a16:creationId xmlns="" xmlns:p14="http://schemas.microsoft.com/office/powerpoint/2010/main" xmlns:mc="http://schemas.openxmlformats.org/markup-compatibility/2006" xmlns:a16="http://schemas.microsoft.com/office/drawing/2014/main" id="{38FAE7DA-451A-4AC1-B9AB-F34B5A3EF1B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p14="http://schemas.microsoft.com/office/powerpoint/2010/main" xmlns:mc="http://schemas.openxmlformats.org/markup-compatibility/2006" xmlns:a16="http://schemas.microsoft.com/office/drawing/2014/main" id="{68D35473-AC75-4802-92AB-563A797CB410}"/>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18018251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p14="http://schemas.microsoft.com/office/powerpoint/2010/main" xmlns:mc="http://schemas.openxmlformats.org/markup-compatibility/2006" xmlns:a16="http://schemas.microsoft.com/office/drawing/2014/main" id="{DBE6DFFB-B5F9-47AA-B4D6-131EC5021FCD}"/>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3" name="页脚占位符 2">
            <a:extLst>
              <a:ext uri="{FF2B5EF4-FFF2-40B4-BE49-F238E27FC236}">
                <a16:creationId xmlns="" xmlns:p14="http://schemas.microsoft.com/office/powerpoint/2010/main" xmlns:mc="http://schemas.openxmlformats.org/markup-compatibility/2006" xmlns:a16="http://schemas.microsoft.com/office/drawing/2014/main" id="{88CCD951-9491-4671-B5EC-FA57D2FECF1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p14="http://schemas.microsoft.com/office/powerpoint/2010/main" xmlns:mc="http://schemas.openxmlformats.org/markup-compatibility/2006" xmlns:a16="http://schemas.microsoft.com/office/drawing/2014/main" id="{819B6AA5-3A52-48B5-AF22-6F51C0AF14DA}"/>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533885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p14="http://schemas.microsoft.com/office/powerpoint/2010/main" xmlns:mc="http://schemas.openxmlformats.org/markup-compatibility/2006" xmlns:a16="http://schemas.microsoft.com/office/drawing/2014/main" id="{A79FA58A-EBA5-4318-9D07-81F6171CF8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p14="http://schemas.microsoft.com/office/powerpoint/2010/main" xmlns:mc="http://schemas.openxmlformats.org/markup-compatibility/2006" xmlns:a16="http://schemas.microsoft.com/office/drawing/2014/main" id="{2B3FD398-283F-49E4-B3B4-76D7BA22B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p14="http://schemas.microsoft.com/office/powerpoint/2010/main" xmlns:mc="http://schemas.openxmlformats.org/markup-compatibility/2006" xmlns:a16="http://schemas.microsoft.com/office/drawing/2014/main" id="{2C5A4E3F-A81B-4065-AEEF-8EF6A9C60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p14="http://schemas.microsoft.com/office/powerpoint/2010/main" xmlns:mc="http://schemas.openxmlformats.org/markup-compatibility/2006" xmlns:a16="http://schemas.microsoft.com/office/drawing/2014/main" id="{C4897701-F092-439D-BA42-8AC65C13D75F}"/>
              </a:ext>
            </a:extLst>
          </p:cNvPr>
          <p:cNvSpPr>
            <a:spLocks noGrp="1"/>
          </p:cNvSpPr>
          <p:nvPr>
            <p:ph type="dt" sz="half" idx="10"/>
          </p:nvPr>
        </p:nvSpPr>
        <p:spPr/>
        <p:txBody>
          <a:bodyPr/>
          <a:lstStyle/>
          <a:p>
            <a:fld id="{FAFA6747-D774-4A39-AA5B-94144FE8E5E2}" type="datetimeFigureOut">
              <a:rPr lang="zh-CN" altLang="en-US" smtClean="0"/>
              <a:t>2023/1/1</a:t>
            </a:fld>
            <a:endParaRPr lang="zh-CN" altLang="en-US"/>
          </a:p>
        </p:txBody>
      </p:sp>
      <p:sp>
        <p:nvSpPr>
          <p:cNvPr id="6" name="页脚占位符 5">
            <a:extLst>
              <a:ext uri="{FF2B5EF4-FFF2-40B4-BE49-F238E27FC236}">
                <a16:creationId xmlns="" xmlns:p14="http://schemas.microsoft.com/office/powerpoint/2010/main" xmlns:mc="http://schemas.openxmlformats.org/markup-compatibility/2006" xmlns:a16="http://schemas.microsoft.com/office/drawing/2014/main" id="{E1E332B4-C0EC-4B42-963D-EA5811A34B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p14="http://schemas.microsoft.com/office/powerpoint/2010/main" xmlns:mc="http://schemas.openxmlformats.org/markup-compatibility/2006" xmlns:a16="http://schemas.microsoft.com/office/drawing/2014/main" id="{BA68933C-F421-48CB-B61B-46634A379C03}"/>
              </a:ext>
            </a:extLst>
          </p:cNvPr>
          <p:cNvSpPr>
            <a:spLocks noGrp="1"/>
          </p:cNvSpPr>
          <p:nvPr>
            <p:ph type="sldNum" sz="quarter" idx="12"/>
          </p:nvPr>
        </p:nvSpPr>
        <p:spPr/>
        <p:txBody>
          <a:body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859232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extLst>
              <a:ext uri="{28A0092B-C50C-407E-A947-70E740481C1C}">
                <a14:useLocalDpi xmlns:a14="http://schemas.microsoft.com/office/drawing/2010/main"/>
              </a:ext>
              <a:ext uri="{96DAC541-7B7A-43D3-8B79-37D633B846F1}">
                <asvg:svgBlip xmlns="" xmlns:a14="http://schemas.microsoft.com/office/drawing/2010/main" xmlns:a16="http://schemas.microsoft.com/office/drawing/2014/main" xmlns:p14="http://schemas.microsoft.com/office/powerpoint/2010/main" xmlns:mc="http://schemas.openxmlformats.org/markup-compatibility/2006" xmlns:asvg="http://schemas.microsoft.com/office/drawing/2016/SVG/main" r:embed="rId15"/>
              </a:ext>
            </a:extLst>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 xmlns:a14="http://schemas.microsoft.com/office/drawing/2010/main" xmlns:asvg="http://schemas.microsoft.com/office/drawing/2016/SVG/main" xmlns:p14="http://schemas.microsoft.com/office/powerpoint/2010/main" xmlns:mc="http://schemas.openxmlformats.org/markup-compatibility/2006" xmlns:a16="http://schemas.microsoft.com/office/drawing/2014/main" id="{F395F61C-A5A2-48B8-A686-EC88673E97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4="http://schemas.microsoft.com/office/drawing/2010/main" xmlns:asvg="http://schemas.microsoft.com/office/drawing/2016/SVG/main" xmlns:p14="http://schemas.microsoft.com/office/powerpoint/2010/main" xmlns:mc="http://schemas.openxmlformats.org/markup-compatibility/2006" xmlns:a16="http://schemas.microsoft.com/office/drawing/2014/main" id="{6F40B1AC-C6F4-46E2-80E0-5844B73BA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4="http://schemas.microsoft.com/office/drawing/2010/main" xmlns:asvg="http://schemas.microsoft.com/office/drawing/2016/SVG/main" xmlns:p14="http://schemas.microsoft.com/office/powerpoint/2010/main" xmlns:mc="http://schemas.openxmlformats.org/markup-compatibility/2006" xmlns:a16="http://schemas.microsoft.com/office/drawing/2014/main" id="{8E037990-ABCD-4E09-9FB0-0FF9423A9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A6747-D774-4A39-AA5B-94144FE8E5E2}" type="datetimeFigureOut">
              <a:rPr lang="zh-CN" altLang="en-US" smtClean="0"/>
              <a:t>2023/1/1</a:t>
            </a:fld>
            <a:endParaRPr lang="zh-CN" altLang="en-US"/>
          </a:p>
        </p:txBody>
      </p:sp>
      <p:sp>
        <p:nvSpPr>
          <p:cNvPr id="5" name="页脚占位符 4">
            <a:extLst>
              <a:ext uri="{FF2B5EF4-FFF2-40B4-BE49-F238E27FC236}">
                <a16:creationId xmlns="" xmlns:a14="http://schemas.microsoft.com/office/drawing/2010/main" xmlns:asvg="http://schemas.microsoft.com/office/drawing/2016/SVG/main" xmlns:p14="http://schemas.microsoft.com/office/powerpoint/2010/main" xmlns:mc="http://schemas.openxmlformats.org/markup-compatibility/2006" xmlns:a16="http://schemas.microsoft.com/office/drawing/2014/main" id="{43ED1DDA-D719-445D-9973-E02AE24EB5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4="http://schemas.microsoft.com/office/drawing/2010/main" xmlns:asvg="http://schemas.microsoft.com/office/drawing/2016/SVG/main" xmlns:p14="http://schemas.microsoft.com/office/powerpoint/2010/main" xmlns:mc="http://schemas.openxmlformats.org/markup-compatibility/2006" xmlns:a16="http://schemas.microsoft.com/office/drawing/2014/main" id="{154DD774-3763-499E-951C-53E38AC82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E3F68-F7A3-4D98-A9FD-557848F881BC}" type="slidenum">
              <a:rPr lang="zh-CN" altLang="en-US" smtClean="0"/>
              <a:t>‹#›</a:t>
            </a:fld>
            <a:endParaRPr lang="zh-CN" altLang="en-US"/>
          </a:p>
        </p:txBody>
      </p:sp>
    </p:spTree>
    <p:extLst>
      <p:ext uri="{BB962C8B-B14F-4D97-AF65-F5344CB8AC3E}">
        <p14:creationId xmlns:p14="http://schemas.microsoft.com/office/powerpoint/2010/main" val="586781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500">
        <p:random/>
      </p:transition>
    </mc:Choice>
    <mc:Fallback xmlns="" xmlns:a14="http://schemas.microsoft.com/office/drawing/2010/main" xmlns:asvg="http://schemas.microsoft.com/office/drawing/2016/SVG/main" xmlns:a16="http://schemas.microsoft.com/office/drawing/2014/main">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5521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2023/1/1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733464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rapidesign.cn/"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8.x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4C3FA26-6D8C-41D5-878D-2F603BE98AB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5BD38C3-9A6E-4B22-83F1-793081BD4895}"/>
              </a:ext>
            </a:extLst>
          </p:cNvPr>
          <p:cNvSpPr txBox="1"/>
          <p:nvPr/>
        </p:nvSpPr>
        <p:spPr>
          <a:xfrm>
            <a:off x="518362" y="1628800"/>
            <a:ext cx="3240360" cy="1015663"/>
          </a:xfrm>
          <a:prstGeom prst="rect">
            <a:avLst/>
          </a:prstGeom>
          <a:noFill/>
        </p:spPr>
        <p:txBody>
          <a:bodyPr wrap="square" rtlCol="0">
            <a:spAutoFit/>
          </a:bodyPr>
          <a:lstStyle/>
          <a:p>
            <a:pPr algn="dist"/>
            <a:r>
              <a:rPr lang="zh-CN" altLang="en-US" sz="6000" dirty="0">
                <a:gradFill flip="none" rotWithShape="1">
                  <a:gsLst>
                    <a:gs pos="0">
                      <a:schemeClr val="accent1">
                        <a:lumMod val="5000"/>
                        <a:lumOff val="95000"/>
                      </a:schemeClr>
                    </a:gs>
                    <a:gs pos="83000">
                      <a:srgbClr val="48B1BE"/>
                    </a:gs>
                    <a:gs pos="100000">
                      <a:srgbClr val="48B1BE"/>
                    </a:gs>
                  </a:gsLst>
                  <a:lin ang="10800000" scaled="1"/>
                  <a:tileRect/>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cs typeface="+mn-ea"/>
                <a:sym typeface="+mn-lt"/>
              </a:rPr>
              <a:t>拐点已至</a:t>
            </a:r>
          </a:p>
        </p:txBody>
      </p:sp>
      <p:sp>
        <p:nvSpPr>
          <p:cNvPr id="7"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A16C787-B609-4612-9536-F9DE5D5AF40D}"/>
              </a:ext>
            </a:extLst>
          </p:cNvPr>
          <p:cNvSpPr txBox="1"/>
          <p:nvPr/>
        </p:nvSpPr>
        <p:spPr>
          <a:xfrm>
            <a:off x="1733559" y="2518111"/>
            <a:ext cx="4344681" cy="1015663"/>
          </a:xfrm>
          <a:prstGeom prst="rect">
            <a:avLst/>
          </a:prstGeom>
          <a:noFill/>
        </p:spPr>
        <p:txBody>
          <a:bodyPr wrap="square" rtlCol="0">
            <a:spAutoFit/>
          </a:bodyPr>
          <a:lstStyle/>
          <a:p>
            <a:pPr algn="dist"/>
            <a:r>
              <a:rPr lang="zh-CN" altLang="en-US" sz="6000" dirty="0">
                <a:gradFill flip="none" rotWithShape="1">
                  <a:gsLst>
                    <a:gs pos="0">
                      <a:schemeClr val="accent1">
                        <a:lumMod val="5000"/>
                        <a:lumOff val="95000"/>
                      </a:schemeClr>
                    </a:gs>
                    <a:gs pos="83000">
                      <a:srgbClr val="48B1BE"/>
                    </a:gs>
                    <a:gs pos="100000">
                      <a:srgbClr val="48B1BE"/>
                    </a:gs>
                  </a:gsLst>
                  <a:lin ang="10800000" scaled="1"/>
                  <a:tileRect/>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cs typeface="+mn-ea"/>
                <a:sym typeface="+mn-lt"/>
              </a:rPr>
              <a:t>元宇宙将到</a:t>
            </a:r>
          </a:p>
        </p:txBody>
      </p:sp>
      <p:grpSp>
        <p:nvGrpSpPr>
          <p:cNvPr id="11" name="组合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51F8A45-5DBA-49C5-AAD1-E645CBC59FD6}"/>
              </a:ext>
            </a:extLst>
          </p:cNvPr>
          <p:cNvGrpSpPr/>
          <p:nvPr/>
        </p:nvGrpSpPr>
        <p:grpSpPr>
          <a:xfrm>
            <a:off x="407368" y="291470"/>
            <a:ext cx="1590058" cy="338554"/>
            <a:chOff x="374552" y="223773"/>
            <a:chExt cx="1590058" cy="338554"/>
          </a:xfrm>
        </p:grpSpPr>
        <p:sp>
          <p:nvSpPr>
            <p:cNvPr id="9" name="椭圆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05D524-1187-4641-AB52-3E3A54102B5C}"/>
                </a:ext>
              </a:extLst>
            </p:cNvPr>
            <p:cNvSpPr/>
            <p:nvPr/>
          </p:nvSpPr>
          <p:spPr>
            <a:xfrm>
              <a:off x="374552" y="282280"/>
              <a:ext cx="221541" cy="2215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6BEE658-CE5B-461C-B702-87C61EB804B9}"/>
                </a:ext>
              </a:extLst>
            </p:cNvPr>
            <p:cNvSpPr txBox="1"/>
            <p:nvPr/>
          </p:nvSpPr>
          <p:spPr>
            <a:xfrm>
              <a:off x="596458" y="223773"/>
              <a:ext cx="1368152" cy="338554"/>
            </a:xfrm>
            <a:prstGeom prst="rect">
              <a:avLst/>
            </a:prstGeom>
            <a:noFill/>
          </p:spPr>
          <p:txBody>
            <a:bodyPr wrap="square" rtlCol="0">
              <a:spAutoFit/>
            </a:bodyPr>
            <a:lstStyle/>
            <a:p>
              <a:r>
                <a:rPr lang="en-US" altLang="zh-CN" sz="1600" dirty="0">
                  <a:solidFill>
                    <a:schemeClr val="bg1"/>
                  </a:solidFill>
                  <a:cs typeface="+mn-ea"/>
                  <a:sym typeface="+mn-lt"/>
                </a:rPr>
                <a:t>LOGO</a:t>
              </a:r>
              <a:endParaRPr lang="zh-CN" altLang="en-US" sz="1600" dirty="0">
                <a:solidFill>
                  <a:schemeClr val="bg1"/>
                </a:solidFill>
                <a:cs typeface="+mn-ea"/>
                <a:sym typeface="+mn-lt"/>
              </a:endParaRPr>
            </a:p>
          </p:txBody>
        </p:sp>
      </p:grpSp>
      <p:grpSp>
        <p:nvGrpSpPr>
          <p:cNvPr id="24" name="组合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CFCFE25-023E-497B-AA72-C3DC8B1440A6}"/>
              </a:ext>
            </a:extLst>
          </p:cNvPr>
          <p:cNvGrpSpPr/>
          <p:nvPr/>
        </p:nvGrpSpPr>
        <p:grpSpPr>
          <a:xfrm>
            <a:off x="551384" y="3645024"/>
            <a:ext cx="6264696" cy="638779"/>
            <a:chOff x="551384" y="3645024"/>
            <a:chExt cx="6264696" cy="638779"/>
          </a:xfrm>
        </p:grpSpPr>
        <p:sp>
          <p:nvSpPr>
            <p:cNvPr id="8"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4B8D6E7-A454-4004-AEC9-E5E035279865}"/>
                </a:ext>
              </a:extLst>
            </p:cNvPr>
            <p:cNvSpPr txBox="1"/>
            <p:nvPr/>
          </p:nvSpPr>
          <p:spPr>
            <a:xfrm>
              <a:off x="551384" y="3645024"/>
              <a:ext cx="6264696" cy="276999"/>
            </a:xfrm>
            <a:prstGeom prst="rect">
              <a:avLst/>
            </a:prstGeom>
            <a:noFill/>
          </p:spPr>
          <p:txBody>
            <a:bodyPr wrap="square" rtlCol="0">
              <a:spAutoFit/>
            </a:bodyPr>
            <a:lstStyle/>
            <a:p>
              <a:pPr algn="dist"/>
              <a:r>
                <a:rPr lang="en-US" altLang="zh-CN" sz="1200" dirty="0">
                  <a:solidFill>
                    <a:schemeClr val="bg1"/>
                  </a:solidFill>
                  <a:cs typeface="+mn-ea"/>
                  <a:sym typeface="+mn-lt"/>
                </a:rPr>
                <a:t>THE INFLECTION POINT HAS REACHED, AND THE META UNIVERSE IS COMING</a:t>
              </a:r>
              <a:endParaRPr lang="zh-CN" altLang="en-US" sz="1200" dirty="0">
                <a:solidFill>
                  <a:schemeClr val="bg1"/>
                </a:solidFill>
                <a:cs typeface="+mn-ea"/>
                <a:sym typeface="+mn-lt"/>
              </a:endParaRPr>
            </a:p>
          </p:txBody>
        </p:sp>
        <p:grpSp>
          <p:nvGrpSpPr>
            <p:cNvPr id="14" name="组合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B840CA3-0A80-4B64-82BE-E389F88E087F}"/>
                </a:ext>
              </a:extLst>
            </p:cNvPr>
            <p:cNvGrpSpPr/>
            <p:nvPr/>
          </p:nvGrpSpPr>
          <p:grpSpPr>
            <a:xfrm>
              <a:off x="579282" y="3914471"/>
              <a:ext cx="4897246" cy="369332"/>
              <a:chOff x="579282" y="4013485"/>
              <a:chExt cx="4897246" cy="369332"/>
            </a:xfrm>
          </p:grpSpPr>
          <p:sp>
            <p:nvSpPr>
              <p:cNvPr id="12" name="矩形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71B68F5-B9FC-4634-9EC3-C43D416EC0D4}"/>
                  </a:ext>
                </a:extLst>
              </p:cNvPr>
              <p:cNvSpPr/>
              <p:nvPr/>
            </p:nvSpPr>
            <p:spPr>
              <a:xfrm>
                <a:off x="579984" y="4041460"/>
                <a:ext cx="4896544" cy="321469"/>
              </a:xfrm>
              <a:prstGeom prst="rect">
                <a:avLst/>
              </a:prstGeom>
              <a:gradFill flip="none" rotWithShape="1">
                <a:gsLst>
                  <a:gs pos="0">
                    <a:schemeClr val="accent1">
                      <a:lumMod val="5000"/>
                      <a:lumOff val="95000"/>
                      <a:alpha val="0"/>
                    </a:schemeClr>
                  </a:gs>
                  <a:gs pos="83000">
                    <a:srgbClr val="48B1BE"/>
                  </a:gs>
                  <a:gs pos="100000">
                    <a:srgbClr val="48B1B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5F9C076-8EC2-40B7-B1F8-E8EC7865E0EF}"/>
                  </a:ext>
                </a:extLst>
              </p:cNvPr>
              <p:cNvSpPr txBox="1"/>
              <p:nvPr/>
            </p:nvSpPr>
            <p:spPr>
              <a:xfrm>
                <a:off x="579282" y="4013485"/>
                <a:ext cx="4176464" cy="369332"/>
              </a:xfrm>
              <a:prstGeom prst="rect">
                <a:avLst/>
              </a:prstGeom>
              <a:noFill/>
            </p:spPr>
            <p:txBody>
              <a:bodyPr wrap="square" rtlCol="0">
                <a:spAutoFit/>
              </a:bodyPr>
              <a:lstStyle/>
              <a:p>
                <a:pPr algn="dist"/>
                <a:r>
                  <a:rPr lang="zh-CN" altLang="en-US" dirty="0">
                    <a:solidFill>
                      <a:schemeClr val="bg1"/>
                    </a:solidFill>
                    <a:effectLst>
                      <a:outerShdw blurRad="38100" dist="38100" dir="2700000" algn="tl">
                        <a:srgbClr val="000000">
                          <a:alpha val="43137"/>
                        </a:srgbClr>
                      </a:outerShdw>
                    </a:effectLst>
                    <a:cs typeface="+mn-ea"/>
                    <a:sym typeface="+mn-lt"/>
                  </a:rPr>
                  <a:t>元宇宙产业及未来发展介绍</a:t>
                </a:r>
              </a:p>
            </p:txBody>
          </p:sp>
        </p:grpSp>
      </p:grpSp>
      <p:sp>
        <p:nvSpPr>
          <p:cNvPr id="15" name="文本框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5806C89-7956-497B-B5E1-B0A3DCCE6F8B}"/>
              </a:ext>
            </a:extLst>
          </p:cNvPr>
          <p:cNvSpPr txBox="1"/>
          <p:nvPr/>
        </p:nvSpPr>
        <p:spPr>
          <a:xfrm>
            <a:off x="518138" y="5656352"/>
            <a:ext cx="1051520" cy="276999"/>
          </a:xfrm>
          <a:prstGeom prst="rect">
            <a:avLst/>
          </a:prstGeom>
          <a:noFill/>
        </p:spPr>
        <p:txBody>
          <a:bodyPr wrap="square" rtlCol="0">
            <a:spAutoFit/>
          </a:bodyPr>
          <a:lstStyle/>
          <a:p>
            <a:pPr algn="dist"/>
            <a:r>
              <a:rPr lang="en-US" altLang="zh-CN" sz="1200" dirty="0">
                <a:solidFill>
                  <a:schemeClr val="bg1"/>
                </a:solidFill>
                <a:cs typeface="+mn-ea"/>
                <a:sym typeface="+mn-lt"/>
              </a:rPr>
              <a:t>20XX.XX.XX</a:t>
            </a:r>
            <a:endParaRPr lang="zh-CN" altLang="en-US" sz="1200" dirty="0">
              <a:solidFill>
                <a:schemeClr val="bg1"/>
              </a:solidFill>
              <a:cs typeface="+mn-ea"/>
              <a:sym typeface="+mn-lt"/>
            </a:endParaRPr>
          </a:p>
        </p:txBody>
      </p:sp>
      <p:cxnSp>
        <p:nvCxnSpPr>
          <p:cNvPr id="17" name="直接连接符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85F300F-880C-42CF-8642-005AABE7E98A}"/>
              </a:ext>
            </a:extLst>
          </p:cNvPr>
          <p:cNvCxnSpPr>
            <a:cxnSpLocks/>
          </p:cNvCxnSpPr>
          <p:nvPr/>
        </p:nvCxnSpPr>
        <p:spPr>
          <a:xfrm flipV="1">
            <a:off x="1624690" y="5877272"/>
            <a:ext cx="745471"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4A13524-D65F-40A5-A978-149DAB9429D5}"/>
              </a:ext>
            </a:extLst>
          </p:cNvPr>
          <p:cNvGrpSpPr/>
          <p:nvPr/>
        </p:nvGrpSpPr>
        <p:grpSpPr>
          <a:xfrm>
            <a:off x="518138" y="5982396"/>
            <a:ext cx="3849670" cy="413279"/>
            <a:chOff x="569961" y="6000382"/>
            <a:chExt cx="3849670" cy="413279"/>
          </a:xfrm>
        </p:grpSpPr>
        <p:sp>
          <p:nvSpPr>
            <p:cNvPr id="20" name="文本框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33EE8E5-CE09-4CAE-9191-80BEF0E4101E}"/>
                </a:ext>
              </a:extLst>
            </p:cNvPr>
            <p:cNvSpPr txBox="1"/>
            <p:nvPr/>
          </p:nvSpPr>
          <p:spPr>
            <a:xfrm>
              <a:off x="569961" y="6000382"/>
              <a:ext cx="3600400" cy="276999"/>
            </a:xfrm>
            <a:prstGeom prst="rect">
              <a:avLst/>
            </a:prstGeom>
            <a:noFill/>
          </p:spPr>
          <p:txBody>
            <a:bodyPr wrap="square" rtlCol="0">
              <a:spAutoFit/>
            </a:bodyPr>
            <a:lstStyle/>
            <a:p>
              <a:pPr algn="dist"/>
              <a:r>
                <a:rPr lang="zh-CN" altLang="en-US" sz="1200" dirty="0">
                  <a:solidFill>
                    <a:schemeClr val="bg1"/>
                  </a:solidFill>
                  <a:cs typeface="+mn-ea"/>
                  <a:sym typeface="+mn-lt"/>
                </a:rPr>
                <a:t>优品</a:t>
              </a:r>
              <a:r>
                <a:rPr lang="zh-CN" altLang="en-US" sz="1200" dirty="0" smtClean="0">
                  <a:solidFill>
                    <a:schemeClr val="bg1"/>
                  </a:solidFill>
                  <a:cs typeface="+mn-ea"/>
                  <a:sym typeface="+mn-lt"/>
                </a:rPr>
                <a:t>网络</a:t>
              </a:r>
              <a:r>
                <a:rPr lang="zh-CN" altLang="en-US" sz="1200" dirty="0">
                  <a:solidFill>
                    <a:schemeClr val="bg1"/>
                  </a:solidFill>
                  <a:cs typeface="+mn-ea"/>
                  <a:sym typeface="+mn-lt"/>
                </a:rPr>
                <a:t>科技有限公司</a:t>
              </a:r>
            </a:p>
          </p:txBody>
        </p:sp>
        <p:sp>
          <p:nvSpPr>
            <p:cNvPr id="21" name="文本框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3102F3D-3271-4657-BD8E-4C0516160C2F}"/>
                </a:ext>
              </a:extLst>
            </p:cNvPr>
            <p:cNvSpPr txBox="1"/>
            <p:nvPr/>
          </p:nvSpPr>
          <p:spPr>
            <a:xfrm>
              <a:off x="603207" y="6228995"/>
              <a:ext cx="3816424" cy="184666"/>
            </a:xfrm>
            <a:prstGeom prst="rect">
              <a:avLst/>
            </a:prstGeom>
            <a:noFill/>
          </p:spPr>
          <p:txBody>
            <a:bodyPr wrap="square" rtlCol="0">
              <a:spAutoFit/>
            </a:bodyPr>
            <a:lstStyle/>
            <a:p>
              <a:pPr algn="dist"/>
              <a:r>
                <a:rPr lang="en-US" altLang="zh-CN" sz="600" dirty="0">
                  <a:solidFill>
                    <a:schemeClr val="bg1"/>
                  </a:solidFill>
                  <a:cs typeface="+mn-ea"/>
                  <a:sym typeface="+mn-lt"/>
                </a:rPr>
                <a:t>YP</a:t>
              </a:r>
              <a:r>
                <a:rPr lang="en-US" altLang="zh-CN" sz="600" dirty="0" smtClean="0">
                  <a:solidFill>
                    <a:schemeClr val="bg1"/>
                  </a:solidFill>
                  <a:cs typeface="+mn-ea"/>
                  <a:sym typeface="+mn-lt"/>
                </a:rPr>
                <a:t>PPT </a:t>
              </a:r>
              <a:r>
                <a:rPr lang="en-US" altLang="zh-CN" sz="600" dirty="0" smtClean="0">
                  <a:solidFill>
                    <a:schemeClr val="bg1"/>
                  </a:solidFill>
                  <a:cs typeface="+mn-ea"/>
                  <a:sym typeface="+mn-lt"/>
                </a:rPr>
                <a:t>NETWORK TECHNOLOGY CO., LTD</a:t>
              </a:r>
              <a:endParaRPr lang="zh-CN" altLang="en-US" sz="600" dirty="0">
                <a:solidFill>
                  <a:schemeClr val="bg1"/>
                </a:solidFill>
                <a:cs typeface="+mn-ea"/>
                <a:sym typeface="+mn-lt"/>
              </a:endParaRPr>
            </a:p>
          </p:txBody>
        </p:sp>
      </p:grpSp>
      <p:sp>
        <p:nvSpPr>
          <p:cNvPr id="23" name="文本框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EE88DB5-1A7D-4DB2-91E6-758E083F5EB0}"/>
              </a:ext>
            </a:extLst>
          </p:cNvPr>
          <p:cNvSpPr txBox="1"/>
          <p:nvPr/>
        </p:nvSpPr>
        <p:spPr>
          <a:xfrm>
            <a:off x="498890" y="4645395"/>
            <a:ext cx="1915616" cy="307777"/>
          </a:xfrm>
          <a:prstGeom prst="rect">
            <a:avLst/>
          </a:prstGeom>
          <a:noFill/>
        </p:spPr>
        <p:txBody>
          <a:bodyPr wrap="square" rtlCol="0">
            <a:spAutoFit/>
          </a:bodyPr>
          <a:lstStyle/>
          <a:p>
            <a:r>
              <a:rPr lang="zh-CN" altLang="en-US" sz="1400" dirty="0">
                <a:solidFill>
                  <a:schemeClr val="bg1"/>
                </a:solidFill>
                <a:cs typeface="+mn-ea"/>
                <a:sym typeface="+mn-lt"/>
              </a:rPr>
              <a:t>汇报人</a:t>
            </a:r>
            <a:r>
              <a:rPr lang="zh-CN" altLang="en-US" sz="1400" dirty="0" smtClean="0">
                <a:solidFill>
                  <a:schemeClr val="bg1"/>
                </a:solidFill>
                <a:cs typeface="+mn-ea"/>
                <a:sym typeface="+mn-lt"/>
              </a:rPr>
              <a:t>：</a:t>
            </a:r>
            <a:r>
              <a:rPr lang="zh-CN" altLang="en-US" sz="1400" dirty="0">
                <a:solidFill>
                  <a:schemeClr val="bg1"/>
                </a:solidFill>
                <a:cs typeface="+mn-ea"/>
                <a:sym typeface="+mn-lt"/>
              </a:rPr>
              <a:t>优品</a:t>
            </a:r>
            <a:r>
              <a:rPr lang="en-US" altLang="zh-CN" sz="1400" dirty="0" smtClean="0">
                <a:solidFill>
                  <a:schemeClr val="bg1"/>
                </a:solidFill>
                <a:cs typeface="+mn-ea"/>
                <a:sym typeface="+mn-lt"/>
              </a:rPr>
              <a:t>PPT</a:t>
            </a:r>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899380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p:tgtEl>
                                          <p:spTgt spid="6"/>
                                        </p:tgtEl>
                                        <p:attrNameLst>
                                          <p:attrName>ppt_x</p:attrName>
                                        </p:attrNameLst>
                                      </p:cBhvr>
                                      <p:tavLst>
                                        <p:tav tm="0">
                                          <p:val>
                                            <p:strVal val="#ppt_x-#ppt_w*1.125000"/>
                                          </p:val>
                                        </p:tav>
                                        <p:tav tm="100000">
                                          <p:val>
                                            <p:strVal val="#ppt_x"/>
                                          </p:val>
                                        </p:tav>
                                      </p:tavLst>
                                    </p:anim>
                                    <p:animEffect transition="in" filter="wipe(right)">
                                      <p:cBhvr>
                                        <p:cTn id="15" dur="500"/>
                                        <p:tgtEl>
                                          <p:spTgt spid="6"/>
                                        </p:tgtEl>
                                      </p:cBhvr>
                                    </p:animEffect>
                                  </p:childTnLst>
                                </p:cTn>
                              </p:par>
                              <p:par>
                                <p:cTn id="16" presetID="12" presetClass="entr" presetSubtype="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1000"/>
                                        <p:tgtEl>
                                          <p:spTgt spid="23"/>
                                        </p:tgtEl>
                                      </p:cBhvr>
                                    </p:animEffect>
                                    <p:anim calcmode="lin" valueType="num">
                                      <p:cBhvr>
                                        <p:cTn id="30" dur="1000" fill="hold"/>
                                        <p:tgtEl>
                                          <p:spTgt spid="23"/>
                                        </p:tgtEl>
                                        <p:attrNameLst>
                                          <p:attrName>ppt_x</p:attrName>
                                        </p:attrNameLst>
                                      </p:cBhvr>
                                      <p:tavLst>
                                        <p:tav tm="0">
                                          <p:val>
                                            <p:strVal val="#ppt_x"/>
                                          </p:val>
                                        </p:tav>
                                        <p:tav tm="100000">
                                          <p:val>
                                            <p:strVal val="#ppt_x"/>
                                          </p:val>
                                        </p:tav>
                                      </p:tavLst>
                                    </p:anim>
                                    <p:anim calcmode="lin" valueType="num">
                                      <p:cBhvr>
                                        <p:cTn id="3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p:cTn id="41" dur="500" fill="hold"/>
                                        <p:tgtEl>
                                          <p:spTgt spid="15"/>
                                        </p:tgtEl>
                                        <p:attrNameLst>
                                          <p:attrName>ppt_w</p:attrName>
                                        </p:attrNameLst>
                                      </p:cBhvr>
                                      <p:tavLst>
                                        <p:tav tm="0">
                                          <p:val>
                                            <p:fltVal val="0"/>
                                          </p:val>
                                        </p:tav>
                                        <p:tav tm="100000">
                                          <p:val>
                                            <p:strVal val="#ppt_w"/>
                                          </p:val>
                                        </p:tav>
                                      </p:tavLst>
                                    </p:anim>
                                    <p:anim calcmode="lin" valueType="num">
                                      <p:cBhvr>
                                        <p:cTn id="42" dur="500" fill="hold"/>
                                        <p:tgtEl>
                                          <p:spTgt spid="15"/>
                                        </p:tgtEl>
                                        <p:attrNameLst>
                                          <p:attrName>ppt_h</p:attrName>
                                        </p:attrNameLst>
                                      </p:cBhvr>
                                      <p:tavLst>
                                        <p:tav tm="0">
                                          <p:val>
                                            <p:fltVal val="0"/>
                                          </p:val>
                                        </p:tav>
                                        <p:tav tm="100000">
                                          <p:val>
                                            <p:strVal val="#ppt_h"/>
                                          </p:val>
                                        </p:tav>
                                      </p:tavLst>
                                    </p:anim>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元宇宙发展情况</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2AA5974-702D-45C3-9BEE-830676F3DA92}"/>
              </a:ext>
            </a:extLst>
          </p:cNvPr>
          <p:cNvGrpSpPr/>
          <p:nvPr/>
        </p:nvGrpSpPr>
        <p:grpSpPr>
          <a:xfrm>
            <a:off x="7104112" y="1988840"/>
            <a:ext cx="1117600" cy="1122680"/>
            <a:chOff x="10871" y="2716"/>
            <a:chExt cx="1760" cy="1768"/>
          </a:xfrm>
        </p:grpSpPr>
        <p:sp>
          <p:nvSpPr>
            <p:cNvPr id="18"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760968-0713-436C-9AA9-52835DC0735A}"/>
                </a:ext>
              </a:extLst>
            </p:cNvPr>
            <p:cNvSpPr>
              <a:spLocks noChangeArrowheads="1"/>
            </p:cNvSpPr>
            <p:nvPr/>
          </p:nvSpPr>
          <p:spPr bwMode="auto">
            <a:xfrm>
              <a:off x="10871" y="2716"/>
              <a:ext cx="1761" cy="1768"/>
            </a:xfrm>
            <a:prstGeom prst="ellipse">
              <a:avLst/>
            </a:prstGeom>
            <a:noFill/>
            <a:ln w="12700">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nchor="ctr"/>
            <a:lstStyle/>
            <a:p>
              <a:pPr algn="ctr"/>
              <a:endParaRPr lang="zh-CN" altLang="zh-CN">
                <a:solidFill>
                  <a:prstClr val="white"/>
                </a:solidFill>
                <a:cs typeface="+mn-ea"/>
                <a:sym typeface="+mn-lt"/>
              </a:endParaRPr>
            </a:p>
          </p:txBody>
        </p:sp>
        <p:sp>
          <p:nvSpPr>
            <p:cNvPr id="19" name="Freeform 13">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9943396-8FC5-4258-954C-85195F0E8679}"/>
                </a:ext>
              </a:extLst>
            </p:cNvPr>
            <p:cNvSpPr>
              <a:spLocks noEditPoints="1" noChangeArrowheads="1"/>
            </p:cNvSpPr>
            <p:nvPr/>
          </p:nvSpPr>
          <p:spPr bwMode="auto">
            <a:xfrm>
              <a:off x="11338" y="3116"/>
              <a:ext cx="772" cy="994"/>
            </a:xfrm>
            <a:custGeom>
              <a:avLst/>
              <a:gdLst>
                <a:gd name="T0" fmla="*/ 2147483647 w 102"/>
                <a:gd name="T1" fmla="*/ 0 h 131"/>
                <a:gd name="T2" fmla="*/ 0 w 102"/>
                <a:gd name="T3" fmla="*/ 2147483647 h 131"/>
                <a:gd name="T4" fmla="*/ 2147483647 w 102"/>
                <a:gd name="T5" fmla="*/ 2147483647 h 131"/>
                <a:gd name="T6" fmla="*/ 2147483647 w 102"/>
                <a:gd name="T7" fmla="*/ 2147483647 h 131"/>
                <a:gd name="T8" fmla="*/ 2147483647 w 102"/>
                <a:gd name="T9" fmla="*/ 0 h 131"/>
                <a:gd name="T10" fmla="*/ 2147483647 w 102"/>
                <a:gd name="T11" fmla="*/ 2147483647 h 131"/>
                <a:gd name="T12" fmla="*/ 2147483647 w 102"/>
                <a:gd name="T13" fmla="*/ 2147483647 h 131"/>
                <a:gd name="T14" fmla="*/ 2147483647 w 102"/>
                <a:gd name="T15" fmla="*/ 2147483647 h 131"/>
                <a:gd name="T16" fmla="*/ 2147483647 w 102"/>
                <a:gd name="T17" fmla="*/ 2147483647 h 131"/>
                <a:gd name="T18" fmla="*/ 2147483647 w 102"/>
                <a:gd name="T19" fmla="*/ 2147483647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131"/>
                <a:gd name="T32" fmla="*/ 102 w 102"/>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131">
                  <a:moveTo>
                    <a:pt x="51" y="0"/>
                  </a:moveTo>
                  <a:cubicBezTo>
                    <a:pt x="23" y="0"/>
                    <a:pt x="0" y="23"/>
                    <a:pt x="0" y="51"/>
                  </a:cubicBezTo>
                  <a:cubicBezTo>
                    <a:pt x="0" y="79"/>
                    <a:pt x="39" y="131"/>
                    <a:pt x="51" y="131"/>
                  </a:cubicBezTo>
                  <a:cubicBezTo>
                    <a:pt x="65" y="131"/>
                    <a:pt x="102" y="79"/>
                    <a:pt x="102" y="51"/>
                  </a:cubicBezTo>
                  <a:cubicBezTo>
                    <a:pt x="102" y="23"/>
                    <a:pt x="79" y="0"/>
                    <a:pt x="51" y="0"/>
                  </a:cubicBezTo>
                  <a:close/>
                  <a:moveTo>
                    <a:pt x="51" y="86"/>
                  </a:moveTo>
                  <a:cubicBezTo>
                    <a:pt x="30" y="86"/>
                    <a:pt x="14" y="70"/>
                    <a:pt x="14" y="50"/>
                  </a:cubicBezTo>
                  <a:cubicBezTo>
                    <a:pt x="14" y="30"/>
                    <a:pt x="30" y="14"/>
                    <a:pt x="51" y="14"/>
                  </a:cubicBezTo>
                  <a:cubicBezTo>
                    <a:pt x="72" y="14"/>
                    <a:pt x="88" y="30"/>
                    <a:pt x="88" y="50"/>
                  </a:cubicBezTo>
                  <a:cubicBezTo>
                    <a:pt x="88" y="70"/>
                    <a:pt x="72" y="86"/>
                    <a:pt x="51" y="86"/>
                  </a:cubicBezTo>
                  <a:close/>
                </a:path>
              </a:pathLst>
            </a:custGeom>
            <a:solidFill>
              <a:srgbClr val="6AE7FF"/>
            </a:solidFill>
            <a:ln w="12700">
              <a:noFill/>
              <a:bevel/>
            </a:ln>
          </p:spPr>
          <p:txBody>
            <a:bodyPr lIns="68580" tIns="34290" rIns="68580" bIns="34290" anchor="ctr"/>
            <a:lstStyle/>
            <a:p>
              <a:endParaRPr lang="zh-CN" altLang="en-US">
                <a:solidFill>
                  <a:prstClr val="black"/>
                </a:solidFill>
                <a:cs typeface="+mn-ea"/>
                <a:sym typeface="+mn-lt"/>
              </a:endParaRPr>
            </a:p>
          </p:txBody>
        </p:sp>
      </p:grpSp>
      <p:grpSp>
        <p:nvGrpSpPr>
          <p:cNvPr id="20" name="组合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999CB92-3591-42CD-AFFA-5A795AFDCEDE}"/>
              </a:ext>
            </a:extLst>
          </p:cNvPr>
          <p:cNvGrpSpPr/>
          <p:nvPr/>
        </p:nvGrpSpPr>
        <p:grpSpPr>
          <a:xfrm>
            <a:off x="8563342" y="1988840"/>
            <a:ext cx="1117600" cy="1122680"/>
            <a:chOff x="13169" y="2716"/>
            <a:chExt cx="1760" cy="1768"/>
          </a:xfrm>
        </p:grpSpPr>
        <p:grpSp>
          <p:nvGrpSpPr>
            <p:cNvPr id="21" name="组合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B647C43-0AB4-47CB-9468-47068A4A0553}"/>
                </a:ext>
              </a:extLst>
            </p:cNvPr>
            <p:cNvGrpSpPr/>
            <p:nvPr/>
          </p:nvGrpSpPr>
          <p:grpSpPr bwMode="auto">
            <a:xfrm>
              <a:off x="13583" y="3183"/>
              <a:ext cx="1040" cy="782"/>
              <a:chOff x="0" y="0"/>
              <a:chExt cx="514350" cy="386732"/>
            </a:xfrm>
            <a:solidFill>
              <a:srgbClr val="6AE7FF"/>
            </a:solidFill>
          </p:grpSpPr>
          <p:sp>
            <p:nvSpPr>
              <p:cNvPr id="23" name="Freeform 11">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4C7FF04-844B-428A-98DF-EFF884C22A43}"/>
                  </a:ext>
                </a:extLst>
              </p:cNvPr>
              <p:cNvSpPr>
                <a:spLocks noChangeArrowheads="1"/>
              </p:cNvSpPr>
              <p:nvPr/>
            </p:nvSpPr>
            <p:spPr bwMode="auto">
              <a:xfrm>
                <a:off x="0" y="127969"/>
                <a:ext cx="514350" cy="258763"/>
              </a:xfrm>
              <a:custGeom>
                <a:avLst/>
                <a:gdLst>
                  <a:gd name="T0" fmla="*/ 816530516 w 324"/>
                  <a:gd name="T1" fmla="*/ 0 h 163"/>
                  <a:gd name="T2" fmla="*/ 680442130 w 324"/>
                  <a:gd name="T3" fmla="*/ 410787002 h 163"/>
                  <a:gd name="T4" fmla="*/ 0 w 324"/>
                  <a:gd name="T5" fmla="*/ 410787002 h 163"/>
                  <a:gd name="T6" fmla="*/ 136088436 w 324"/>
                  <a:gd name="T7" fmla="*/ 0 h 163"/>
                  <a:gd name="T8" fmla="*/ 816530516 w 324"/>
                  <a:gd name="T9" fmla="*/ 0 h 163"/>
                  <a:gd name="T10" fmla="*/ 0 60000 65536"/>
                  <a:gd name="T11" fmla="*/ 0 60000 65536"/>
                  <a:gd name="T12" fmla="*/ 0 60000 65536"/>
                  <a:gd name="T13" fmla="*/ 0 60000 65536"/>
                  <a:gd name="T14" fmla="*/ 0 60000 65536"/>
                  <a:gd name="T15" fmla="*/ 0 w 324"/>
                  <a:gd name="T16" fmla="*/ 0 h 163"/>
                  <a:gd name="T17" fmla="*/ 324 w 324"/>
                  <a:gd name="T18" fmla="*/ 163 h 163"/>
                </a:gdLst>
                <a:ahLst/>
                <a:cxnLst>
                  <a:cxn ang="T10">
                    <a:pos x="T0" y="T1"/>
                  </a:cxn>
                  <a:cxn ang="T11">
                    <a:pos x="T2" y="T3"/>
                  </a:cxn>
                  <a:cxn ang="T12">
                    <a:pos x="T4" y="T5"/>
                  </a:cxn>
                  <a:cxn ang="T13">
                    <a:pos x="T6" y="T7"/>
                  </a:cxn>
                  <a:cxn ang="T14">
                    <a:pos x="T8" y="T9"/>
                  </a:cxn>
                </a:cxnLst>
                <a:rect l="T15" t="T16" r="T17" b="T18"/>
                <a:pathLst>
                  <a:path w="324" h="163">
                    <a:moveTo>
                      <a:pt x="324" y="0"/>
                    </a:moveTo>
                    <a:lnTo>
                      <a:pt x="270" y="163"/>
                    </a:lnTo>
                    <a:lnTo>
                      <a:pt x="0" y="163"/>
                    </a:lnTo>
                    <a:lnTo>
                      <a:pt x="54" y="0"/>
                    </a:lnTo>
                    <a:lnTo>
                      <a:pt x="324" y="0"/>
                    </a:lnTo>
                  </a:path>
                </a:pathLst>
              </a:custGeom>
              <a:grpFill/>
              <a:ln w="12700">
                <a:noFill/>
                <a:bevel/>
              </a:ln>
            </p:spPr>
            <p:txBody>
              <a:bodyPr anchor="ctr"/>
              <a:lstStyle/>
              <a:p>
                <a:pPr algn="ctr">
                  <a:defRPr/>
                </a:pPr>
                <a:endParaRPr lang="zh-CN" altLang="zh-CN">
                  <a:solidFill>
                    <a:prstClr val="white"/>
                  </a:solidFill>
                  <a:cs typeface="+mn-ea"/>
                  <a:sym typeface="+mn-lt"/>
                </a:endParaRPr>
              </a:p>
            </p:txBody>
          </p:sp>
          <p:sp>
            <p:nvSpPr>
              <p:cNvPr id="24" name="Freeform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323512-285B-4023-998A-1781DA268E69}"/>
                  </a:ext>
                </a:extLst>
              </p:cNvPr>
              <p:cNvSpPr>
                <a:spLocks noChangeArrowheads="1"/>
              </p:cNvSpPr>
              <p:nvPr/>
            </p:nvSpPr>
            <p:spPr bwMode="auto">
              <a:xfrm>
                <a:off x="5550" y="0"/>
                <a:ext cx="449262" cy="338138"/>
              </a:xfrm>
              <a:custGeom>
                <a:avLst/>
                <a:gdLst>
                  <a:gd name="T0" fmla="*/ 110886753 w 283"/>
                  <a:gd name="T1" fmla="*/ 204133743 h 213"/>
                  <a:gd name="T2" fmla="*/ 123486721 w 283"/>
                  <a:gd name="T3" fmla="*/ 178932150 h 213"/>
                  <a:gd name="T4" fmla="*/ 148688245 w 283"/>
                  <a:gd name="T5" fmla="*/ 178932150 h 213"/>
                  <a:gd name="T6" fmla="*/ 713202522 w 283"/>
                  <a:gd name="T7" fmla="*/ 178932150 h 213"/>
                  <a:gd name="T8" fmla="*/ 713202522 w 283"/>
                  <a:gd name="T9" fmla="*/ 108367691 h 213"/>
                  <a:gd name="T10" fmla="*/ 463708232 w 283"/>
                  <a:gd name="T11" fmla="*/ 108367691 h 213"/>
                  <a:gd name="T12" fmla="*/ 375502007 w 283"/>
                  <a:gd name="T13" fmla="*/ 0 h 213"/>
                  <a:gd name="T14" fmla="*/ 45362755 w 283"/>
                  <a:gd name="T15" fmla="*/ 0 h 213"/>
                  <a:gd name="T16" fmla="*/ 0 w 283"/>
                  <a:gd name="T17" fmla="*/ 108367691 h 213"/>
                  <a:gd name="T18" fmla="*/ 0 w 283"/>
                  <a:gd name="T19" fmla="*/ 536794913 h 213"/>
                  <a:gd name="T20" fmla="*/ 110886753 w 283"/>
                  <a:gd name="T21" fmla="*/ 204133743 h 2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83"/>
                  <a:gd name="T34" fmla="*/ 0 h 213"/>
                  <a:gd name="T35" fmla="*/ 283 w 283"/>
                  <a:gd name="T36" fmla="*/ 213 h 2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83" h="213">
                    <a:moveTo>
                      <a:pt x="44" y="81"/>
                    </a:moveTo>
                    <a:lnTo>
                      <a:pt x="49" y="71"/>
                    </a:lnTo>
                    <a:lnTo>
                      <a:pt x="59" y="71"/>
                    </a:lnTo>
                    <a:lnTo>
                      <a:pt x="283" y="71"/>
                    </a:lnTo>
                    <a:lnTo>
                      <a:pt x="283" y="43"/>
                    </a:lnTo>
                    <a:lnTo>
                      <a:pt x="184" y="43"/>
                    </a:lnTo>
                    <a:lnTo>
                      <a:pt x="149" y="0"/>
                    </a:lnTo>
                    <a:lnTo>
                      <a:pt x="18" y="0"/>
                    </a:lnTo>
                    <a:lnTo>
                      <a:pt x="0" y="43"/>
                    </a:lnTo>
                    <a:lnTo>
                      <a:pt x="0" y="213"/>
                    </a:lnTo>
                    <a:lnTo>
                      <a:pt x="44" y="81"/>
                    </a:lnTo>
                    <a:close/>
                  </a:path>
                </a:pathLst>
              </a:custGeom>
              <a:grpFill/>
              <a:ln w="12700">
                <a:noFill/>
                <a:bevel/>
              </a:ln>
            </p:spPr>
            <p:txBody>
              <a:bodyPr anchor="ctr"/>
              <a:lstStyle/>
              <a:p>
                <a:pPr algn="ctr">
                  <a:defRPr/>
                </a:pPr>
                <a:endParaRPr lang="zh-CN" altLang="zh-CN">
                  <a:solidFill>
                    <a:prstClr val="white"/>
                  </a:solidFill>
                  <a:cs typeface="+mn-ea"/>
                  <a:sym typeface="+mn-lt"/>
                </a:endParaRPr>
              </a:p>
            </p:txBody>
          </p:sp>
        </p:grpSp>
        <p:sp>
          <p:nvSpPr>
            <p:cNvPr id="22"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5CD4A61-61A0-437D-A594-972D20FA3FE6}"/>
                </a:ext>
              </a:extLst>
            </p:cNvPr>
            <p:cNvSpPr>
              <a:spLocks noChangeArrowheads="1"/>
            </p:cNvSpPr>
            <p:nvPr/>
          </p:nvSpPr>
          <p:spPr bwMode="auto">
            <a:xfrm>
              <a:off x="13169"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grpSp>
      <p:grpSp>
        <p:nvGrpSpPr>
          <p:cNvPr id="25" name="组合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BBC94B8-EF93-40B6-ABBE-29B7F2348BB2}"/>
              </a:ext>
            </a:extLst>
          </p:cNvPr>
          <p:cNvGrpSpPr/>
          <p:nvPr/>
        </p:nvGrpSpPr>
        <p:grpSpPr>
          <a:xfrm>
            <a:off x="10054322" y="1988840"/>
            <a:ext cx="1117600" cy="1122680"/>
            <a:chOff x="15517" y="2716"/>
            <a:chExt cx="1760" cy="1768"/>
          </a:xfrm>
        </p:grpSpPr>
        <p:sp>
          <p:nvSpPr>
            <p:cNvPr id="26"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2EEA543-4543-4628-8DA3-F493042DECB8}"/>
                </a:ext>
              </a:extLst>
            </p:cNvPr>
            <p:cNvSpPr>
              <a:spLocks noChangeArrowheads="1"/>
            </p:cNvSpPr>
            <p:nvPr/>
          </p:nvSpPr>
          <p:spPr bwMode="auto">
            <a:xfrm>
              <a:off x="15517" y="2716"/>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sp>
          <p:nvSpPr>
            <p:cNvPr id="27" name="Freeform 5">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6CD12D9-2FCF-4092-BAEC-AE264897B304}"/>
                </a:ext>
              </a:extLst>
            </p:cNvPr>
            <p:cNvSpPr>
              <a:spLocks noEditPoints="1" noChangeArrowheads="1"/>
            </p:cNvSpPr>
            <p:nvPr/>
          </p:nvSpPr>
          <p:spPr bwMode="auto">
            <a:xfrm>
              <a:off x="15883" y="3116"/>
              <a:ext cx="1008" cy="1049"/>
            </a:xfrm>
            <a:custGeom>
              <a:avLst/>
              <a:gdLst>
                <a:gd name="T0" fmla="*/ 2147483647 w 133"/>
                <a:gd name="T1" fmla="*/ 2147483647 h 138"/>
                <a:gd name="T2" fmla="*/ 2147483647 w 133"/>
                <a:gd name="T3" fmla="*/ 2147483647 h 138"/>
                <a:gd name="T4" fmla="*/ 2147483647 w 133"/>
                <a:gd name="T5" fmla="*/ 2147483647 h 138"/>
                <a:gd name="T6" fmla="*/ 2147483647 w 133"/>
                <a:gd name="T7" fmla="*/ 2147483647 h 138"/>
                <a:gd name="T8" fmla="*/ 2147483647 w 133"/>
                <a:gd name="T9" fmla="*/ 2147483647 h 138"/>
                <a:gd name="T10" fmla="*/ 2147483647 w 133"/>
                <a:gd name="T11" fmla="*/ 0 h 138"/>
                <a:gd name="T12" fmla="*/ 0 w 133"/>
                <a:gd name="T13" fmla="*/ 2147483647 h 138"/>
                <a:gd name="T14" fmla="*/ 2147483647 w 133"/>
                <a:gd name="T15" fmla="*/ 2147483647 h 138"/>
                <a:gd name="T16" fmla="*/ 2147483647 w 133"/>
                <a:gd name="T17" fmla="*/ 2147483647 h 138"/>
                <a:gd name="T18" fmla="*/ 2147483647 w 133"/>
                <a:gd name="T19" fmla="*/ 2147483647 h 138"/>
                <a:gd name="T20" fmla="*/ 2147483647 w 133"/>
                <a:gd name="T21" fmla="*/ 2147483647 h 138"/>
                <a:gd name="T22" fmla="*/ 2147483647 w 133"/>
                <a:gd name="T23" fmla="*/ 2147483647 h 138"/>
                <a:gd name="T24" fmla="*/ 2147483647 w 133"/>
                <a:gd name="T25" fmla="*/ 2147483647 h 138"/>
                <a:gd name="T26" fmla="*/ 2147483647 w 133"/>
                <a:gd name="T27" fmla="*/ 2147483647 h 138"/>
                <a:gd name="T28" fmla="*/ 2147483647 w 133"/>
                <a:gd name="T29" fmla="*/ 2147483647 h 138"/>
                <a:gd name="T30" fmla="*/ 2147483647 w 133"/>
                <a:gd name="T31" fmla="*/ 2147483647 h 138"/>
                <a:gd name="T32" fmla="*/ 2147483647 w 133"/>
                <a:gd name="T33" fmla="*/ 2147483647 h 138"/>
                <a:gd name="T34" fmla="*/ 2147483647 w 133"/>
                <a:gd name="T35" fmla="*/ 2147483647 h 138"/>
                <a:gd name="T36" fmla="*/ 2147483647 w 133"/>
                <a:gd name="T37" fmla="*/ 2147483647 h 138"/>
                <a:gd name="T38" fmla="*/ 2147483647 w 133"/>
                <a:gd name="T39" fmla="*/ 2147483647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38"/>
                <a:gd name="T62" fmla="*/ 133 w 133"/>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38">
                  <a:moveTo>
                    <a:pt x="129" y="119"/>
                  </a:moveTo>
                  <a:cubicBezTo>
                    <a:pt x="104" y="93"/>
                    <a:pt x="104" y="93"/>
                    <a:pt x="104" y="93"/>
                  </a:cubicBezTo>
                  <a:cubicBezTo>
                    <a:pt x="102" y="90"/>
                    <a:pt x="97" y="89"/>
                    <a:pt x="93" y="90"/>
                  </a:cubicBezTo>
                  <a:cubicBezTo>
                    <a:pt x="90" y="86"/>
                    <a:pt x="90" y="86"/>
                    <a:pt x="90" y="86"/>
                  </a:cubicBezTo>
                  <a:cubicBezTo>
                    <a:pt x="98" y="77"/>
                    <a:pt x="103" y="65"/>
                    <a:pt x="103" y="52"/>
                  </a:cubicBezTo>
                  <a:cubicBezTo>
                    <a:pt x="103" y="23"/>
                    <a:pt x="80" y="0"/>
                    <a:pt x="51" y="0"/>
                  </a:cubicBezTo>
                  <a:cubicBezTo>
                    <a:pt x="23" y="0"/>
                    <a:pt x="0" y="23"/>
                    <a:pt x="0" y="52"/>
                  </a:cubicBezTo>
                  <a:cubicBezTo>
                    <a:pt x="0" y="80"/>
                    <a:pt x="23" y="103"/>
                    <a:pt x="51" y="103"/>
                  </a:cubicBezTo>
                  <a:cubicBezTo>
                    <a:pt x="63" y="103"/>
                    <a:pt x="73" y="99"/>
                    <a:pt x="82" y="93"/>
                  </a:cubicBezTo>
                  <a:cubicBezTo>
                    <a:pt x="86" y="97"/>
                    <a:pt x="86" y="97"/>
                    <a:pt x="86" y="97"/>
                  </a:cubicBezTo>
                  <a:cubicBezTo>
                    <a:pt x="84" y="101"/>
                    <a:pt x="85" y="106"/>
                    <a:pt x="88" y="109"/>
                  </a:cubicBezTo>
                  <a:cubicBezTo>
                    <a:pt x="113" y="135"/>
                    <a:pt x="113" y="135"/>
                    <a:pt x="113" y="135"/>
                  </a:cubicBezTo>
                  <a:cubicBezTo>
                    <a:pt x="115" y="137"/>
                    <a:pt x="118" y="138"/>
                    <a:pt x="121" y="138"/>
                  </a:cubicBezTo>
                  <a:cubicBezTo>
                    <a:pt x="124" y="138"/>
                    <a:pt x="126" y="137"/>
                    <a:pt x="129" y="135"/>
                  </a:cubicBezTo>
                  <a:cubicBezTo>
                    <a:pt x="133" y="131"/>
                    <a:pt x="133" y="124"/>
                    <a:pt x="129" y="119"/>
                  </a:cubicBezTo>
                  <a:close/>
                  <a:moveTo>
                    <a:pt x="51" y="84"/>
                  </a:moveTo>
                  <a:cubicBezTo>
                    <a:pt x="33" y="84"/>
                    <a:pt x="19" y="70"/>
                    <a:pt x="19" y="52"/>
                  </a:cubicBezTo>
                  <a:cubicBezTo>
                    <a:pt x="19" y="33"/>
                    <a:pt x="33" y="19"/>
                    <a:pt x="51" y="19"/>
                  </a:cubicBezTo>
                  <a:cubicBezTo>
                    <a:pt x="70" y="19"/>
                    <a:pt x="84" y="33"/>
                    <a:pt x="84" y="52"/>
                  </a:cubicBezTo>
                  <a:cubicBezTo>
                    <a:pt x="84" y="70"/>
                    <a:pt x="70" y="84"/>
                    <a:pt x="51" y="84"/>
                  </a:cubicBezTo>
                  <a:close/>
                </a:path>
              </a:pathLst>
            </a:custGeom>
            <a:solidFill>
              <a:srgbClr val="6AE7FF"/>
            </a:solidFill>
            <a:ln w="12700">
              <a:noFill/>
              <a:bevel/>
            </a:ln>
          </p:spPr>
          <p:txBody>
            <a:bodyPr lIns="68580" tIns="34290" rIns="68580" bIns="34290" anchor="ctr"/>
            <a:lstStyle/>
            <a:p>
              <a:endParaRPr lang="zh-CN" altLang="en-US">
                <a:solidFill>
                  <a:prstClr val="black"/>
                </a:solidFill>
                <a:cs typeface="+mn-ea"/>
                <a:sym typeface="+mn-lt"/>
              </a:endParaRPr>
            </a:p>
          </p:txBody>
        </p:sp>
      </p:grpSp>
      <p:grpSp>
        <p:nvGrpSpPr>
          <p:cNvPr id="28" name="组合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BEC233A-5B6D-4061-9E2E-8C3D11B6DF14}"/>
              </a:ext>
            </a:extLst>
          </p:cNvPr>
          <p:cNvGrpSpPr/>
          <p:nvPr/>
        </p:nvGrpSpPr>
        <p:grpSpPr>
          <a:xfrm>
            <a:off x="7104112" y="3413145"/>
            <a:ext cx="1117600" cy="1122680"/>
            <a:chOff x="10871" y="4959"/>
            <a:chExt cx="1760" cy="1768"/>
          </a:xfrm>
        </p:grpSpPr>
        <p:grpSp>
          <p:nvGrpSpPr>
            <p:cNvPr id="29" name="组合 3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E25CDC1-469F-4F3A-A80A-5C5FCBA1A760}"/>
                </a:ext>
              </a:extLst>
            </p:cNvPr>
            <p:cNvGrpSpPr/>
            <p:nvPr/>
          </p:nvGrpSpPr>
          <p:grpSpPr bwMode="auto">
            <a:xfrm>
              <a:off x="11211" y="5414"/>
              <a:ext cx="1168" cy="857"/>
              <a:chOff x="0" y="0"/>
              <a:chExt cx="577850" cy="423863"/>
            </a:xfrm>
            <a:solidFill>
              <a:srgbClr val="6AE7FF"/>
            </a:solidFill>
          </p:grpSpPr>
          <p:sp>
            <p:nvSpPr>
              <p:cNvPr id="31" name="Freeform 7">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6BF7767-0A01-4F4F-9A23-540F78329060}"/>
                  </a:ext>
                </a:extLst>
              </p:cNvPr>
              <p:cNvSpPr>
                <a:spLocks noChangeArrowheads="1"/>
              </p:cNvSpPr>
              <p:nvPr/>
            </p:nvSpPr>
            <p:spPr bwMode="auto">
              <a:xfrm>
                <a:off x="0" y="0"/>
                <a:ext cx="401637" cy="382588"/>
              </a:xfrm>
              <a:custGeom>
                <a:avLst/>
                <a:gdLst>
                  <a:gd name="T0" fmla="*/ 549495798 w 107"/>
                  <a:gd name="T1" fmla="*/ 1055174106 h 102"/>
                  <a:gd name="T2" fmla="*/ 549495798 w 107"/>
                  <a:gd name="T3" fmla="*/ 1055174106 h 102"/>
                  <a:gd name="T4" fmla="*/ 535404725 w 107"/>
                  <a:gd name="T5" fmla="*/ 1055174106 h 102"/>
                  <a:gd name="T6" fmla="*/ 338152100 w 107"/>
                  <a:gd name="T7" fmla="*/ 1139587247 h 102"/>
                  <a:gd name="T8" fmla="*/ 394508886 w 107"/>
                  <a:gd name="T9" fmla="*/ 998896179 h 102"/>
                  <a:gd name="T10" fmla="*/ 352239419 w 107"/>
                  <a:gd name="T11" fmla="*/ 970760731 h 102"/>
                  <a:gd name="T12" fmla="*/ 140895780 w 107"/>
                  <a:gd name="T13" fmla="*/ 619034935 h 102"/>
                  <a:gd name="T14" fmla="*/ 817199920 w 107"/>
                  <a:gd name="T15" fmla="*/ 126621645 h 102"/>
                  <a:gd name="T16" fmla="*/ 1324426251 w 107"/>
                  <a:gd name="T17" fmla="*/ 295447986 h 102"/>
                  <a:gd name="T18" fmla="*/ 1423052505 w 107"/>
                  <a:gd name="T19" fmla="*/ 295447986 h 102"/>
                  <a:gd name="T20" fmla="*/ 1507591439 w 107"/>
                  <a:gd name="T21" fmla="*/ 295447986 h 102"/>
                  <a:gd name="T22" fmla="*/ 817199920 w 107"/>
                  <a:gd name="T23" fmla="*/ 0 h 102"/>
                  <a:gd name="T24" fmla="*/ 0 w 107"/>
                  <a:gd name="T25" fmla="*/ 619034935 h 102"/>
                  <a:gd name="T26" fmla="*/ 225434713 w 107"/>
                  <a:gd name="T27" fmla="*/ 1041104624 h 102"/>
                  <a:gd name="T28" fmla="*/ 84538963 w 107"/>
                  <a:gd name="T29" fmla="*/ 1435035115 h 102"/>
                  <a:gd name="T30" fmla="*/ 253613166 w 107"/>
                  <a:gd name="T31" fmla="*/ 1336552493 h 102"/>
                  <a:gd name="T32" fmla="*/ 535404725 w 107"/>
                  <a:gd name="T33" fmla="*/ 1195861424 h 102"/>
                  <a:gd name="T34" fmla="*/ 718569912 w 107"/>
                  <a:gd name="T35" fmla="*/ 1238069870 h 102"/>
                  <a:gd name="T36" fmla="*/ 634034732 w 107"/>
                  <a:gd name="T37" fmla="*/ 1083309319 h 102"/>
                  <a:gd name="T38" fmla="*/ 549495798 w 107"/>
                  <a:gd name="T39" fmla="*/ 1055174106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2"/>
                  <a:gd name="T62" fmla="*/ 107 w 107"/>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2">
                    <a:moveTo>
                      <a:pt x="39" y="75"/>
                    </a:moveTo>
                    <a:cubicBezTo>
                      <a:pt x="39" y="75"/>
                      <a:pt x="39" y="75"/>
                      <a:pt x="39" y="75"/>
                    </a:cubicBezTo>
                    <a:cubicBezTo>
                      <a:pt x="38" y="75"/>
                      <a:pt x="38" y="75"/>
                      <a:pt x="38" y="75"/>
                    </a:cubicBezTo>
                    <a:cubicBezTo>
                      <a:pt x="37" y="75"/>
                      <a:pt x="35" y="75"/>
                      <a:pt x="24" y="81"/>
                    </a:cubicBezTo>
                    <a:cubicBezTo>
                      <a:pt x="28" y="71"/>
                      <a:pt x="28" y="71"/>
                      <a:pt x="28" y="71"/>
                    </a:cubicBezTo>
                    <a:cubicBezTo>
                      <a:pt x="25" y="69"/>
                      <a:pt x="25" y="69"/>
                      <a:pt x="25" y="69"/>
                    </a:cubicBezTo>
                    <a:cubicBezTo>
                      <a:pt x="15" y="62"/>
                      <a:pt x="10" y="53"/>
                      <a:pt x="10" y="44"/>
                    </a:cubicBezTo>
                    <a:cubicBezTo>
                      <a:pt x="10" y="25"/>
                      <a:pt x="31" y="9"/>
                      <a:pt x="58" y="9"/>
                    </a:cubicBezTo>
                    <a:cubicBezTo>
                      <a:pt x="72" y="9"/>
                      <a:pt x="85" y="14"/>
                      <a:pt x="94" y="21"/>
                    </a:cubicBezTo>
                    <a:cubicBezTo>
                      <a:pt x="96" y="21"/>
                      <a:pt x="98" y="21"/>
                      <a:pt x="101" y="21"/>
                    </a:cubicBezTo>
                    <a:cubicBezTo>
                      <a:pt x="103" y="21"/>
                      <a:pt x="105" y="21"/>
                      <a:pt x="107" y="21"/>
                    </a:cubicBezTo>
                    <a:cubicBezTo>
                      <a:pt x="97" y="8"/>
                      <a:pt x="79" y="0"/>
                      <a:pt x="58" y="0"/>
                    </a:cubicBezTo>
                    <a:cubicBezTo>
                      <a:pt x="26" y="0"/>
                      <a:pt x="0" y="19"/>
                      <a:pt x="0" y="44"/>
                    </a:cubicBezTo>
                    <a:cubicBezTo>
                      <a:pt x="0" y="55"/>
                      <a:pt x="6" y="66"/>
                      <a:pt x="16" y="74"/>
                    </a:cubicBezTo>
                    <a:cubicBezTo>
                      <a:pt x="6" y="102"/>
                      <a:pt x="6" y="102"/>
                      <a:pt x="6" y="102"/>
                    </a:cubicBezTo>
                    <a:cubicBezTo>
                      <a:pt x="18" y="95"/>
                      <a:pt x="18" y="95"/>
                      <a:pt x="18" y="95"/>
                    </a:cubicBezTo>
                    <a:cubicBezTo>
                      <a:pt x="25" y="91"/>
                      <a:pt x="35" y="86"/>
                      <a:pt x="38" y="85"/>
                    </a:cubicBezTo>
                    <a:cubicBezTo>
                      <a:pt x="42" y="86"/>
                      <a:pt x="47" y="87"/>
                      <a:pt x="51" y="88"/>
                    </a:cubicBezTo>
                    <a:cubicBezTo>
                      <a:pt x="48" y="84"/>
                      <a:pt x="46" y="81"/>
                      <a:pt x="45" y="77"/>
                    </a:cubicBezTo>
                    <a:cubicBezTo>
                      <a:pt x="43" y="76"/>
                      <a:pt x="41" y="76"/>
                      <a:pt x="39" y="75"/>
                    </a:cubicBezTo>
                    <a:close/>
                  </a:path>
                </a:pathLst>
              </a:custGeom>
              <a:grpFill/>
              <a:ln w="12700">
                <a:noFill/>
                <a:bevel/>
              </a:ln>
            </p:spPr>
            <p:txBody>
              <a:bodyPr anchor="ctr"/>
              <a:lstStyle/>
              <a:p>
                <a:pPr algn="ctr">
                  <a:defRPr/>
                </a:pPr>
                <a:endParaRPr lang="zh-CN" altLang="zh-CN">
                  <a:solidFill>
                    <a:prstClr val="white"/>
                  </a:solidFill>
                  <a:cs typeface="+mn-ea"/>
                  <a:sym typeface="+mn-lt"/>
                </a:endParaRPr>
              </a:p>
            </p:txBody>
          </p:sp>
          <p:sp>
            <p:nvSpPr>
              <p:cNvPr id="32" name="Freeform 8">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588BE20-93D3-43B7-B0F4-2E43F045679B}"/>
                  </a:ext>
                </a:extLst>
              </p:cNvPr>
              <p:cNvSpPr>
                <a:spLocks noEditPoints="1" noChangeArrowheads="1"/>
              </p:cNvSpPr>
              <p:nvPr/>
            </p:nvSpPr>
            <p:spPr bwMode="auto">
              <a:xfrm>
                <a:off x="179388" y="96838"/>
                <a:ext cx="398462" cy="327025"/>
              </a:xfrm>
              <a:custGeom>
                <a:avLst/>
                <a:gdLst>
                  <a:gd name="T0" fmla="*/ 1497848769 w 106"/>
                  <a:gd name="T1" fmla="*/ 551044684 h 87"/>
                  <a:gd name="T2" fmla="*/ 748924385 w 106"/>
                  <a:gd name="T3" fmla="*/ 0 h 87"/>
                  <a:gd name="T4" fmla="*/ 0 w 106"/>
                  <a:gd name="T5" fmla="*/ 551044684 h 87"/>
                  <a:gd name="T6" fmla="*/ 748924385 w 106"/>
                  <a:gd name="T7" fmla="*/ 1102093128 h 87"/>
                  <a:gd name="T8" fmla="*/ 1031539350 w 106"/>
                  <a:gd name="T9" fmla="*/ 1059703937 h 87"/>
                  <a:gd name="T10" fmla="*/ 1342411043 w 106"/>
                  <a:gd name="T11" fmla="*/ 1229256942 h 87"/>
                  <a:gd name="T12" fmla="*/ 1243498519 w 106"/>
                  <a:gd name="T13" fmla="*/ 960799348 h 87"/>
                  <a:gd name="T14" fmla="*/ 1497848769 w 106"/>
                  <a:gd name="T15" fmla="*/ 551044684 h 87"/>
                  <a:gd name="T16" fmla="*/ 1144582235 w 106"/>
                  <a:gd name="T17" fmla="*/ 734727421 h 87"/>
                  <a:gd name="T18" fmla="*/ 367397012 w 106"/>
                  <a:gd name="T19" fmla="*/ 734727421 h 87"/>
                  <a:gd name="T20" fmla="*/ 367397012 w 106"/>
                  <a:gd name="T21" fmla="*/ 664082528 h 87"/>
                  <a:gd name="T22" fmla="*/ 1144582235 w 106"/>
                  <a:gd name="T23" fmla="*/ 664082528 h 87"/>
                  <a:gd name="T24" fmla="*/ 1144582235 w 106"/>
                  <a:gd name="T25" fmla="*/ 734727421 h 87"/>
                  <a:gd name="T26" fmla="*/ 1144582235 w 106"/>
                  <a:gd name="T27" fmla="*/ 579304145 h 87"/>
                  <a:gd name="T28" fmla="*/ 367397012 w 106"/>
                  <a:gd name="T29" fmla="*/ 579304145 h 87"/>
                  <a:gd name="T30" fmla="*/ 367397012 w 106"/>
                  <a:gd name="T31" fmla="*/ 508659252 h 87"/>
                  <a:gd name="T32" fmla="*/ 1144582235 w 106"/>
                  <a:gd name="T33" fmla="*/ 508659252 h 87"/>
                  <a:gd name="T34" fmla="*/ 1144582235 w 106"/>
                  <a:gd name="T35" fmla="*/ 579304145 h 87"/>
                  <a:gd name="T36" fmla="*/ 1144582235 w 106"/>
                  <a:gd name="T37" fmla="*/ 438010483 h 87"/>
                  <a:gd name="T38" fmla="*/ 367397012 w 106"/>
                  <a:gd name="T39" fmla="*/ 438010483 h 87"/>
                  <a:gd name="T40" fmla="*/ 367397012 w 106"/>
                  <a:gd name="T41" fmla="*/ 367365590 h 87"/>
                  <a:gd name="T42" fmla="*/ 1144582235 w 106"/>
                  <a:gd name="T43" fmla="*/ 367365590 h 87"/>
                  <a:gd name="T44" fmla="*/ 1144582235 w 106"/>
                  <a:gd name="T45" fmla="*/ 438010483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6"/>
                  <a:gd name="T70" fmla="*/ 0 h 87"/>
                  <a:gd name="T71" fmla="*/ 106 w 106"/>
                  <a:gd name="T72" fmla="*/ 87 h 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6" h="87">
                    <a:moveTo>
                      <a:pt x="106" y="39"/>
                    </a:moveTo>
                    <a:cubicBezTo>
                      <a:pt x="106" y="17"/>
                      <a:pt x="82" y="0"/>
                      <a:pt x="53" y="0"/>
                    </a:cubicBezTo>
                    <a:cubicBezTo>
                      <a:pt x="23" y="0"/>
                      <a:pt x="0" y="17"/>
                      <a:pt x="0" y="39"/>
                    </a:cubicBezTo>
                    <a:cubicBezTo>
                      <a:pt x="0" y="61"/>
                      <a:pt x="23" y="78"/>
                      <a:pt x="53" y="78"/>
                    </a:cubicBezTo>
                    <a:cubicBezTo>
                      <a:pt x="60" y="78"/>
                      <a:pt x="66" y="77"/>
                      <a:pt x="73" y="75"/>
                    </a:cubicBezTo>
                    <a:cubicBezTo>
                      <a:pt x="75" y="75"/>
                      <a:pt x="95" y="87"/>
                      <a:pt x="95" y="87"/>
                    </a:cubicBezTo>
                    <a:cubicBezTo>
                      <a:pt x="88" y="68"/>
                      <a:pt x="88" y="68"/>
                      <a:pt x="88" y="68"/>
                    </a:cubicBezTo>
                    <a:cubicBezTo>
                      <a:pt x="99" y="61"/>
                      <a:pt x="106" y="50"/>
                      <a:pt x="106" y="39"/>
                    </a:cubicBezTo>
                    <a:close/>
                    <a:moveTo>
                      <a:pt x="81" y="52"/>
                    </a:moveTo>
                    <a:cubicBezTo>
                      <a:pt x="26" y="52"/>
                      <a:pt x="26" y="52"/>
                      <a:pt x="26" y="52"/>
                    </a:cubicBezTo>
                    <a:cubicBezTo>
                      <a:pt x="26" y="47"/>
                      <a:pt x="26" y="47"/>
                      <a:pt x="26" y="47"/>
                    </a:cubicBezTo>
                    <a:cubicBezTo>
                      <a:pt x="81" y="47"/>
                      <a:pt x="81" y="47"/>
                      <a:pt x="81" y="47"/>
                    </a:cubicBezTo>
                    <a:lnTo>
                      <a:pt x="81" y="52"/>
                    </a:lnTo>
                    <a:close/>
                    <a:moveTo>
                      <a:pt x="81" y="41"/>
                    </a:moveTo>
                    <a:cubicBezTo>
                      <a:pt x="26" y="41"/>
                      <a:pt x="26" y="41"/>
                      <a:pt x="26" y="41"/>
                    </a:cubicBezTo>
                    <a:cubicBezTo>
                      <a:pt x="26" y="36"/>
                      <a:pt x="26" y="36"/>
                      <a:pt x="26" y="36"/>
                    </a:cubicBezTo>
                    <a:cubicBezTo>
                      <a:pt x="81" y="36"/>
                      <a:pt x="81" y="36"/>
                      <a:pt x="81" y="36"/>
                    </a:cubicBezTo>
                    <a:lnTo>
                      <a:pt x="81" y="41"/>
                    </a:lnTo>
                    <a:close/>
                    <a:moveTo>
                      <a:pt x="81" y="31"/>
                    </a:moveTo>
                    <a:cubicBezTo>
                      <a:pt x="26" y="31"/>
                      <a:pt x="26" y="31"/>
                      <a:pt x="26" y="31"/>
                    </a:cubicBezTo>
                    <a:cubicBezTo>
                      <a:pt x="26" y="26"/>
                      <a:pt x="26" y="26"/>
                      <a:pt x="26" y="26"/>
                    </a:cubicBezTo>
                    <a:cubicBezTo>
                      <a:pt x="81" y="26"/>
                      <a:pt x="81" y="26"/>
                      <a:pt x="81" y="26"/>
                    </a:cubicBezTo>
                    <a:lnTo>
                      <a:pt x="81" y="31"/>
                    </a:lnTo>
                    <a:close/>
                  </a:path>
                </a:pathLst>
              </a:custGeom>
              <a:grpFill/>
              <a:ln w="12700">
                <a:noFill/>
                <a:bevel/>
              </a:ln>
            </p:spPr>
            <p:txBody>
              <a:bodyPr anchor="ctr"/>
              <a:lstStyle/>
              <a:p>
                <a:pPr algn="ctr">
                  <a:defRPr/>
                </a:pPr>
                <a:endParaRPr lang="zh-CN" altLang="zh-CN">
                  <a:solidFill>
                    <a:prstClr val="white"/>
                  </a:solidFill>
                  <a:cs typeface="+mn-ea"/>
                  <a:sym typeface="+mn-lt"/>
                </a:endParaRPr>
              </a:p>
            </p:txBody>
          </p:sp>
        </p:grpSp>
        <p:sp>
          <p:nvSpPr>
            <p:cNvPr id="30"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2891099-C339-43DC-97D3-18BD73B574D6}"/>
                </a:ext>
              </a:extLst>
            </p:cNvPr>
            <p:cNvSpPr>
              <a:spLocks noChangeArrowheads="1"/>
            </p:cNvSpPr>
            <p:nvPr/>
          </p:nvSpPr>
          <p:spPr bwMode="auto">
            <a:xfrm>
              <a:off x="10871"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grpSp>
      <p:grpSp>
        <p:nvGrpSpPr>
          <p:cNvPr id="33" name="组合 3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E4E7DB7-DD85-4CB0-B661-935E90B27D51}"/>
              </a:ext>
            </a:extLst>
          </p:cNvPr>
          <p:cNvGrpSpPr/>
          <p:nvPr/>
        </p:nvGrpSpPr>
        <p:grpSpPr>
          <a:xfrm>
            <a:off x="8563342" y="3413145"/>
            <a:ext cx="1117600" cy="1122680"/>
            <a:chOff x="13169" y="4959"/>
            <a:chExt cx="1760" cy="1768"/>
          </a:xfrm>
        </p:grpSpPr>
        <p:sp>
          <p:nvSpPr>
            <p:cNvPr id="34"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0F0A8EC-D930-4346-B823-9E3B78F3AC24}"/>
                </a:ext>
              </a:extLst>
            </p:cNvPr>
            <p:cNvSpPr>
              <a:spLocks noChangeArrowheads="1"/>
            </p:cNvSpPr>
            <p:nvPr/>
          </p:nvSpPr>
          <p:spPr bwMode="auto">
            <a:xfrm>
              <a:off x="13169"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sp>
          <p:nvSpPr>
            <p:cNvPr id="35" name="Freeform 9">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168C0B9-4FE6-4BF1-899C-7B042B27554A}"/>
                </a:ext>
              </a:extLst>
            </p:cNvPr>
            <p:cNvSpPr>
              <a:spLocks noEditPoints="1" noChangeArrowheads="1"/>
            </p:cNvSpPr>
            <p:nvPr/>
          </p:nvSpPr>
          <p:spPr bwMode="auto">
            <a:xfrm>
              <a:off x="13624" y="5536"/>
              <a:ext cx="917" cy="799"/>
            </a:xfrm>
            <a:custGeom>
              <a:avLst/>
              <a:gdLst>
                <a:gd name="T0" fmla="*/ 2147483647 w 121"/>
                <a:gd name="T1" fmla="*/ 0 h 105"/>
                <a:gd name="T2" fmla="*/ 2147483647 w 121"/>
                <a:gd name="T3" fmla="*/ 0 h 105"/>
                <a:gd name="T4" fmla="*/ 0 w 121"/>
                <a:gd name="T5" fmla="*/ 2147483647 h 105"/>
                <a:gd name="T6" fmla="*/ 0 w 121"/>
                <a:gd name="T7" fmla="*/ 2147483647 h 105"/>
                <a:gd name="T8" fmla="*/ 2147483647 w 121"/>
                <a:gd name="T9" fmla="*/ 2147483647 h 105"/>
                <a:gd name="T10" fmla="*/ 2147483647 w 121"/>
                <a:gd name="T11" fmla="*/ 2147483647 h 105"/>
                <a:gd name="T12" fmla="*/ 2147483647 w 121"/>
                <a:gd name="T13" fmla="*/ 2147483647 h 105"/>
                <a:gd name="T14" fmla="*/ 2147483647 w 121"/>
                <a:gd name="T15" fmla="*/ 2147483647 h 105"/>
                <a:gd name="T16" fmla="*/ 2147483647 w 121"/>
                <a:gd name="T17" fmla="*/ 2147483647 h 105"/>
                <a:gd name="T18" fmla="*/ 2147483647 w 121"/>
                <a:gd name="T19" fmla="*/ 2147483647 h 105"/>
                <a:gd name="T20" fmla="*/ 2147483647 w 121"/>
                <a:gd name="T21" fmla="*/ 2147483647 h 105"/>
                <a:gd name="T22" fmla="*/ 2147483647 w 121"/>
                <a:gd name="T23" fmla="*/ 0 h 105"/>
                <a:gd name="T24" fmla="*/ 2147483647 w 121"/>
                <a:gd name="T25" fmla="*/ 2147483647 h 105"/>
                <a:gd name="T26" fmla="*/ 2147483647 w 121"/>
                <a:gd name="T27" fmla="*/ 2147483647 h 105"/>
                <a:gd name="T28" fmla="*/ 2147483647 w 121"/>
                <a:gd name="T29" fmla="*/ 2147483647 h 105"/>
                <a:gd name="T30" fmla="*/ 2147483647 w 121"/>
                <a:gd name="T31" fmla="*/ 2147483647 h 105"/>
                <a:gd name="T32" fmla="*/ 2147483647 w 121"/>
                <a:gd name="T33" fmla="*/ 2147483647 h 105"/>
                <a:gd name="T34" fmla="*/ 2147483647 w 121"/>
                <a:gd name="T35" fmla="*/ 2147483647 h 105"/>
                <a:gd name="T36" fmla="*/ 2147483647 w 121"/>
                <a:gd name="T37" fmla="*/ 2147483647 h 105"/>
                <a:gd name="T38" fmla="*/ 2147483647 w 121"/>
                <a:gd name="T39" fmla="*/ 2147483647 h 105"/>
                <a:gd name="T40" fmla="*/ 2147483647 w 121"/>
                <a:gd name="T41" fmla="*/ 2147483647 h 105"/>
                <a:gd name="T42" fmla="*/ 2147483647 w 121"/>
                <a:gd name="T43" fmla="*/ 2147483647 h 105"/>
                <a:gd name="T44" fmla="*/ 2147483647 w 121"/>
                <a:gd name="T45" fmla="*/ 2147483647 h 105"/>
                <a:gd name="T46" fmla="*/ 2147483647 w 121"/>
                <a:gd name="T47" fmla="*/ 2147483647 h 105"/>
                <a:gd name="T48" fmla="*/ 2147483647 w 121"/>
                <a:gd name="T49" fmla="*/ 2147483647 h 105"/>
                <a:gd name="T50" fmla="*/ 2147483647 w 121"/>
                <a:gd name="T51" fmla="*/ 2147483647 h 105"/>
                <a:gd name="T52" fmla="*/ 2147483647 w 121"/>
                <a:gd name="T53" fmla="*/ 2147483647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1"/>
                <a:gd name="T82" fmla="*/ 0 h 105"/>
                <a:gd name="T83" fmla="*/ 121 w 121"/>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1" h="105">
                  <a:moveTo>
                    <a:pt x="104" y="0"/>
                  </a:moveTo>
                  <a:cubicBezTo>
                    <a:pt x="17" y="0"/>
                    <a:pt x="17" y="0"/>
                    <a:pt x="17" y="0"/>
                  </a:cubicBezTo>
                  <a:cubicBezTo>
                    <a:pt x="8" y="0"/>
                    <a:pt x="0" y="8"/>
                    <a:pt x="0" y="17"/>
                  </a:cubicBezTo>
                  <a:cubicBezTo>
                    <a:pt x="0" y="63"/>
                    <a:pt x="0" y="63"/>
                    <a:pt x="0" y="63"/>
                  </a:cubicBezTo>
                  <a:cubicBezTo>
                    <a:pt x="0" y="72"/>
                    <a:pt x="8" y="80"/>
                    <a:pt x="17" y="80"/>
                  </a:cubicBezTo>
                  <a:cubicBezTo>
                    <a:pt x="31" y="80"/>
                    <a:pt x="31" y="80"/>
                    <a:pt x="31" y="80"/>
                  </a:cubicBezTo>
                  <a:cubicBezTo>
                    <a:pt x="13" y="105"/>
                    <a:pt x="13" y="105"/>
                    <a:pt x="13" y="105"/>
                  </a:cubicBezTo>
                  <a:cubicBezTo>
                    <a:pt x="64" y="80"/>
                    <a:pt x="64" y="80"/>
                    <a:pt x="64" y="80"/>
                  </a:cubicBezTo>
                  <a:cubicBezTo>
                    <a:pt x="104" y="80"/>
                    <a:pt x="104" y="80"/>
                    <a:pt x="104" y="80"/>
                  </a:cubicBezTo>
                  <a:cubicBezTo>
                    <a:pt x="113" y="80"/>
                    <a:pt x="121" y="72"/>
                    <a:pt x="121" y="63"/>
                  </a:cubicBezTo>
                  <a:cubicBezTo>
                    <a:pt x="121" y="17"/>
                    <a:pt x="121" y="17"/>
                    <a:pt x="121" y="17"/>
                  </a:cubicBezTo>
                  <a:cubicBezTo>
                    <a:pt x="121" y="8"/>
                    <a:pt x="113" y="0"/>
                    <a:pt x="104" y="0"/>
                  </a:cubicBezTo>
                  <a:close/>
                  <a:moveTo>
                    <a:pt x="35" y="48"/>
                  </a:moveTo>
                  <a:cubicBezTo>
                    <a:pt x="31" y="48"/>
                    <a:pt x="28" y="44"/>
                    <a:pt x="28" y="40"/>
                  </a:cubicBezTo>
                  <a:cubicBezTo>
                    <a:pt x="28" y="36"/>
                    <a:pt x="31" y="33"/>
                    <a:pt x="35" y="33"/>
                  </a:cubicBezTo>
                  <a:cubicBezTo>
                    <a:pt x="39" y="33"/>
                    <a:pt x="42" y="36"/>
                    <a:pt x="42" y="40"/>
                  </a:cubicBezTo>
                  <a:cubicBezTo>
                    <a:pt x="42" y="44"/>
                    <a:pt x="39" y="48"/>
                    <a:pt x="35" y="48"/>
                  </a:cubicBezTo>
                  <a:close/>
                  <a:moveTo>
                    <a:pt x="61" y="48"/>
                  </a:moveTo>
                  <a:cubicBezTo>
                    <a:pt x="57" y="48"/>
                    <a:pt x="53" y="44"/>
                    <a:pt x="53" y="40"/>
                  </a:cubicBezTo>
                  <a:cubicBezTo>
                    <a:pt x="53" y="36"/>
                    <a:pt x="57" y="33"/>
                    <a:pt x="61" y="33"/>
                  </a:cubicBezTo>
                  <a:cubicBezTo>
                    <a:pt x="65" y="33"/>
                    <a:pt x="68" y="36"/>
                    <a:pt x="68" y="40"/>
                  </a:cubicBezTo>
                  <a:cubicBezTo>
                    <a:pt x="68" y="44"/>
                    <a:pt x="65" y="48"/>
                    <a:pt x="61" y="48"/>
                  </a:cubicBezTo>
                  <a:close/>
                  <a:moveTo>
                    <a:pt x="86" y="48"/>
                  </a:moveTo>
                  <a:cubicBezTo>
                    <a:pt x="82" y="48"/>
                    <a:pt x="79" y="44"/>
                    <a:pt x="79" y="40"/>
                  </a:cubicBezTo>
                  <a:cubicBezTo>
                    <a:pt x="79" y="36"/>
                    <a:pt x="82" y="33"/>
                    <a:pt x="86" y="33"/>
                  </a:cubicBezTo>
                  <a:cubicBezTo>
                    <a:pt x="90" y="33"/>
                    <a:pt x="94" y="36"/>
                    <a:pt x="94" y="40"/>
                  </a:cubicBezTo>
                  <a:cubicBezTo>
                    <a:pt x="94" y="44"/>
                    <a:pt x="90" y="48"/>
                    <a:pt x="86" y="48"/>
                  </a:cubicBezTo>
                  <a:close/>
                </a:path>
              </a:pathLst>
            </a:custGeom>
            <a:solidFill>
              <a:srgbClr val="6AE7FF"/>
            </a:solidFill>
            <a:ln w="12700">
              <a:noFill/>
              <a:bevel/>
            </a:ln>
          </p:spPr>
          <p:txBody>
            <a:bodyPr lIns="68580" tIns="34290" rIns="68580" bIns="34290" anchor="ctr"/>
            <a:lstStyle/>
            <a:p>
              <a:endParaRPr lang="zh-CN" altLang="en-US">
                <a:solidFill>
                  <a:prstClr val="black"/>
                </a:solidFill>
                <a:cs typeface="+mn-ea"/>
                <a:sym typeface="+mn-lt"/>
              </a:endParaRPr>
            </a:p>
          </p:txBody>
        </p:sp>
      </p:grpSp>
      <p:grpSp>
        <p:nvGrpSpPr>
          <p:cNvPr id="36" name="组合 3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C57FF4F-90D6-4C2A-9410-670EDE9E34F4}"/>
              </a:ext>
            </a:extLst>
          </p:cNvPr>
          <p:cNvGrpSpPr/>
          <p:nvPr/>
        </p:nvGrpSpPr>
        <p:grpSpPr>
          <a:xfrm>
            <a:off x="7121257" y="4957465"/>
            <a:ext cx="1117600" cy="1120140"/>
            <a:chOff x="10898" y="7391"/>
            <a:chExt cx="1760" cy="1764"/>
          </a:xfrm>
        </p:grpSpPr>
        <p:sp>
          <p:nvSpPr>
            <p:cNvPr id="37"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2B527DF-7268-4CEF-9148-4D1A38A43D27}"/>
                </a:ext>
              </a:extLst>
            </p:cNvPr>
            <p:cNvSpPr>
              <a:spLocks noChangeArrowheads="1"/>
            </p:cNvSpPr>
            <p:nvPr/>
          </p:nvSpPr>
          <p:spPr bwMode="auto">
            <a:xfrm>
              <a:off x="10898"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sp>
          <p:nvSpPr>
            <p:cNvPr id="38" name="Freeform 6">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CFD539E-31AA-48D6-B8EA-A8A9EFE87CB9}"/>
                </a:ext>
              </a:extLst>
            </p:cNvPr>
            <p:cNvSpPr>
              <a:spLocks noEditPoints="1" noChangeArrowheads="1"/>
            </p:cNvSpPr>
            <p:nvPr/>
          </p:nvSpPr>
          <p:spPr bwMode="auto">
            <a:xfrm>
              <a:off x="11338" y="7730"/>
              <a:ext cx="1018" cy="1085"/>
            </a:xfrm>
            <a:custGeom>
              <a:avLst/>
              <a:gdLst>
                <a:gd name="T0" fmla="*/ 2147483647 w 134"/>
                <a:gd name="T1" fmla="*/ 2147483647 h 143"/>
                <a:gd name="T2" fmla="*/ 2147483647 w 134"/>
                <a:gd name="T3" fmla="*/ 2147483647 h 143"/>
                <a:gd name="T4" fmla="*/ 2147483647 w 134"/>
                <a:gd name="T5" fmla="*/ 2147483647 h 143"/>
                <a:gd name="T6" fmla="*/ 2147483647 w 134"/>
                <a:gd name="T7" fmla="*/ 2147483647 h 143"/>
                <a:gd name="T8" fmla="*/ 2147483647 w 134"/>
                <a:gd name="T9" fmla="*/ 2147483647 h 143"/>
                <a:gd name="T10" fmla="*/ 2147483647 w 134"/>
                <a:gd name="T11" fmla="*/ 2147483647 h 143"/>
                <a:gd name="T12" fmla="*/ 2147483647 w 134"/>
                <a:gd name="T13" fmla="*/ 2147483647 h 143"/>
                <a:gd name="T14" fmla="*/ 2147483647 w 134"/>
                <a:gd name="T15" fmla="*/ 2147483647 h 143"/>
                <a:gd name="T16" fmla="*/ 2147483647 w 134"/>
                <a:gd name="T17" fmla="*/ 2147483647 h 143"/>
                <a:gd name="T18" fmla="*/ 2147483647 w 134"/>
                <a:gd name="T19" fmla="*/ 2147483647 h 143"/>
                <a:gd name="T20" fmla="*/ 2147483647 w 134"/>
                <a:gd name="T21" fmla="*/ 2147483647 h 143"/>
                <a:gd name="T22" fmla="*/ 2147483647 w 134"/>
                <a:gd name="T23" fmla="*/ 2147483647 h 143"/>
                <a:gd name="T24" fmla="*/ 2147483647 w 134"/>
                <a:gd name="T25" fmla="*/ 2147483647 h 143"/>
                <a:gd name="T26" fmla="*/ 2147483647 w 134"/>
                <a:gd name="T27" fmla="*/ 2147483647 h 143"/>
                <a:gd name="T28" fmla="*/ 2147483647 w 134"/>
                <a:gd name="T29" fmla="*/ 2147483647 h 143"/>
                <a:gd name="T30" fmla="*/ 2147483647 w 134"/>
                <a:gd name="T31" fmla="*/ 2147483647 h 143"/>
                <a:gd name="T32" fmla="*/ 2147483647 w 134"/>
                <a:gd name="T33" fmla="*/ 2147483647 h 143"/>
                <a:gd name="T34" fmla="*/ 2147483647 w 134"/>
                <a:gd name="T35" fmla="*/ 2147483647 h 143"/>
                <a:gd name="T36" fmla="*/ 2147483647 w 134"/>
                <a:gd name="T37" fmla="*/ 2147483647 h 143"/>
                <a:gd name="T38" fmla="*/ 2147483647 w 134"/>
                <a:gd name="T39" fmla="*/ 2147483647 h 143"/>
                <a:gd name="T40" fmla="*/ 2147483647 w 134"/>
                <a:gd name="T41" fmla="*/ 2147483647 h 143"/>
                <a:gd name="T42" fmla="*/ 2147483647 w 134"/>
                <a:gd name="T43" fmla="*/ 2147483647 h 143"/>
                <a:gd name="T44" fmla="*/ 2147483647 w 134"/>
                <a:gd name="T45" fmla="*/ 2147483647 h 143"/>
                <a:gd name="T46" fmla="*/ 2147483647 w 134"/>
                <a:gd name="T47" fmla="*/ 2147483647 h 143"/>
                <a:gd name="T48" fmla="*/ 2147483647 w 134"/>
                <a:gd name="T49" fmla="*/ 2147483647 h 143"/>
                <a:gd name="T50" fmla="*/ 2147483647 w 134"/>
                <a:gd name="T51" fmla="*/ 2147483647 h 143"/>
                <a:gd name="T52" fmla="*/ 2147483647 w 134"/>
                <a:gd name="T53" fmla="*/ 2147483647 h 143"/>
                <a:gd name="T54" fmla="*/ 2147483647 w 134"/>
                <a:gd name="T55" fmla="*/ 2147483647 h 143"/>
                <a:gd name="T56" fmla="*/ 2147483647 w 134"/>
                <a:gd name="T57" fmla="*/ 2147483647 h 143"/>
                <a:gd name="T58" fmla="*/ 2147483647 w 134"/>
                <a:gd name="T59" fmla="*/ 2147483647 h 143"/>
                <a:gd name="T60" fmla="*/ 2147483647 w 134"/>
                <a:gd name="T61" fmla="*/ 2147483647 h 143"/>
                <a:gd name="T62" fmla="*/ 2147483647 w 134"/>
                <a:gd name="T63" fmla="*/ 2147483647 h 143"/>
                <a:gd name="T64" fmla="*/ 2147483647 w 134"/>
                <a:gd name="T65" fmla="*/ 2147483647 h 143"/>
                <a:gd name="T66" fmla="*/ 2147483647 w 134"/>
                <a:gd name="T67" fmla="*/ 2147483647 h 143"/>
                <a:gd name="T68" fmla="*/ 2147483647 w 134"/>
                <a:gd name="T69" fmla="*/ 2147483647 h 143"/>
                <a:gd name="T70" fmla="*/ 2147483647 w 134"/>
                <a:gd name="T71" fmla="*/ 2147483647 h 143"/>
                <a:gd name="T72" fmla="*/ 2147483647 w 134"/>
                <a:gd name="T73" fmla="*/ 2147483647 h 143"/>
                <a:gd name="T74" fmla="*/ 2147483647 w 134"/>
                <a:gd name="T75" fmla="*/ 2147483647 h 143"/>
                <a:gd name="T76" fmla="*/ 2147483647 w 134"/>
                <a:gd name="T77" fmla="*/ 2147483647 h 143"/>
                <a:gd name="T78" fmla="*/ 2147483647 w 134"/>
                <a:gd name="T79" fmla="*/ 2147483647 h 143"/>
                <a:gd name="T80" fmla="*/ 2147483647 w 134"/>
                <a:gd name="T81" fmla="*/ 2147483647 h 143"/>
                <a:gd name="T82" fmla="*/ 2147483647 w 134"/>
                <a:gd name="T83" fmla="*/ 2147483647 h 143"/>
                <a:gd name="T84" fmla="*/ 2147483647 w 134"/>
                <a:gd name="T85" fmla="*/ 2147483647 h 143"/>
                <a:gd name="T86" fmla="*/ 2147483647 w 134"/>
                <a:gd name="T87" fmla="*/ 2147483647 h 143"/>
                <a:gd name="T88" fmla="*/ 2147483647 w 134"/>
                <a:gd name="T89" fmla="*/ 2147483647 h 143"/>
                <a:gd name="T90" fmla="*/ 2147483647 w 134"/>
                <a:gd name="T91" fmla="*/ 2147483647 h 143"/>
                <a:gd name="T92" fmla="*/ 2147483647 w 134"/>
                <a:gd name="T93" fmla="*/ 2147483647 h 143"/>
                <a:gd name="T94" fmla="*/ 2147483647 w 134"/>
                <a:gd name="T95" fmla="*/ 2147483647 h 143"/>
                <a:gd name="T96" fmla="*/ 2147483647 w 134"/>
                <a:gd name="T97" fmla="*/ 2147483647 h 143"/>
                <a:gd name="T98" fmla="*/ 2147483647 w 134"/>
                <a:gd name="T99" fmla="*/ 2147483647 h 143"/>
                <a:gd name="T100" fmla="*/ 2147483647 w 134"/>
                <a:gd name="T101" fmla="*/ 2147483647 h 143"/>
                <a:gd name="T102" fmla="*/ 2147483647 w 134"/>
                <a:gd name="T103" fmla="*/ 2147483647 h 143"/>
                <a:gd name="T104" fmla="*/ 2147483647 w 134"/>
                <a:gd name="T105" fmla="*/ 2147483647 h 143"/>
                <a:gd name="T106" fmla="*/ 2147483647 w 134"/>
                <a:gd name="T107" fmla="*/ 2147483647 h 143"/>
                <a:gd name="T108" fmla="*/ 2147483647 w 134"/>
                <a:gd name="T109" fmla="*/ 2147483647 h 143"/>
                <a:gd name="T110" fmla="*/ 2147483647 w 134"/>
                <a:gd name="T111" fmla="*/ 2147483647 h 143"/>
                <a:gd name="T112" fmla="*/ 2147483647 w 134"/>
                <a:gd name="T113" fmla="*/ 2147483647 h 143"/>
                <a:gd name="T114" fmla="*/ 2147483647 w 134"/>
                <a:gd name="T115" fmla="*/ 2147483647 h 143"/>
                <a:gd name="T116" fmla="*/ 2147483647 w 134"/>
                <a:gd name="T117" fmla="*/ 2147483647 h 143"/>
                <a:gd name="T118" fmla="*/ 2147483647 w 134"/>
                <a:gd name="T119" fmla="*/ 2147483647 h 1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34"/>
                <a:gd name="T181" fmla="*/ 0 h 143"/>
                <a:gd name="T182" fmla="*/ 134 w 134"/>
                <a:gd name="T183" fmla="*/ 143 h 14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34" h="143">
                  <a:moveTo>
                    <a:pt x="134" y="130"/>
                  </a:moveTo>
                  <a:cubicBezTo>
                    <a:pt x="134" y="128"/>
                    <a:pt x="133" y="126"/>
                    <a:pt x="130" y="125"/>
                  </a:cubicBezTo>
                  <a:cubicBezTo>
                    <a:pt x="126" y="125"/>
                    <a:pt x="122" y="128"/>
                    <a:pt x="119" y="132"/>
                  </a:cubicBezTo>
                  <a:cubicBezTo>
                    <a:pt x="118" y="133"/>
                    <a:pt x="118" y="133"/>
                    <a:pt x="118" y="134"/>
                  </a:cubicBezTo>
                  <a:cubicBezTo>
                    <a:pt x="116" y="134"/>
                    <a:pt x="115" y="134"/>
                    <a:pt x="114" y="134"/>
                  </a:cubicBezTo>
                  <a:cubicBezTo>
                    <a:pt x="111" y="133"/>
                    <a:pt x="109" y="132"/>
                    <a:pt x="109" y="130"/>
                  </a:cubicBezTo>
                  <a:cubicBezTo>
                    <a:pt x="110" y="130"/>
                    <a:pt x="111" y="130"/>
                    <a:pt x="113" y="129"/>
                  </a:cubicBezTo>
                  <a:cubicBezTo>
                    <a:pt x="120" y="127"/>
                    <a:pt x="123" y="123"/>
                    <a:pt x="123" y="119"/>
                  </a:cubicBezTo>
                  <a:cubicBezTo>
                    <a:pt x="122" y="118"/>
                    <a:pt x="120" y="116"/>
                    <a:pt x="116" y="117"/>
                  </a:cubicBezTo>
                  <a:cubicBezTo>
                    <a:pt x="111" y="117"/>
                    <a:pt x="107" y="122"/>
                    <a:pt x="106" y="126"/>
                  </a:cubicBezTo>
                  <a:cubicBezTo>
                    <a:pt x="103" y="125"/>
                    <a:pt x="100" y="122"/>
                    <a:pt x="98" y="120"/>
                  </a:cubicBezTo>
                  <a:cubicBezTo>
                    <a:pt x="101" y="118"/>
                    <a:pt x="103" y="117"/>
                    <a:pt x="106" y="115"/>
                  </a:cubicBezTo>
                  <a:cubicBezTo>
                    <a:pt x="116" y="107"/>
                    <a:pt x="108" y="94"/>
                    <a:pt x="105" y="91"/>
                  </a:cubicBezTo>
                  <a:cubicBezTo>
                    <a:pt x="94" y="79"/>
                    <a:pt x="77" y="81"/>
                    <a:pt x="76" y="83"/>
                  </a:cubicBezTo>
                  <a:cubicBezTo>
                    <a:pt x="75" y="84"/>
                    <a:pt x="75" y="85"/>
                    <a:pt x="74" y="86"/>
                  </a:cubicBezTo>
                  <a:cubicBezTo>
                    <a:pt x="78" y="85"/>
                    <a:pt x="89" y="85"/>
                    <a:pt x="97" y="93"/>
                  </a:cubicBezTo>
                  <a:cubicBezTo>
                    <a:pt x="98" y="94"/>
                    <a:pt x="99" y="95"/>
                    <a:pt x="99" y="97"/>
                  </a:cubicBezTo>
                  <a:cubicBezTo>
                    <a:pt x="99" y="96"/>
                    <a:pt x="98" y="95"/>
                    <a:pt x="97" y="95"/>
                  </a:cubicBezTo>
                  <a:cubicBezTo>
                    <a:pt x="88" y="86"/>
                    <a:pt x="75" y="87"/>
                    <a:pt x="71" y="89"/>
                  </a:cubicBezTo>
                  <a:cubicBezTo>
                    <a:pt x="70" y="90"/>
                    <a:pt x="69" y="90"/>
                    <a:pt x="67" y="90"/>
                  </a:cubicBezTo>
                  <a:cubicBezTo>
                    <a:pt x="64" y="90"/>
                    <a:pt x="54" y="79"/>
                    <a:pt x="49" y="73"/>
                  </a:cubicBezTo>
                  <a:cubicBezTo>
                    <a:pt x="45" y="68"/>
                    <a:pt x="35" y="56"/>
                    <a:pt x="36" y="52"/>
                  </a:cubicBezTo>
                  <a:cubicBezTo>
                    <a:pt x="37" y="46"/>
                    <a:pt x="43" y="48"/>
                    <a:pt x="46" y="46"/>
                  </a:cubicBezTo>
                  <a:cubicBezTo>
                    <a:pt x="50" y="43"/>
                    <a:pt x="50" y="11"/>
                    <a:pt x="29" y="1"/>
                  </a:cubicBezTo>
                  <a:cubicBezTo>
                    <a:pt x="28" y="0"/>
                    <a:pt x="26" y="0"/>
                    <a:pt x="24" y="1"/>
                  </a:cubicBezTo>
                  <a:cubicBezTo>
                    <a:pt x="23" y="2"/>
                    <a:pt x="22" y="3"/>
                    <a:pt x="20" y="4"/>
                  </a:cubicBezTo>
                  <a:cubicBezTo>
                    <a:pt x="32" y="10"/>
                    <a:pt x="38" y="25"/>
                    <a:pt x="38" y="32"/>
                  </a:cubicBezTo>
                  <a:cubicBezTo>
                    <a:pt x="34" y="23"/>
                    <a:pt x="27" y="12"/>
                    <a:pt x="16" y="7"/>
                  </a:cubicBezTo>
                  <a:cubicBezTo>
                    <a:pt x="12" y="11"/>
                    <a:pt x="8" y="15"/>
                    <a:pt x="6" y="22"/>
                  </a:cubicBezTo>
                  <a:cubicBezTo>
                    <a:pt x="4" y="31"/>
                    <a:pt x="0" y="45"/>
                    <a:pt x="23" y="78"/>
                  </a:cubicBezTo>
                  <a:cubicBezTo>
                    <a:pt x="24" y="81"/>
                    <a:pt x="27" y="85"/>
                    <a:pt x="32" y="90"/>
                  </a:cubicBezTo>
                  <a:cubicBezTo>
                    <a:pt x="32" y="91"/>
                    <a:pt x="33" y="91"/>
                    <a:pt x="34" y="92"/>
                  </a:cubicBezTo>
                  <a:cubicBezTo>
                    <a:pt x="63" y="124"/>
                    <a:pt x="78" y="123"/>
                    <a:pt x="87" y="123"/>
                  </a:cubicBezTo>
                  <a:cubicBezTo>
                    <a:pt x="90" y="122"/>
                    <a:pt x="92" y="122"/>
                    <a:pt x="95" y="121"/>
                  </a:cubicBezTo>
                  <a:cubicBezTo>
                    <a:pt x="97" y="125"/>
                    <a:pt x="101" y="128"/>
                    <a:pt x="106" y="130"/>
                  </a:cubicBezTo>
                  <a:cubicBezTo>
                    <a:pt x="106" y="132"/>
                    <a:pt x="107" y="136"/>
                    <a:pt x="114" y="137"/>
                  </a:cubicBezTo>
                  <a:cubicBezTo>
                    <a:pt x="115" y="137"/>
                    <a:pt x="116" y="137"/>
                    <a:pt x="116" y="137"/>
                  </a:cubicBezTo>
                  <a:cubicBezTo>
                    <a:pt x="116" y="138"/>
                    <a:pt x="117" y="139"/>
                    <a:pt x="117" y="140"/>
                  </a:cubicBezTo>
                  <a:cubicBezTo>
                    <a:pt x="118" y="142"/>
                    <a:pt x="120" y="143"/>
                    <a:pt x="124" y="143"/>
                  </a:cubicBezTo>
                  <a:cubicBezTo>
                    <a:pt x="127" y="143"/>
                    <a:pt x="130" y="142"/>
                    <a:pt x="131" y="141"/>
                  </a:cubicBezTo>
                  <a:cubicBezTo>
                    <a:pt x="132" y="141"/>
                    <a:pt x="132" y="141"/>
                    <a:pt x="132" y="141"/>
                  </a:cubicBezTo>
                  <a:cubicBezTo>
                    <a:pt x="133" y="141"/>
                    <a:pt x="133" y="140"/>
                    <a:pt x="133" y="139"/>
                  </a:cubicBezTo>
                  <a:cubicBezTo>
                    <a:pt x="133" y="138"/>
                    <a:pt x="132" y="138"/>
                    <a:pt x="131" y="138"/>
                  </a:cubicBezTo>
                  <a:cubicBezTo>
                    <a:pt x="130" y="138"/>
                    <a:pt x="130" y="138"/>
                    <a:pt x="130" y="138"/>
                  </a:cubicBezTo>
                  <a:cubicBezTo>
                    <a:pt x="129" y="139"/>
                    <a:pt x="127" y="140"/>
                    <a:pt x="124" y="140"/>
                  </a:cubicBezTo>
                  <a:cubicBezTo>
                    <a:pt x="122" y="140"/>
                    <a:pt x="120" y="139"/>
                    <a:pt x="120" y="138"/>
                  </a:cubicBezTo>
                  <a:cubicBezTo>
                    <a:pt x="120" y="138"/>
                    <a:pt x="120" y="138"/>
                    <a:pt x="120" y="137"/>
                  </a:cubicBezTo>
                  <a:cubicBezTo>
                    <a:pt x="128" y="137"/>
                    <a:pt x="133" y="133"/>
                    <a:pt x="134" y="130"/>
                  </a:cubicBezTo>
                  <a:close/>
                  <a:moveTo>
                    <a:pt x="116" y="120"/>
                  </a:moveTo>
                  <a:cubicBezTo>
                    <a:pt x="117" y="120"/>
                    <a:pt x="117" y="120"/>
                    <a:pt x="117" y="120"/>
                  </a:cubicBezTo>
                  <a:cubicBezTo>
                    <a:pt x="119" y="120"/>
                    <a:pt x="119" y="120"/>
                    <a:pt x="119" y="120"/>
                  </a:cubicBezTo>
                  <a:cubicBezTo>
                    <a:pt x="120" y="121"/>
                    <a:pt x="118" y="124"/>
                    <a:pt x="112" y="126"/>
                  </a:cubicBezTo>
                  <a:cubicBezTo>
                    <a:pt x="111" y="127"/>
                    <a:pt x="110" y="127"/>
                    <a:pt x="109" y="127"/>
                  </a:cubicBezTo>
                  <a:cubicBezTo>
                    <a:pt x="110" y="124"/>
                    <a:pt x="113" y="120"/>
                    <a:pt x="116" y="120"/>
                  </a:cubicBezTo>
                  <a:close/>
                  <a:moveTo>
                    <a:pt x="121" y="134"/>
                  </a:moveTo>
                  <a:cubicBezTo>
                    <a:pt x="121" y="134"/>
                    <a:pt x="121" y="134"/>
                    <a:pt x="121" y="134"/>
                  </a:cubicBezTo>
                  <a:cubicBezTo>
                    <a:pt x="124" y="131"/>
                    <a:pt x="127" y="128"/>
                    <a:pt x="129" y="128"/>
                  </a:cubicBezTo>
                  <a:cubicBezTo>
                    <a:pt x="129" y="128"/>
                    <a:pt x="129" y="128"/>
                    <a:pt x="129" y="128"/>
                  </a:cubicBezTo>
                  <a:cubicBezTo>
                    <a:pt x="130" y="129"/>
                    <a:pt x="131" y="129"/>
                    <a:pt x="131" y="129"/>
                  </a:cubicBezTo>
                  <a:cubicBezTo>
                    <a:pt x="130" y="131"/>
                    <a:pt x="127" y="133"/>
                    <a:pt x="121" y="134"/>
                  </a:cubicBezTo>
                  <a:close/>
                </a:path>
              </a:pathLst>
            </a:custGeom>
            <a:solidFill>
              <a:srgbClr val="6AE7FF"/>
            </a:solidFill>
            <a:ln w="12700">
              <a:noFill/>
              <a:bevel/>
            </a:ln>
          </p:spPr>
          <p:txBody>
            <a:bodyPr lIns="68580" tIns="34290" rIns="68580" bIns="34290" anchor="ctr"/>
            <a:lstStyle/>
            <a:p>
              <a:endParaRPr lang="zh-CN" altLang="en-US">
                <a:solidFill>
                  <a:prstClr val="black"/>
                </a:solidFill>
                <a:cs typeface="+mn-ea"/>
                <a:sym typeface="+mn-lt"/>
              </a:endParaRPr>
            </a:p>
          </p:txBody>
        </p:sp>
      </p:grpSp>
      <p:grpSp>
        <p:nvGrpSpPr>
          <p:cNvPr id="39" name="组合 3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D8B1F7C-204F-47D2-8430-201059DE6E32}"/>
              </a:ext>
            </a:extLst>
          </p:cNvPr>
          <p:cNvGrpSpPr/>
          <p:nvPr/>
        </p:nvGrpSpPr>
        <p:grpSpPr>
          <a:xfrm>
            <a:off x="10047972" y="3413145"/>
            <a:ext cx="1117600" cy="1122680"/>
            <a:chOff x="15507" y="4959"/>
            <a:chExt cx="1760" cy="1768"/>
          </a:xfrm>
        </p:grpSpPr>
        <p:sp>
          <p:nvSpPr>
            <p:cNvPr id="40"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B1B97C0-1164-4BC7-A883-B18886B2BE2F}"/>
                </a:ext>
              </a:extLst>
            </p:cNvPr>
            <p:cNvSpPr>
              <a:spLocks noChangeArrowheads="1"/>
            </p:cNvSpPr>
            <p:nvPr/>
          </p:nvSpPr>
          <p:spPr bwMode="auto">
            <a:xfrm>
              <a:off x="15507" y="4959"/>
              <a:ext cx="1761" cy="1768"/>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sp>
          <p:nvSpPr>
            <p:cNvPr id="41" name="Freeform 17">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0300124-BF1F-4CE2-B791-DEA380CE9AD3}"/>
                </a:ext>
              </a:extLst>
            </p:cNvPr>
            <p:cNvSpPr>
              <a:spLocks noChangeArrowheads="1"/>
            </p:cNvSpPr>
            <p:nvPr/>
          </p:nvSpPr>
          <p:spPr bwMode="auto">
            <a:xfrm>
              <a:off x="15883" y="5368"/>
              <a:ext cx="1010" cy="941"/>
            </a:xfrm>
            <a:custGeom>
              <a:avLst/>
              <a:gdLst>
                <a:gd name="T0" fmla="*/ 2147483647 w 133"/>
                <a:gd name="T1" fmla="*/ 2147483647 h 123"/>
                <a:gd name="T2" fmla="*/ 2147483647 w 133"/>
                <a:gd name="T3" fmla="*/ 2147483647 h 123"/>
                <a:gd name="T4" fmla="*/ 2147483647 w 133"/>
                <a:gd name="T5" fmla="*/ 2147483647 h 123"/>
                <a:gd name="T6" fmla="*/ 2147483647 w 133"/>
                <a:gd name="T7" fmla="*/ 2147483647 h 123"/>
                <a:gd name="T8" fmla="*/ 2147483647 w 133"/>
                <a:gd name="T9" fmla="*/ 2147483647 h 123"/>
                <a:gd name="T10" fmla="*/ 2147483647 w 133"/>
                <a:gd name="T11" fmla="*/ 2147483647 h 123"/>
                <a:gd name="T12" fmla="*/ 2147483647 w 133"/>
                <a:gd name="T13" fmla="*/ 2147483647 h 123"/>
                <a:gd name="T14" fmla="*/ 2147483647 w 133"/>
                <a:gd name="T15" fmla="*/ 2147483647 h 123"/>
                <a:gd name="T16" fmla="*/ 2147483647 w 133"/>
                <a:gd name="T17" fmla="*/ 2147483647 h 123"/>
                <a:gd name="T18" fmla="*/ 2147483647 w 133"/>
                <a:gd name="T19" fmla="*/ 2147483647 h 123"/>
                <a:gd name="T20" fmla="*/ 2147483647 w 133"/>
                <a:gd name="T21" fmla="*/ 0 h 123"/>
                <a:gd name="T22" fmla="*/ 2147483647 w 133"/>
                <a:gd name="T23" fmla="*/ 2147483647 h 123"/>
                <a:gd name="T24" fmla="*/ 2147483647 w 133"/>
                <a:gd name="T25" fmla="*/ 2147483647 h 123"/>
                <a:gd name="T26" fmla="*/ 2147483647 w 133"/>
                <a:gd name="T27" fmla="*/ 2147483647 h 123"/>
                <a:gd name="T28" fmla="*/ 0 w 133"/>
                <a:gd name="T29" fmla="*/ 2147483647 h 123"/>
                <a:gd name="T30" fmla="*/ 0 w 133"/>
                <a:gd name="T31" fmla="*/ 2147483647 h 123"/>
                <a:gd name="T32" fmla="*/ 2147483647 w 133"/>
                <a:gd name="T33" fmla="*/ 2147483647 h 123"/>
                <a:gd name="T34" fmla="*/ 2147483647 w 133"/>
                <a:gd name="T35" fmla="*/ 2147483647 h 123"/>
                <a:gd name="T36" fmla="*/ 2147483647 w 133"/>
                <a:gd name="T37" fmla="*/ 2147483647 h 123"/>
                <a:gd name="T38" fmla="*/ 2147483647 w 133"/>
                <a:gd name="T39" fmla="*/ 2147483647 h 123"/>
                <a:gd name="T40" fmla="*/ 2147483647 w 133"/>
                <a:gd name="T41" fmla="*/ 2147483647 h 123"/>
                <a:gd name="T42" fmla="*/ 2147483647 w 133"/>
                <a:gd name="T43" fmla="*/ 2147483647 h 123"/>
                <a:gd name="T44" fmla="*/ 2147483647 w 133"/>
                <a:gd name="T45" fmla="*/ 2147483647 h 123"/>
                <a:gd name="T46" fmla="*/ 2147483647 w 133"/>
                <a:gd name="T47" fmla="*/ 2147483647 h 123"/>
                <a:gd name="T48" fmla="*/ 2147483647 w 133"/>
                <a:gd name="T49" fmla="*/ 2147483647 h 123"/>
                <a:gd name="T50" fmla="*/ 2147483647 w 133"/>
                <a:gd name="T51" fmla="*/ 2147483647 h 123"/>
                <a:gd name="T52" fmla="*/ 2147483647 w 133"/>
                <a:gd name="T53" fmla="*/ 2147483647 h 123"/>
                <a:gd name="T54" fmla="*/ 2147483647 w 133"/>
                <a:gd name="T55" fmla="*/ 2147483647 h 123"/>
                <a:gd name="T56" fmla="*/ 2147483647 w 133"/>
                <a:gd name="T57" fmla="*/ 2147483647 h 123"/>
                <a:gd name="T58" fmla="*/ 2147483647 w 133"/>
                <a:gd name="T59" fmla="*/ 2147483647 h 123"/>
                <a:gd name="T60" fmla="*/ 2147483647 w 133"/>
                <a:gd name="T61" fmla="*/ 2147483647 h 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3"/>
                <a:gd name="T94" fmla="*/ 0 h 123"/>
                <a:gd name="T95" fmla="*/ 133 w 133"/>
                <a:gd name="T96" fmla="*/ 123 h 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3" h="123">
                  <a:moveTo>
                    <a:pt x="124" y="84"/>
                  </a:moveTo>
                  <a:cubicBezTo>
                    <a:pt x="129" y="84"/>
                    <a:pt x="133" y="80"/>
                    <a:pt x="133" y="75"/>
                  </a:cubicBezTo>
                  <a:cubicBezTo>
                    <a:pt x="133" y="71"/>
                    <a:pt x="129" y="67"/>
                    <a:pt x="124" y="67"/>
                  </a:cubicBezTo>
                  <a:cubicBezTo>
                    <a:pt x="113" y="67"/>
                    <a:pt x="113" y="67"/>
                    <a:pt x="113" y="67"/>
                  </a:cubicBezTo>
                  <a:cubicBezTo>
                    <a:pt x="113" y="66"/>
                    <a:pt x="113" y="65"/>
                    <a:pt x="113" y="64"/>
                  </a:cubicBezTo>
                  <a:cubicBezTo>
                    <a:pt x="124" y="64"/>
                    <a:pt x="124" y="64"/>
                    <a:pt x="124" y="64"/>
                  </a:cubicBezTo>
                  <a:cubicBezTo>
                    <a:pt x="129" y="64"/>
                    <a:pt x="132" y="61"/>
                    <a:pt x="132" y="56"/>
                  </a:cubicBezTo>
                  <a:cubicBezTo>
                    <a:pt x="132" y="51"/>
                    <a:pt x="129" y="47"/>
                    <a:pt x="124" y="47"/>
                  </a:cubicBezTo>
                  <a:cubicBezTo>
                    <a:pt x="90" y="47"/>
                    <a:pt x="90" y="47"/>
                    <a:pt x="90" y="47"/>
                  </a:cubicBezTo>
                  <a:cubicBezTo>
                    <a:pt x="66" y="45"/>
                    <a:pt x="73" y="31"/>
                    <a:pt x="74" y="23"/>
                  </a:cubicBezTo>
                  <a:cubicBezTo>
                    <a:pt x="75" y="8"/>
                    <a:pt x="69" y="0"/>
                    <a:pt x="64" y="0"/>
                  </a:cubicBezTo>
                  <a:cubicBezTo>
                    <a:pt x="63" y="0"/>
                    <a:pt x="53" y="1"/>
                    <a:pt x="54" y="5"/>
                  </a:cubicBezTo>
                  <a:cubicBezTo>
                    <a:pt x="54" y="8"/>
                    <a:pt x="56" y="24"/>
                    <a:pt x="48" y="33"/>
                  </a:cubicBezTo>
                  <a:cubicBezTo>
                    <a:pt x="42" y="40"/>
                    <a:pt x="33" y="52"/>
                    <a:pt x="29" y="57"/>
                  </a:cubicBezTo>
                  <a:cubicBezTo>
                    <a:pt x="0" y="57"/>
                    <a:pt x="0" y="57"/>
                    <a:pt x="0" y="57"/>
                  </a:cubicBezTo>
                  <a:cubicBezTo>
                    <a:pt x="0" y="114"/>
                    <a:pt x="0" y="114"/>
                    <a:pt x="0" y="114"/>
                  </a:cubicBezTo>
                  <a:cubicBezTo>
                    <a:pt x="31" y="114"/>
                    <a:pt x="31" y="114"/>
                    <a:pt x="31" y="114"/>
                  </a:cubicBezTo>
                  <a:cubicBezTo>
                    <a:pt x="38" y="119"/>
                    <a:pt x="46" y="121"/>
                    <a:pt x="54" y="122"/>
                  </a:cubicBezTo>
                  <a:cubicBezTo>
                    <a:pt x="61" y="122"/>
                    <a:pt x="69" y="122"/>
                    <a:pt x="76" y="123"/>
                  </a:cubicBezTo>
                  <a:cubicBezTo>
                    <a:pt x="77" y="123"/>
                    <a:pt x="78" y="123"/>
                    <a:pt x="79" y="123"/>
                  </a:cubicBezTo>
                  <a:cubicBezTo>
                    <a:pt x="105" y="123"/>
                    <a:pt x="105" y="123"/>
                    <a:pt x="105" y="123"/>
                  </a:cubicBezTo>
                  <a:cubicBezTo>
                    <a:pt x="110" y="123"/>
                    <a:pt x="114" y="119"/>
                    <a:pt x="114" y="114"/>
                  </a:cubicBezTo>
                  <a:cubicBezTo>
                    <a:pt x="114" y="109"/>
                    <a:pt x="110" y="105"/>
                    <a:pt x="105" y="105"/>
                  </a:cubicBezTo>
                  <a:cubicBezTo>
                    <a:pt x="103" y="105"/>
                    <a:pt x="103" y="105"/>
                    <a:pt x="103" y="105"/>
                  </a:cubicBezTo>
                  <a:cubicBezTo>
                    <a:pt x="103" y="105"/>
                    <a:pt x="103" y="104"/>
                    <a:pt x="104" y="103"/>
                  </a:cubicBezTo>
                  <a:cubicBezTo>
                    <a:pt x="117" y="103"/>
                    <a:pt x="117" y="103"/>
                    <a:pt x="117" y="103"/>
                  </a:cubicBezTo>
                  <a:cubicBezTo>
                    <a:pt x="122" y="103"/>
                    <a:pt x="125" y="99"/>
                    <a:pt x="125" y="95"/>
                  </a:cubicBezTo>
                  <a:cubicBezTo>
                    <a:pt x="125" y="90"/>
                    <a:pt x="122" y="86"/>
                    <a:pt x="117" y="86"/>
                  </a:cubicBezTo>
                  <a:cubicBezTo>
                    <a:pt x="109" y="86"/>
                    <a:pt x="109" y="86"/>
                    <a:pt x="109" y="86"/>
                  </a:cubicBezTo>
                  <a:cubicBezTo>
                    <a:pt x="109" y="85"/>
                    <a:pt x="110" y="85"/>
                    <a:pt x="110" y="84"/>
                  </a:cubicBezTo>
                  <a:lnTo>
                    <a:pt x="124" y="84"/>
                  </a:lnTo>
                  <a:close/>
                </a:path>
              </a:pathLst>
            </a:custGeom>
            <a:solidFill>
              <a:srgbClr val="6AE7FF"/>
            </a:solidFill>
            <a:ln w="12700">
              <a:noFill/>
              <a:bevel/>
            </a:ln>
          </p:spPr>
          <p:txBody>
            <a:bodyPr lIns="68580" tIns="34290" rIns="68580" bIns="34290" anchor="ctr"/>
            <a:lstStyle/>
            <a:p>
              <a:endParaRPr lang="zh-CN" altLang="en-US">
                <a:solidFill>
                  <a:prstClr val="black"/>
                </a:solidFill>
                <a:cs typeface="+mn-ea"/>
                <a:sym typeface="+mn-lt"/>
              </a:endParaRPr>
            </a:p>
          </p:txBody>
        </p:sp>
      </p:grpSp>
      <p:grpSp>
        <p:nvGrpSpPr>
          <p:cNvPr id="42" name="组合 4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11ABB12-91DB-4A46-A618-0BD7DBC19156}"/>
              </a:ext>
            </a:extLst>
          </p:cNvPr>
          <p:cNvGrpSpPr/>
          <p:nvPr/>
        </p:nvGrpSpPr>
        <p:grpSpPr>
          <a:xfrm>
            <a:off x="10047972" y="4957465"/>
            <a:ext cx="1117600" cy="1120140"/>
            <a:chOff x="15507" y="7391"/>
            <a:chExt cx="1760" cy="1764"/>
          </a:xfrm>
        </p:grpSpPr>
        <p:sp>
          <p:nvSpPr>
            <p:cNvPr id="43"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9AA146C-EE5E-471E-89FB-06DFED07B787}"/>
                </a:ext>
              </a:extLst>
            </p:cNvPr>
            <p:cNvSpPr>
              <a:spLocks noChangeArrowheads="1"/>
            </p:cNvSpPr>
            <p:nvPr/>
          </p:nvSpPr>
          <p:spPr bwMode="auto">
            <a:xfrm>
              <a:off x="15507"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grpSp>
          <p:nvGrpSpPr>
            <p:cNvPr id="44" name="组合 4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A556EAF-E860-4367-87DA-B802A04A791A}"/>
                </a:ext>
              </a:extLst>
            </p:cNvPr>
            <p:cNvGrpSpPr/>
            <p:nvPr/>
          </p:nvGrpSpPr>
          <p:grpSpPr bwMode="auto">
            <a:xfrm>
              <a:off x="15902" y="7762"/>
              <a:ext cx="921" cy="1009"/>
              <a:chOff x="0" y="0"/>
              <a:chExt cx="455613" cy="500063"/>
            </a:xfrm>
            <a:solidFill>
              <a:srgbClr val="6AE7FF"/>
            </a:solidFill>
          </p:grpSpPr>
          <p:sp>
            <p:nvSpPr>
              <p:cNvPr id="45" name="Freeform 19">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AFA8A59-598F-4F7C-B628-A6DE17B6418A}"/>
                  </a:ext>
                </a:extLst>
              </p:cNvPr>
              <p:cNvSpPr>
                <a:spLocks noChangeArrowheads="1"/>
              </p:cNvSpPr>
              <p:nvPr/>
            </p:nvSpPr>
            <p:spPr bwMode="auto">
              <a:xfrm>
                <a:off x="323850" y="95250"/>
                <a:ext cx="131763" cy="320675"/>
              </a:xfrm>
              <a:custGeom>
                <a:avLst/>
                <a:gdLst>
                  <a:gd name="T0" fmla="*/ 178932550 w 83"/>
                  <a:gd name="T1" fmla="*/ 95765933 h 202"/>
                  <a:gd name="T2" fmla="*/ 105846975 w 83"/>
                  <a:gd name="T3" fmla="*/ 22682199 h 202"/>
                  <a:gd name="T4" fmla="*/ 0 w 83"/>
                  <a:gd name="T5" fmla="*/ 131048135 h 202"/>
                  <a:gd name="T6" fmla="*/ 0 w 83"/>
                  <a:gd name="T7" fmla="*/ 509071607 h 202"/>
                  <a:gd name="T8" fmla="*/ 209174579 w 83"/>
                  <a:gd name="T9" fmla="*/ 509071607 h 202"/>
                  <a:gd name="T10" fmla="*/ 209174579 w 83"/>
                  <a:gd name="T11" fmla="*/ 0 h 202"/>
                  <a:gd name="T12" fmla="*/ 178932550 w 83"/>
                  <a:gd name="T13" fmla="*/ 95765933 h 202"/>
                  <a:gd name="T14" fmla="*/ 0 60000 65536"/>
                  <a:gd name="T15" fmla="*/ 0 60000 65536"/>
                  <a:gd name="T16" fmla="*/ 0 60000 65536"/>
                  <a:gd name="T17" fmla="*/ 0 60000 65536"/>
                  <a:gd name="T18" fmla="*/ 0 60000 65536"/>
                  <a:gd name="T19" fmla="*/ 0 60000 65536"/>
                  <a:gd name="T20" fmla="*/ 0 60000 65536"/>
                  <a:gd name="T21" fmla="*/ 0 w 83"/>
                  <a:gd name="T22" fmla="*/ 0 h 202"/>
                  <a:gd name="T23" fmla="*/ 83 w 83"/>
                  <a:gd name="T24" fmla="*/ 202 h 2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2">
                    <a:moveTo>
                      <a:pt x="71" y="38"/>
                    </a:moveTo>
                    <a:lnTo>
                      <a:pt x="42" y="9"/>
                    </a:lnTo>
                    <a:lnTo>
                      <a:pt x="0" y="52"/>
                    </a:lnTo>
                    <a:lnTo>
                      <a:pt x="0" y="202"/>
                    </a:lnTo>
                    <a:lnTo>
                      <a:pt x="83" y="202"/>
                    </a:lnTo>
                    <a:lnTo>
                      <a:pt x="83" y="0"/>
                    </a:lnTo>
                    <a:lnTo>
                      <a:pt x="71" y="38"/>
                    </a:lnTo>
                    <a:close/>
                  </a:path>
                </a:pathLst>
              </a:custGeom>
              <a:grpFill/>
              <a:ln w="12700">
                <a:noFill/>
                <a:bevel/>
              </a:ln>
            </p:spPr>
            <p:txBody>
              <a:bodyPr anchor="ctr"/>
              <a:lstStyle/>
              <a:p>
                <a:pPr algn="ctr">
                  <a:defRPr/>
                </a:pPr>
                <a:endParaRPr lang="zh-CN" altLang="zh-CN">
                  <a:solidFill>
                    <a:prstClr val="white"/>
                  </a:solidFill>
                  <a:cs typeface="+mn-ea"/>
                  <a:sym typeface="+mn-lt"/>
                </a:endParaRPr>
              </a:p>
            </p:txBody>
          </p:sp>
          <p:sp>
            <p:nvSpPr>
              <p:cNvPr id="46" name="Freeform 20">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C57EF17-7EAB-4705-98C3-C77DA1A45A45}"/>
                  </a:ext>
                </a:extLst>
              </p:cNvPr>
              <p:cNvSpPr>
                <a:spLocks noChangeArrowheads="1"/>
              </p:cNvSpPr>
              <p:nvPr/>
            </p:nvSpPr>
            <p:spPr bwMode="auto">
              <a:xfrm>
                <a:off x="161925" y="204788"/>
                <a:ext cx="131763" cy="211138"/>
              </a:xfrm>
              <a:custGeom>
                <a:avLst/>
                <a:gdLst>
                  <a:gd name="T0" fmla="*/ 155898208 w 35"/>
                  <a:gd name="T1" fmla="*/ 127938341 h 56"/>
                  <a:gd name="T2" fmla="*/ 0 w 35"/>
                  <a:gd name="T3" fmla="*/ 28431994 h 56"/>
                  <a:gd name="T4" fmla="*/ 0 w 35"/>
                  <a:gd name="T5" fmla="*/ 796058145 h 56"/>
                  <a:gd name="T6" fmla="*/ 496042538 w 35"/>
                  <a:gd name="T7" fmla="*/ 796058145 h 56"/>
                  <a:gd name="T8" fmla="*/ 496042538 w 35"/>
                  <a:gd name="T9" fmla="*/ 0 h 56"/>
                  <a:gd name="T10" fmla="*/ 368488363 w 35"/>
                  <a:gd name="T11" fmla="*/ 113724204 h 56"/>
                  <a:gd name="T12" fmla="*/ 240934246 w 35"/>
                  <a:gd name="T13" fmla="*/ 156370327 h 56"/>
                  <a:gd name="T14" fmla="*/ 155898208 w 35"/>
                  <a:gd name="T15" fmla="*/ 127938341 h 56"/>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56"/>
                  <a:gd name="T26" fmla="*/ 35 w 35"/>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56">
                    <a:moveTo>
                      <a:pt x="11" y="9"/>
                    </a:moveTo>
                    <a:cubicBezTo>
                      <a:pt x="0" y="2"/>
                      <a:pt x="0" y="2"/>
                      <a:pt x="0" y="2"/>
                    </a:cubicBezTo>
                    <a:cubicBezTo>
                      <a:pt x="0" y="56"/>
                      <a:pt x="0" y="56"/>
                      <a:pt x="0" y="56"/>
                    </a:cubicBezTo>
                    <a:cubicBezTo>
                      <a:pt x="35" y="56"/>
                      <a:pt x="35" y="56"/>
                      <a:pt x="35" y="56"/>
                    </a:cubicBezTo>
                    <a:cubicBezTo>
                      <a:pt x="35" y="0"/>
                      <a:pt x="35" y="0"/>
                      <a:pt x="35" y="0"/>
                    </a:cubicBezTo>
                    <a:cubicBezTo>
                      <a:pt x="26" y="8"/>
                      <a:pt x="26" y="8"/>
                      <a:pt x="26" y="8"/>
                    </a:cubicBezTo>
                    <a:cubicBezTo>
                      <a:pt x="24" y="10"/>
                      <a:pt x="21" y="11"/>
                      <a:pt x="17" y="11"/>
                    </a:cubicBezTo>
                    <a:cubicBezTo>
                      <a:pt x="15" y="11"/>
                      <a:pt x="13" y="11"/>
                      <a:pt x="11" y="9"/>
                    </a:cubicBezTo>
                    <a:close/>
                  </a:path>
                </a:pathLst>
              </a:custGeom>
              <a:grpFill/>
              <a:ln w="12700">
                <a:noFill/>
                <a:bevel/>
              </a:ln>
            </p:spPr>
            <p:txBody>
              <a:bodyPr anchor="ctr"/>
              <a:lstStyle/>
              <a:p>
                <a:pPr algn="ctr">
                  <a:defRPr/>
                </a:pPr>
                <a:endParaRPr lang="zh-CN" altLang="zh-CN">
                  <a:solidFill>
                    <a:prstClr val="white"/>
                  </a:solidFill>
                  <a:cs typeface="+mn-ea"/>
                  <a:sym typeface="+mn-lt"/>
                </a:endParaRPr>
              </a:p>
            </p:txBody>
          </p:sp>
          <p:sp>
            <p:nvSpPr>
              <p:cNvPr id="47" name="Freeform 21">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06DEDE0-4811-46C8-A94A-AF9728C6FE02}"/>
                  </a:ext>
                </a:extLst>
              </p:cNvPr>
              <p:cNvSpPr>
                <a:spLocks noChangeArrowheads="1"/>
              </p:cNvSpPr>
              <p:nvPr/>
            </p:nvSpPr>
            <p:spPr bwMode="auto">
              <a:xfrm>
                <a:off x="0" y="174625"/>
                <a:ext cx="131763" cy="241300"/>
              </a:xfrm>
              <a:custGeom>
                <a:avLst/>
                <a:gdLst>
                  <a:gd name="T0" fmla="*/ 209174579 w 83"/>
                  <a:gd name="T1" fmla="*/ 35282186 h 152"/>
                  <a:gd name="T2" fmla="*/ 161290602 w 83"/>
                  <a:gd name="T3" fmla="*/ 0 h 152"/>
                  <a:gd name="T4" fmla="*/ 0 w 83"/>
                  <a:gd name="T5" fmla="*/ 138607794 h 152"/>
                  <a:gd name="T6" fmla="*/ 0 w 83"/>
                  <a:gd name="T7" fmla="*/ 383063695 h 152"/>
                  <a:gd name="T8" fmla="*/ 209174579 w 83"/>
                  <a:gd name="T9" fmla="*/ 383063695 h 152"/>
                  <a:gd name="T10" fmla="*/ 209174579 w 83"/>
                  <a:gd name="T11" fmla="*/ 35282186 h 152"/>
                  <a:gd name="T12" fmla="*/ 0 60000 65536"/>
                  <a:gd name="T13" fmla="*/ 0 60000 65536"/>
                  <a:gd name="T14" fmla="*/ 0 60000 65536"/>
                  <a:gd name="T15" fmla="*/ 0 60000 65536"/>
                  <a:gd name="T16" fmla="*/ 0 60000 65536"/>
                  <a:gd name="T17" fmla="*/ 0 60000 65536"/>
                  <a:gd name="T18" fmla="*/ 0 w 83"/>
                  <a:gd name="T19" fmla="*/ 0 h 152"/>
                  <a:gd name="T20" fmla="*/ 83 w 83"/>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83" h="152">
                    <a:moveTo>
                      <a:pt x="83" y="14"/>
                    </a:moveTo>
                    <a:lnTo>
                      <a:pt x="64" y="0"/>
                    </a:lnTo>
                    <a:lnTo>
                      <a:pt x="0" y="55"/>
                    </a:lnTo>
                    <a:lnTo>
                      <a:pt x="0" y="152"/>
                    </a:lnTo>
                    <a:lnTo>
                      <a:pt x="83" y="152"/>
                    </a:lnTo>
                    <a:lnTo>
                      <a:pt x="83" y="14"/>
                    </a:lnTo>
                    <a:close/>
                  </a:path>
                </a:pathLst>
              </a:custGeom>
              <a:grpFill/>
              <a:ln w="12700">
                <a:noFill/>
                <a:bevel/>
              </a:ln>
            </p:spPr>
            <p:txBody>
              <a:bodyPr anchor="ctr"/>
              <a:lstStyle/>
              <a:p>
                <a:pPr algn="ctr">
                  <a:defRPr/>
                </a:pPr>
                <a:endParaRPr lang="zh-CN" altLang="zh-CN">
                  <a:solidFill>
                    <a:prstClr val="white"/>
                  </a:solidFill>
                  <a:cs typeface="+mn-ea"/>
                  <a:sym typeface="+mn-lt"/>
                </a:endParaRPr>
              </a:p>
            </p:txBody>
          </p:sp>
          <p:sp>
            <p:nvSpPr>
              <p:cNvPr id="48" name="Rectangle 22">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E4F7DBD-2957-44B7-AD51-4BFD8E6C85F0}"/>
                  </a:ext>
                </a:extLst>
              </p:cNvPr>
              <p:cNvSpPr>
                <a:spLocks noChangeArrowheads="1"/>
              </p:cNvSpPr>
              <p:nvPr/>
            </p:nvSpPr>
            <p:spPr bwMode="auto">
              <a:xfrm>
                <a:off x="0" y="450850"/>
                <a:ext cx="455613" cy="49213"/>
              </a:xfrm>
              <a:prstGeom prst="rect">
                <a:avLst/>
              </a:prstGeom>
              <a:grpFill/>
              <a:ln w="12700">
                <a:noFill/>
                <a:bevel/>
              </a:ln>
            </p:spPr>
            <p:txBody>
              <a:bodyPr anchor="ctr"/>
              <a:lstStyle/>
              <a:p>
                <a:pPr algn="ctr">
                  <a:defRPr/>
                </a:pPr>
                <a:endParaRPr lang="zh-CN" altLang="zh-CN">
                  <a:solidFill>
                    <a:prstClr val="white"/>
                  </a:solidFill>
                  <a:cs typeface="+mn-ea"/>
                  <a:sym typeface="+mn-lt"/>
                </a:endParaRPr>
              </a:p>
            </p:txBody>
          </p:sp>
          <p:sp>
            <p:nvSpPr>
              <p:cNvPr id="49" name="Freeform 23">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E653AC8-3C76-41CC-B6FE-977DDA5DD1F5}"/>
                  </a:ext>
                </a:extLst>
              </p:cNvPr>
              <p:cNvSpPr>
                <a:spLocks noChangeArrowheads="1"/>
              </p:cNvSpPr>
              <p:nvPr/>
            </p:nvSpPr>
            <p:spPr bwMode="auto">
              <a:xfrm>
                <a:off x="0" y="0"/>
                <a:ext cx="450850" cy="223838"/>
              </a:xfrm>
              <a:custGeom>
                <a:avLst/>
                <a:gdLst>
                  <a:gd name="T0" fmla="*/ 127042042 w 120"/>
                  <a:gd name="T1" fmla="*/ 762851325 h 59"/>
                  <a:gd name="T2" fmla="*/ 367006952 w 120"/>
                  <a:gd name="T3" fmla="*/ 546950146 h 59"/>
                  <a:gd name="T4" fmla="*/ 818709813 w 120"/>
                  <a:gd name="T5" fmla="*/ 834817121 h 59"/>
                  <a:gd name="T6" fmla="*/ 846940530 w 120"/>
                  <a:gd name="T7" fmla="*/ 849211039 h 59"/>
                  <a:gd name="T8" fmla="*/ 903401964 w 120"/>
                  <a:gd name="T9" fmla="*/ 834817121 h 59"/>
                  <a:gd name="T10" fmla="*/ 1482146925 w 120"/>
                  <a:gd name="T11" fmla="*/ 287867094 h 59"/>
                  <a:gd name="T12" fmla="*/ 1580954435 w 120"/>
                  <a:gd name="T13" fmla="*/ 403014643 h 59"/>
                  <a:gd name="T14" fmla="*/ 1693881060 w 120"/>
                  <a:gd name="T15" fmla="*/ 0 h 59"/>
                  <a:gd name="T16" fmla="*/ 1298643508 w 120"/>
                  <a:gd name="T17" fmla="*/ 100753661 h 59"/>
                  <a:gd name="T18" fmla="*/ 1369220300 w 120"/>
                  <a:gd name="T19" fmla="*/ 187113403 h 59"/>
                  <a:gd name="T20" fmla="*/ 846940530 w 120"/>
                  <a:gd name="T21" fmla="*/ 690885530 h 59"/>
                  <a:gd name="T22" fmla="*/ 395237669 w 120"/>
                  <a:gd name="T23" fmla="*/ 388620725 h 59"/>
                  <a:gd name="T24" fmla="*/ 310545518 w 120"/>
                  <a:gd name="T25" fmla="*/ 403014643 h 59"/>
                  <a:gd name="T26" fmla="*/ 28230724 w 120"/>
                  <a:gd name="T27" fmla="*/ 647703777 h 59"/>
                  <a:gd name="T28" fmla="*/ 28230724 w 120"/>
                  <a:gd name="T29" fmla="*/ 748457408 h 59"/>
                  <a:gd name="T30" fmla="*/ 127042042 w 120"/>
                  <a:gd name="T31" fmla="*/ 762851325 h 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0"/>
                  <a:gd name="T49" fmla="*/ 0 h 59"/>
                  <a:gd name="T50" fmla="*/ 120 w 120"/>
                  <a:gd name="T51" fmla="*/ 59 h 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0" h="59">
                    <a:moveTo>
                      <a:pt x="9" y="53"/>
                    </a:moveTo>
                    <a:cubicBezTo>
                      <a:pt x="26" y="38"/>
                      <a:pt x="26" y="38"/>
                      <a:pt x="26" y="38"/>
                    </a:cubicBezTo>
                    <a:cubicBezTo>
                      <a:pt x="58" y="58"/>
                      <a:pt x="58" y="58"/>
                      <a:pt x="58" y="58"/>
                    </a:cubicBezTo>
                    <a:cubicBezTo>
                      <a:pt x="59" y="59"/>
                      <a:pt x="60" y="59"/>
                      <a:pt x="60" y="59"/>
                    </a:cubicBezTo>
                    <a:cubicBezTo>
                      <a:pt x="62" y="59"/>
                      <a:pt x="63" y="59"/>
                      <a:pt x="64" y="58"/>
                    </a:cubicBezTo>
                    <a:cubicBezTo>
                      <a:pt x="105" y="20"/>
                      <a:pt x="105" y="20"/>
                      <a:pt x="105" y="20"/>
                    </a:cubicBezTo>
                    <a:cubicBezTo>
                      <a:pt x="112" y="28"/>
                      <a:pt x="112" y="28"/>
                      <a:pt x="112" y="28"/>
                    </a:cubicBezTo>
                    <a:cubicBezTo>
                      <a:pt x="120" y="0"/>
                      <a:pt x="120" y="0"/>
                      <a:pt x="120" y="0"/>
                    </a:cubicBezTo>
                    <a:cubicBezTo>
                      <a:pt x="92" y="7"/>
                      <a:pt x="92" y="7"/>
                      <a:pt x="92" y="7"/>
                    </a:cubicBezTo>
                    <a:cubicBezTo>
                      <a:pt x="97" y="13"/>
                      <a:pt x="97" y="13"/>
                      <a:pt x="97" y="13"/>
                    </a:cubicBezTo>
                    <a:cubicBezTo>
                      <a:pt x="60" y="48"/>
                      <a:pt x="60" y="48"/>
                      <a:pt x="60" y="48"/>
                    </a:cubicBezTo>
                    <a:cubicBezTo>
                      <a:pt x="28" y="27"/>
                      <a:pt x="28" y="27"/>
                      <a:pt x="28" y="27"/>
                    </a:cubicBezTo>
                    <a:cubicBezTo>
                      <a:pt x="26" y="26"/>
                      <a:pt x="24" y="26"/>
                      <a:pt x="22" y="28"/>
                    </a:cubicBezTo>
                    <a:cubicBezTo>
                      <a:pt x="2" y="45"/>
                      <a:pt x="2" y="45"/>
                      <a:pt x="2" y="45"/>
                    </a:cubicBezTo>
                    <a:cubicBezTo>
                      <a:pt x="0" y="47"/>
                      <a:pt x="0" y="50"/>
                      <a:pt x="2" y="52"/>
                    </a:cubicBezTo>
                    <a:cubicBezTo>
                      <a:pt x="3" y="54"/>
                      <a:pt x="7" y="55"/>
                      <a:pt x="9" y="53"/>
                    </a:cubicBezTo>
                    <a:close/>
                  </a:path>
                </a:pathLst>
              </a:custGeom>
              <a:grpFill/>
              <a:ln w="12700">
                <a:noFill/>
                <a:bevel/>
              </a:ln>
            </p:spPr>
            <p:txBody>
              <a:bodyPr anchor="ctr"/>
              <a:lstStyle/>
              <a:p>
                <a:pPr algn="ctr">
                  <a:defRPr/>
                </a:pPr>
                <a:endParaRPr lang="zh-CN" altLang="zh-CN">
                  <a:solidFill>
                    <a:prstClr val="white"/>
                  </a:solidFill>
                  <a:cs typeface="+mn-ea"/>
                  <a:sym typeface="+mn-lt"/>
                </a:endParaRPr>
              </a:p>
            </p:txBody>
          </p:sp>
        </p:grpSp>
      </p:grpSp>
      <p:grpSp>
        <p:nvGrpSpPr>
          <p:cNvPr id="50" name="组合 4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B01B095-F313-4ECC-9C9B-09921AC37103}"/>
              </a:ext>
            </a:extLst>
          </p:cNvPr>
          <p:cNvGrpSpPr/>
          <p:nvPr/>
        </p:nvGrpSpPr>
        <p:grpSpPr>
          <a:xfrm>
            <a:off x="8621127" y="4957465"/>
            <a:ext cx="1117600" cy="1120140"/>
            <a:chOff x="13260" y="7391"/>
            <a:chExt cx="1760" cy="1764"/>
          </a:xfrm>
        </p:grpSpPr>
        <p:sp>
          <p:nvSpPr>
            <p:cNvPr id="51" name="Oval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1D69B4A-DDF4-42EF-93DB-B4F0436FA209}"/>
                </a:ext>
              </a:extLst>
            </p:cNvPr>
            <p:cNvSpPr>
              <a:spLocks noChangeArrowheads="1"/>
            </p:cNvSpPr>
            <p:nvPr/>
          </p:nvSpPr>
          <p:spPr bwMode="auto">
            <a:xfrm>
              <a:off x="13260" y="7391"/>
              <a:ext cx="1761" cy="1764"/>
            </a:xfrm>
            <a:prstGeom prst="ellipse">
              <a:avLst/>
            </a:prstGeom>
            <a:noFill/>
            <a:ln w="9525">
              <a:solidFill>
                <a:srgbClr val="6AE7FF"/>
              </a:solidFill>
              <a:bevel/>
            </a:ln>
            <a:extLst>
              <a:ext uri="{909E8E84-426E-40DD-AFC4-6F175D3DCCD1}">
                <a14:hiddenFill xmlns:a14="http://schemas.microsoft.com/office/drawing/2010/main">
                  <a:solidFill>
                    <a:srgbClr val="FFFFFF"/>
                  </a:solidFill>
                </a14:hiddenFill>
              </a:ext>
            </a:extLst>
          </p:spPr>
          <p:txBody>
            <a:bodyPr lIns="68580" tIns="34290" rIns="68580" bIns="34290"/>
            <a:lstStyle/>
            <a:p>
              <a:endParaRPr lang="zh-CN" altLang="zh-CN">
                <a:solidFill>
                  <a:prstClr val="white"/>
                </a:solidFill>
                <a:cs typeface="+mn-ea"/>
                <a:sym typeface="+mn-lt"/>
              </a:endParaRPr>
            </a:p>
          </p:txBody>
        </p:sp>
        <p:sp>
          <p:nvSpPr>
            <p:cNvPr id="52" name="Freeform 24">
              <a:hlinkClick r:id="rId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C38E68-224D-406E-93A3-A20B8C89DF8F}"/>
                </a:ext>
              </a:extLst>
            </p:cNvPr>
            <p:cNvSpPr>
              <a:spLocks noEditPoints="1" noChangeArrowheads="1"/>
            </p:cNvSpPr>
            <p:nvPr/>
          </p:nvSpPr>
          <p:spPr bwMode="auto">
            <a:xfrm>
              <a:off x="13486" y="7930"/>
              <a:ext cx="1391" cy="835"/>
            </a:xfrm>
            <a:custGeom>
              <a:avLst/>
              <a:gdLst>
                <a:gd name="T0" fmla="*/ 2147483647 w 183"/>
                <a:gd name="T1" fmla="*/ 2147483647 h 110"/>
                <a:gd name="T2" fmla="*/ 2147483647 w 183"/>
                <a:gd name="T3" fmla="*/ 2147483647 h 110"/>
                <a:gd name="T4" fmla="*/ 2147483647 w 183"/>
                <a:gd name="T5" fmla="*/ 2147483647 h 110"/>
                <a:gd name="T6" fmla="*/ 2147483647 w 183"/>
                <a:gd name="T7" fmla="*/ 2147483647 h 110"/>
                <a:gd name="T8" fmla="*/ 2147483647 w 183"/>
                <a:gd name="T9" fmla="*/ 2147483647 h 110"/>
                <a:gd name="T10" fmla="*/ 2147483647 w 183"/>
                <a:gd name="T11" fmla="*/ 2147483647 h 110"/>
                <a:gd name="T12" fmla="*/ 2147483647 w 183"/>
                <a:gd name="T13" fmla="*/ 2147483647 h 110"/>
                <a:gd name="T14" fmla="*/ 2147483647 w 183"/>
                <a:gd name="T15" fmla="*/ 2147483647 h 110"/>
                <a:gd name="T16" fmla="*/ 2147483647 w 183"/>
                <a:gd name="T17" fmla="*/ 2147483647 h 110"/>
                <a:gd name="T18" fmla="*/ 2147483647 w 183"/>
                <a:gd name="T19" fmla="*/ 2147483647 h 110"/>
                <a:gd name="T20" fmla="*/ 2147483647 w 183"/>
                <a:gd name="T21" fmla="*/ 2147483647 h 110"/>
                <a:gd name="T22" fmla="*/ 2147483647 w 183"/>
                <a:gd name="T23" fmla="*/ 2147483647 h 110"/>
                <a:gd name="T24" fmla="*/ 2147483647 w 183"/>
                <a:gd name="T25" fmla="*/ 2147483647 h 110"/>
                <a:gd name="T26" fmla="*/ 2147483647 w 183"/>
                <a:gd name="T27" fmla="*/ 2147483647 h 110"/>
                <a:gd name="T28" fmla="*/ 2147483647 w 183"/>
                <a:gd name="T29" fmla="*/ 2147483647 h 110"/>
                <a:gd name="T30" fmla="*/ 2147483647 w 183"/>
                <a:gd name="T31" fmla="*/ 2147483647 h 110"/>
                <a:gd name="T32" fmla="*/ 2147483647 w 183"/>
                <a:gd name="T33" fmla="*/ 2147483647 h 110"/>
                <a:gd name="T34" fmla="*/ 2147483647 w 183"/>
                <a:gd name="T35" fmla="*/ 2147483647 h 110"/>
                <a:gd name="T36" fmla="*/ 2147483647 w 183"/>
                <a:gd name="T37" fmla="*/ 2147483647 h 110"/>
                <a:gd name="T38" fmla="*/ 2147483647 w 183"/>
                <a:gd name="T39" fmla="*/ 2147483647 h 110"/>
                <a:gd name="T40" fmla="*/ 2147483647 w 183"/>
                <a:gd name="T41" fmla="*/ 2147483647 h 110"/>
                <a:gd name="T42" fmla="*/ 2147483647 w 183"/>
                <a:gd name="T43" fmla="*/ 2147483647 h 110"/>
                <a:gd name="T44" fmla="*/ 2147483647 w 183"/>
                <a:gd name="T45" fmla="*/ 2147483647 h 110"/>
                <a:gd name="T46" fmla="*/ 2147483647 w 183"/>
                <a:gd name="T47" fmla="*/ 2147483647 h 110"/>
                <a:gd name="T48" fmla="*/ 2147483647 w 183"/>
                <a:gd name="T49" fmla="*/ 2147483647 h 110"/>
                <a:gd name="T50" fmla="*/ 2147483647 w 183"/>
                <a:gd name="T51" fmla="*/ 2147483647 h 110"/>
                <a:gd name="T52" fmla="*/ 2147483647 w 183"/>
                <a:gd name="T53" fmla="*/ 2147483647 h 110"/>
                <a:gd name="T54" fmla="*/ 2147483647 w 183"/>
                <a:gd name="T55" fmla="*/ 2147483647 h 110"/>
                <a:gd name="T56" fmla="*/ 2147483647 w 183"/>
                <a:gd name="T57" fmla="*/ 2147483647 h 110"/>
                <a:gd name="T58" fmla="*/ 2147483647 w 183"/>
                <a:gd name="T59" fmla="*/ 2147483647 h 110"/>
                <a:gd name="T60" fmla="*/ 2147483647 w 183"/>
                <a:gd name="T61" fmla="*/ 2147483647 h 110"/>
                <a:gd name="T62" fmla="*/ 2147483647 w 183"/>
                <a:gd name="T63" fmla="*/ 2147483647 h 110"/>
                <a:gd name="T64" fmla="*/ 2147483647 w 183"/>
                <a:gd name="T65" fmla="*/ 2147483647 h 110"/>
                <a:gd name="T66" fmla="*/ 2147483647 w 183"/>
                <a:gd name="T67" fmla="*/ 2147483647 h 110"/>
                <a:gd name="T68" fmla="*/ 2147483647 w 183"/>
                <a:gd name="T69" fmla="*/ 2147483647 h 110"/>
                <a:gd name="T70" fmla="*/ 2147483647 w 183"/>
                <a:gd name="T71" fmla="*/ 2147483647 h 110"/>
                <a:gd name="T72" fmla="*/ 2147483647 w 183"/>
                <a:gd name="T73" fmla="*/ 2147483647 h 110"/>
                <a:gd name="T74" fmla="*/ 2147483647 w 183"/>
                <a:gd name="T75" fmla="*/ 2147483647 h 110"/>
                <a:gd name="T76" fmla="*/ 2147483647 w 183"/>
                <a:gd name="T77" fmla="*/ 2147483647 h 110"/>
                <a:gd name="T78" fmla="*/ 2147483647 w 183"/>
                <a:gd name="T79" fmla="*/ 2147483647 h 110"/>
                <a:gd name="T80" fmla="*/ 2147483647 w 183"/>
                <a:gd name="T81" fmla="*/ 2147483647 h 110"/>
                <a:gd name="T82" fmla="*/ 2147483647 w 183"/>
                <a:gd name="T83" fmla="*/ 2147483647 h 110"/>
                <a:gd name="T84" fmla="*/ 2147483647 w 183"/>
                <a:gd name="T85" fmla="*/ 2147483647 h 1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3"/>
                <a:gd name="T130" fmla="*/ 0 h 110"/>
                <a:gd name="T131" fmla="*/ 183 w 183"/>
                <a:gd name="T132" fmla="*/ 110 h 11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3" h="110">
                  <a:moveTo>
                    <a:pt x="145" y="68"/>
                  </a:moveTo>
                  <a:cubicBezTo>
                    <a:pt x="146" y="67"/>
                    <a:pt x="146" y="66"/>
                    <a:pt x="147" y="65"/>
                  </a:cubicBezTo>
                  <a:cubicBezTo>
                    <a:pt x="151" y="73"/>
                    <a:pt x="151" y="73"/>
                    <a:pt x="151" y="73"/>
                  </a:cubicBezTo>
                  <a:cubicBezTo>
                    <a:pt x="183" y="59"/>
                    <a:pt x="183" y="59"/>
                    <a:pt x="183" y="59"/>
                  </a:cubicBezTo>
                  <a:cubicBezTo>
                    <a:pt x="156" y="0"/>
                    <a:pt x="156" y="0"/>
                    <a:pt x="156" y="0"/>
                  </a:cubicBezTo>
                  <a:cubicBezTo>
                    <a:pt x="124" y="14"/>
                    <a:pt x="124" y="14"/>
                    <a:pt x="124" y="14"/>
                  </a:cubicBezTo>
                  <a:cubicBezTo>
                    <a:pt x="126" y="18"/>
                    <a:pt x="126" y="18"/>
                    <a:pt x="126" y="18"/>
                  </a:cubicBezTo>
                  <a:cubicBezTo>
                    <a:pt x="121" y="17"/>
                    <a:pt x="121" y="17"/>
                    <a:pt x="121" y="17"/>
                  </a:cubicBezTo>
                  <a:cubicBezTo>
                    <a:pt x="121" y="17"/>
                    <a:pt x="121" y="17"/>
                    <a:pt x="121" y="17"/>
                  </a:cubicBezTo>
                  <a:cubicBezTo>
                    <a:pt x="121" y="17"/>
                    <a:pt x="120" y="17"/>
                    <a:pt x="120" y="17"/>
                  </a:cubicBezTo>
                  <a:cubicBezTo>
                    <a:pt x="117" y="16"/>
                    <a:pt x="117" y="16"/>
                    <a:pt x="117" y="16"/>
                  </a:cubicBezTo>
                  <a:cubicBezTo>
                    <a:pt x="116" y="16"/>
                    <a:pt x="115" y="16"/>
                    <a:pt x="115" y="16"/>
                  </a:cubicBezTo>
                  <a:cubicBezTo>
                    <a:pt x="106" y="14"/>
                    <a:pt x="91" y="13"/>
                    <a:pt x="81" y="20"/>
                  </a:cubicBezTo>
                  <a:cubicBezTo>
                    <a:pt x="80" y="20"/>
                    <a:pt x="79" y="21"/>
                    <a:pt x="78" y="22"/>
                  </a:cubicBezTo>
                  <a:cubicBezTo>
                    <a:pt x="75" y="20"/>
                    <a:pt x="72" y="19"/>
                    <a:pt x="69" y="20"/>
                  </a:cubicBezTo>
                  <a:cubicBezTo>
                    <a:pt x="56" y="23"/>
                    <a:pt x="56" y="23"/>
                    <a:pt x="56" y="23"/>
                  </a:cubicBezTo>
                  <a:cubicBezTo>
                    <a:pt x="55" y="22"/>
                    <a:pt x="55" y="22"/>
                    <a:pt x="55" y="22"/>
                  </a:cubicBezTo>
                  <a:cubicBezTo>
                    <a:pt x="59" y="14"/>
                    <a:pt x="59" y="14"/>
                    <a:pt x="59" y="14"/>
                  </a:cubicBezTo>
                  <a:cubicBezTo>
                    <a:pt x="27" y="0"/>
                    <a:pt x="27" y="0"/>
                    <a:pt x="27" y="0"/>
                  </a:cubicBezTo>
                  <a:cubicBezTo>
                    <a:pt x="0" y="59"/>
                    <a:pt x="0" y="59"/>
                    <a:pt x="0" y="59"/>
                  </a:cubicBezTo>
                  <a:cubicBezTo>
                    <a:pt x="32" y="73"/>
                    <a:pt x="32" y="73"/>
                    <a:pt x="32" y="73"/>
                  </a:cubicBezTo>
                  <a:cubicBezTo>
                    <a:pt x="36" y="65"/>
                    <a:pt x="36" y="65"/>
                    <a:pt x="36" y="65"/>
                  </a:cubicBezTo>
                  <a:cubicBezTo>
                    <a:pt x="37" y="68"/>
                    <a:pt x="39" y="70"/>
                    <a:pt x="41" y="72"/>
                  </a:cubicBezTo>
                  <a:cubicBezTo>
                    <a:pt x="40" y="74"/>
                    <a:pt x="39" y="76"/>
                    <a:pt x="39" y="79"/>
                  </a:cubicBezTo>
                  <a:cubicBezTo>
                    <a:pt x="40" y="83"/>
                    <a:pt x="44" y="87"/>
                    <a:pt x="49" y="87"/>
                  </a:cubicBezTo>
                  <a:cubicBezTo>
                    <a:pt x="49" y="87"/>
                    <a:pt x="49" y="87"/>
                    <a:pt x="50" y="87"/>
                  </a:cubicBezTo>
                  <a:cubicBezTo>
                    <a:pt x="51" y="86"/>
                    <a:pt x="51" y="86"/>
                    <a:pt x="52" y="86"/>
                  </a:cubicBezTo>
                  <a:cubicBezTo>
                    <a:pt x="52" y="87"/>
                    <a:pt x="52" y="87"/>
                    <a:pt x="52" y="88"/>
                  </a:cubicBezTo>
                  <a:cubicBezTo>
                    <a:pt x="53" y="92"/>
                    <a:pt x="57" y="96"/>
                    <a:pt x="61" y="96"/>
                  </a:cubicBezTo>
                  <a:cubicBezTo>
                    <a:pt x="62" y="96"/>
                    <a:pt x="62" y="96"/>
                    <a:pt x="63" y="96"/>
                  </a:cubicBezTo>
                  <a:cubicBezTo>
                    <a:pt x="63" y="96"/>
                    <a:pt x="64" y="95"/>
                    <a:pt x="65" y="95"/>
                  </a:cubicBezTo>
                  <a:cubicBezTo>
                    <a:pt x="65" y="96"/>
                    <a:pt x="65" y="96"/>
                    <a:pt x="65" y="97"/>
                  </a:cubicBezTo>
                  <a:cubicBezTo>
                    <a:pt x="66" y="101"/>
                    <a:pt x="69" y="105"/>
                    <a:pt x="74" y="105"/>
                  </a:cubicBezTo>
                  <a:cubicBezTo>
                    <a:pt x="74" y="105"/>
                    <a:pt x="75" y="105"/>
                    <a:pt x="75" y="105"/>
                  </a:cubicBezTo>
                  <a:cubicBezTo>
                    <a:pt x="78" y="104"/>
                    <a:pt x="80" y="103"/>
                    <a:pt x="82" y="100"/>
                  </a:cubicBezTo>
                  <a:cubicBezTo>
                    <a:pt x="95" y="108"/>
                    <a:pt x="95" y="108"/>
                    <a:pt x="95" y="108"/>
                  </a:cubicBezTo>
                  <a:cubicBezTo>
                    <a:pt x="98" y="110"/>
                    <a:pt x="102" y="109"/>
                    <a:pt x="104" y="106"/>
                  </a:cubicBezTo>
                  <a:cubicBezTo>
                    <a:pt x="106" y="103"/>
                    <a:pt x="105" y="99"/>
                    <a:pt x="102" y="97"/>
                  </a:cubicBezTo>
                  <a:cubicBezTo>
                    <a:pt x="101" y="97"/>
                    <a:pt x="101" y="97"/>
                    <a:pt x="101" y="97"/>
                  </a:cubicBezTo>
                  <a:cubicBezTo>
                    <a:pt x="102" y="97"/>
                    <a:pt x="103" y="96"/>
                    <a:pt x="104" y="96"/>
                  </a:cubicBezTo>
                  <a:cubicBezTo>
                    <a:pt x="110" y="100"/>
                    <a:pt x="110" y="100"/>
                    <a:pt x="110" y="100"/>
                  </a:cubicBezTo>
                  <a:cubicBezTo>
                    <a:pt x="111" y="101"/>
                    <a:pt x="113" y="101"/>
                    <a:pt x="114" y="101"/>
                  </a:cubicBezTo>
                  <a:cubicBezTo>
                    <a:pt x="116" y="101"/>
                    <a:pt x="118" y="100"/>
                    <a:pt x="119" y="98"/>
                  </a:cubicBezTo>
                  <a:cubicBezTo>
                    <a:pt x="120" y="96"/>
                    <a:pt x="121" y="94"/>
                    <a:pt x="120" y="93"/>
                  </a:cubicBezTo>
                  <a:cubicBezTo>
                    <a:pt x="120" y="91"/>
                    <a:pt x="119" y="89"/>
                    <a:pt x="117" y="89"/>
                  </a:cubicBezTo>
                  <a:cubicBezTo>
                    <a:pt x="116" y="88"/>
                    <a:pt x="116" y="88"/>
                    <a:pt x="116" y="88"/>
                  </a:cubicBezTo>
                  <a:cubicBezTo>
                    <a:pt x="116" y="87"/>
                    <a:pt x="117" y="87"/>
                    <a:pt x="117" y="86"/>
                  </a:cubicBezTo>
                  <a:cubicBezTo>
                    <a:pt x="123" y="90"/>
                    <a:pt x="123" y="90"/>
                    <a:pt x="123" y="90"/>
                  </a:cubicBezTo>
                  <a:cubicBezTo>
                    <a:pt x="124" y="91"/>
                    <a:pt x="125" y="91"/>
                    <a:pt x="127" y="91"/>
                  </a:cubicBezTo>
                  <a:cubicBezTo>
                    <a:pt x="129" y="91"/>
                    <a:pt x="131" y="90"/>
                    <a:pt x="132" y="88"/>
                  </a:cubicBezTo>
                  <a:cubicBezTo>
                    <a:pt x="134" y="85"/>
                    <a:pt x="133" y="81"/>
                    <a:pt x="130" y="79"/>
                  </a:cubicBezTo>
                  <a:cubicBezTo>
                    <a:pt x="132" y="78"/>
                    <a:pt x="132" y="78"/>
                    <a:pt x="132" y="78"/>
                  </a:cubicBezTo>
                  <a:cubicBezTo>
                    <a:pt x="135" y="79"/>
                    <a:pt x="135" y="79"/>
                    <a:pt x="135" y="79"/>
                  </a:cubicBezTo>
                  <a:cubicBezTo>
                    <a:pt x="136" y="80"/>
                    <a:pt x="137" y="80"/>
                    <a:pt x="138" y="80"/>
                  </a:cubicBezTo>
                  <a:cubicBezTo>
                    <a:pt x="140" y="80"/>
                    <a:pt x="143" y="79"/>
                    <a:pt x="144" y="77"/>
                  </a:cubicBezTo>
                  <a:cubicBezTo>
                    <a:pt x="145" y="75"/>
                    <a:pt x="145" y="72"/>
                    <a:pt x="143" y="70"/>
                  </a:cubicBezTo>
                  <a:cubicBezTo>
                    <a:pt x="144" y="69"/>
                    <a:pt x="144" y="69"/>
                    <a:pt x="144" y="69"/>
                  </a:cubicBezTo>
                  <a:lnTo>
                    <a:pt x="145" y="68"/>
                  </a:lnTo>
                  <a:close/>
                  <a:moveTo>
                    <a:pt x="29" y="66"/>
                  </a:moveTo>
                  <a:cubicBezTo>
                    <a:pt x="8" y="56"/>
                    <a:pt x="8" y="56"/>
                    <a:pt x="8" y="56"/>
                  </a:cubicBezTo>
                  <a:cubicBezTo>
                    <a:pt x="30" y="7"/>
                    <a:pt x="30" y="7"/>
                    <a:pt x="30" y="7"/>
                  </a:cubicBezTo>
                  <a:cubicBezTo>
                    <a:pt x="51" y="17"/>
                    <a:pt x="51" y="17"/>
                    <a:pt x="51" y="17"/>
                  </a:cubicBezTo>
                  <a:lnTo>
                    <a:pt x="29" y="66"/>
                  </a:lnTo>
                  <a:close/>
                  <a:moveTo>
                    <a:pt x="153" y="7"/>
                  </a:moveTo>
                  <a:cubicBezTo>
                    <a:pt x="175" y="56"/>
                    <a:pt x="175" y="56"/>
                    <a:pt x="175" y="56"/>
                  </a:cubicBezTo>
                  <a:cubicBezTo>
                    <a:pt x="154" y="66"/>
                    <a:pt x="154" y="66"/>
                    <a:pt x="154" y="66"/>
                  </a:cubicBezTo>
                  <a:cubicBezTo>
                    <a:pt x="132" y="17"/>
                    <a:pt x="132" y="17"/>
                    <a:pt x="132" y="17"/>
                  </a:cubicBezTo>
                  <a:lnTo>
                    <a:pt x="153" y="7"/>
                  </a:lnTo>
                  <a:close/>
                  <a:moveTo>
                    <a:pt x="85" y="23"/>
                  </a:moveTo>
                  <a:cubicBezTo>
                    <a:pt x="86" y="23"/>
                    <a:pt x="87" y="23"/>
                    <a:pt x="87" y="23"/>
                  </a:cubicBezTo>
                  <a:cubicBezTo>
                    <a:pt x="88" y="22"/>
                    <a:pt x="89" y="22"/>
                    <a:pt x="89" y="22"/>
                  </a:cubicBezTo>
                  <a:cubicBezTo>
                    <a:pt x="90" y="22"/>
                    <a:pt x="91" y="21"/>
                    <a:pt x="91" y="21"/>
                  </a:cubicBezTo>
                  <a:cubicBezTo>
                    <a:pt x="92" y="21"/>
                    <a:pt x="93" y="21"/>
                    <a:pt x="94" y="21"/>
                  </a:cubicBezTo>
                  <a:cubicBezTo>
                    <a:pt x="95" y="21"/>
                    <a:pt x="95" y="21"/>
                    <a:pt x="96" y="21"/>
                  </a:cubicBezTo>
                  <a:cubicBezTo>
                    <a:pt x="97" y="21"/>
                    <a:pt x="98" y="20"/>
                    <a:pt x="100" y="20"/>
                  </a:cubicBezTo>
                  <a:cubicBezTo>
                    <a:pt x="100" y="20"/>
                    <a:pt x="100" y="20"/>
                    <a:pt x="100" y="20"/>
                  </a:cubicBezTo>
                  <a:cubicBezTo>
                    <a:pt x="100" y="20"/>
                    <a:pt x="100" y="20"/>
                    <a:pt x="100" y="20"/>
                  </a:cubicBezTo>
                  <a:cubicBezTo>
                    <a:pt x="105" y="20"/>
                    <a:pt x="110" y="21"/>
                    <a:pt x="114" y="22"/>
                  </a:cubicBezTo>
                  <a:cubicBezTo>
                    <a:pt x="114" y="22"/>
                    <a:pt x="114" y="22"/>
                    <a:pt x="114" y="22"/>
                  </a:cubicBezTo>
                  <a:cubicBezTo>
                    <a:pt x="116" y="22"/>
                    <a:pt x="118" y="22"/>
                    <a:pt x="119" y="23"/>
                  </a:cubicBezTo>
                  <a:cubicBezTo>
                    <a:pt x="129" y="25"/>
                    <a:pt x="129" y="25"/>
                    <a:pt x="129" y="25"/>
                  </a:cubicBezTo>
                  <a:cubicBezTo>
                    <a:pt x="129" y="25"/>
                    <a:pt x="129" y="25"/>
                    <a:pt x="129" y="25"/>
                  </a:cubicBezTo>
                  <a:cubicBezTo>
                    <a:pt x="144" y="59"/>
                    <a:pt x="144" y="59"/>
                    <a:pt x="144" y="59"/>
                  </a:cubicBezTo>
                  <a:cubicBezTo>
                    <a:pt x="143" y="61"/>
                    <a:pt x="142" y="63"/>
                    <a:pt x="140" y="64"/>
                  </a:cubicBezTo>
                  <a:cubicBezTo>
                    <a:pt x="140" y="65"/>
                    <a:pt x="140" y="65"/>
                    <a:pt x="140" y="65"/>
                  </a:cubicBezTo>
                  <a:cubicBezTo>
                    <a:pt x="139" y="65"/>
                    <a:pt x="139" y="66"/>
                    <a:pt x="138" y="66"/>
                  </a:cubicBezTo>
                  <a:cubicBezTo>
                    <a:pt x="99" y="42"/>
                    <a:pt x="99" y="42"/>
                    <a:pt x="99" y="42"/>
                  </a:cubicBezTo>
                  <a:cubicBezTo>
                    <a:pt x="98" y="42"/>
                    <a:pt x="98" y="41"/>
                    <a:pt x="97" y="41"/>
                  </a:cubicBezTo>
                  <a:cubicBezTo>
                    <a:pt x="96" y="41"/>
                    <a:pt x="95" y="40"/>
                    <a:pt x="94" y="40"/>
                  </a:cubicBezTo>
                  <a:cubicBezTo>
                    <a:pt x="94" y="40"/>
                    <a:pt x="94" y="40"/>
                    <a:pt x="94" y="40"/>
                  </a:cubicBezTo>
                  <a:cubicBezTo>
                    <a:pt x="94" y="40"/>
                    <a:pt x="94" y="40"/>
                    <a:pt x="94" y="40"/>
                  </a:cubicBezTo>
                  <a:cubicBezTo>
                    <a:pt x="93" y="40"/>
                    <a:pt x="93" y="40"/>
                    <a:pt x="93" y="40"/>
                  </a:cubicBezTo>
                  <a:cubicBezTo>
                    <a:pt x="92" y="40"/>
                    <a:pt x="91" y="40"/>
                    <a:pt x="91" y="40"/>
                  </a:cubicBezTo>
                  <a:cubicBezTo>
                    <a:pt x="90" y="40"/>
                    <a:pt x="90" y="40"/>
                    <a:pt x="90" y="40"/>
                  </a:cubicBezTo>
                  <a:cubicBezTo>
                    <a:pt x="89" y="40"/>
                    <a:pt x="89" y="40"/>
                    <a:pt x="88" y="40"/>
                  </a:cubicBezTo>
                  <a:cubicBezTo>
                    <a:pt x="88" y="40"/>
                    <a:pt x="88" y="40"/>
                    <a:pt x="87" y="40"/>
                  </a:cubicBezTo>
                  <a:cubicBezTo>
                    <a:pt x="86" y="40"/>
                    <a:pt x="84" y="40"/>
                    <a:pt x="83" y="40"/>
                  </a:cubicBezTo>
                  <a:cubicBezTo>
                    <a:pt x="83" y="41"/>
                    <a:pt x="83" y="41"/>
                    <a:pt x="83" y="41"/>
                  </a:cubicBezTo>
                  <a:cubicBezTo>
                    <a:pt x="82" y="41"/>
                    <a:pt x="82" y="41"/>
                    <a:pt x="81" y="41"/>
                  </a:cubicBezTo>
                  <a:cubicBezTo>
                    <a:pt x="81" y="41"/>
                    <a:pt x="81" y="41"/>
                    <a:pt x="81" y="41"/>
                  </a:cubicBezTo>
                  <a:cubicBezTo>
                    <a:pt x="80" y="42"/>
                    <a:pt x="80" y="42"/>
                    <a:pt x="79" y="42"/>
                  </a:cubicBezTo>
                  <a:cubicBezTo>
                    <a:pt x="79" y="42"/>
                    <a:pt x="78" y="43"/>
                    <a:pt x="77" y="43"/>
                  </a:cubicBezTo>
                  <a:cubicBezTo>
                    <a:pt x="71" y="46"/>
                    <a:pt x="66" y="46"/>
                    <a:pt x="63" y="45"/>
                  </a:cubicBezTo>
                  <a:cubicBezTo>
                    <a:pt x="62" y="44"/>
                    <a:pt x="62" y="44"/>
                    <a:pt x="61" y="44"/>
                  </a:cubicBezTo>
                  <a:cubicBezTo>
                    <a:pt x="61" y="43"/>
                    <a:pt x="61" y="43"/>
                    <a:pt x="61" y="43"/>
                  </a:cubicBezTo>
                  <a:cubicBezTo>
                    <a:pt x="61" y="43"/>
                    <a:pt x="61" y="43"/>
                    <a:pt x="60" y="43"/>
                  </a:cubicBezTo>
                  <a:cubicBezTo>
                    <a:pt x="60" y="42"/>
                    <a:pt x="60" y="42"/>
                    <a:pt x="60" y="42"/>
                  </a:cubicBezTo>
                  <a:cubicBezTo>
                    <a:pt x="60" y="41"/>
                    <a:pt x="58" y="35"/>
                    <a:pt x="61" y="34"/>
                  </a:cubicBezTo>
                  <a:cubicBezTo>
                    <a:pt x="63" y="34"/>
                    <a:pt x="73" y="31"/>
                    <a:pt x="82" y="25"/>
                  </a:cubicBezTo>
                  <a:cubicBezTo>
                    <a:pt x="83" y="24"/>
                    <a:pt x="84" y="24"/>
                    <a:pt x="85" y="23"/>
                  </a:cubicBezTo>
                  <a:close/>
                  <a:moveTo>
                    <a:pt x="49" y="82"/>
                  </a:moveTo>
                  <a:cubicBezTo>
                    <a:pt x="47" y="83"/>
                    <a:pt x="44" y="81"/>
                    <a:pt x="44" y="78"/>
                  </a:cubicBezTo>
                  <a:cubicBezTo>
                    <a:pt x="43" y="77"/>
                    <a:pt x="44" y="76"/>
                    <a:pt x="45" y="74"/>
                  </a:cubicBezTo>
                  <a:cubicBezTo>
                    <a:pt x="45" y="73"/>
                    <a:pt x="47" y="73"/>
                    <a:pt x="48" y="73"/>
                  </a:cubicBezTo>
                  <a:cubicBezTo>
                    <a:pt x="48" y="73"/>
                    <a:pt x="48" y="72"/>
                    <a:pt x="49" y="72"/>
                  </a:cubicBezTo>
                  <a:cubicBezTo>
                    <a:pt x="51" y="72"/>
                    <a:pt x="53" y="74"/>
                    <a:pt x="53" y="77"/>
                  </a:cubicBezTo>
                  <a:cubicBezTo>
                    <a:pt x="54" y="79"/>
                    <a:pt x="52" y="82"/>
                    <a:pt x="49" y="82"/>
                  </a:cubicBezTo>
                  <a:close/>
                  <a:moveTo>
                    <a:pt x="62" y="91"/>
                  </a:moveTo>
                  <a:cubicBezTo>
                    <a:pt x="59" y="92"/>
                    <a:pt x="57" y="90"/>
                    <a:pt x="56" y="87"/>
                  </a:cubicBezTo>
                  <a:cubicBezTo>
                    <a:pt x="56" y="86"/>
                    <a:pt x="57" y="85"/>
                    <a:pt x="57" y="84"/>
                  </a:cubicBezTo>
                  <a:cubicBezTo>
                    <a:pt x="58" y="82"/>
                    <a:pt x="59" y="82"/>
                    <a:pt x="61" y="82"/>
                  </a:cubicBezTo>
                  <a:cubicBezTo>
                    <a:pt x="61" y="82"/>
                    <a:pt x="61" y="82"/>
                    <a:pt x="61" y="82"/>
                  </a:cubicBezTo>
                  <a:cubicBezTo>
                    <a:pt x="64" y="82"/>
                    <a:pt x="66" y="83"/>
                    <a:pt x="66" y="86"/>
                  </a:cubicBezTo>
                  <a:cubicBezTo>
                    <a:pt x="67" y="89"/>
                    <a:pt x="65" y="91"/>
                    <a:pt x="62" y="91"/>
                  </a:cubicBezTo>
                  <a:close/>
                  <a:moveTo>
                    <a:pt x="75" y="100"/>
                  </a:moveTo>
                  <a:cubicBezTo>
                    <a:pt x="72" y="101"/>
                    <a:pt x="70" y="99"/>
                    <a:pt x="69" y="96"/>
                  </a:cubicBezTo>
                  <a:cubicBezTo>
                    <a:pt x="69" y="95"/>
                    <a:pt x="69" y="94"/>
                    <a:pt x="70" y="93"/>
                  </a:cubicBezTo>
                  <a:cubicBezTo>
                    <a:pt x="71" y="92"/>
                    <a:pt x="72" y="91"/>
                    <a:pt x="73" y="91"/>
                  </a:cubicBezTo>
                  <a:cubicBezTo>
                    <a:pt x="74" y="91"/>
                    <a:pt x="74" y="91"/>
                    <a:pt x="74" y="91"/>
                  </a:cubicBezTo>
                  <a:cubicBezTo>
                    <a:pt x="76" y="91"/>
                    <a:pt x="79" y="92"/>
                    <a:pt x="79" y="95"/>
                  </a:cubicBezTo>
                  <a:cubicBezTo>
                    <a:pt x="79" y="98"/>
                    <a:pt x="77" y="100"/>
                    <a:pt x="75" y="100"/>
                  </a:cubicBezTo>
                  <a:close/>
                </a:path>
              </a:pathLst>
            </a:custGeom>
            <a:solidFill>
              <a:srgbClr val="6AE7FF"/>
            </a:solidFill>
            <a:ln w="12700">
              <a:noFill/>
              <a:bevel/>
            </a:ln>
          </p:spPr>
          <p:txBody>
            <a:bodyPr lIns="68580" tIns="34290" rIns="68580" bIns="34290" anchor="ctr"/>
            <a:lstStyle/>
            <a:p>
              <a:endParaRPr lang="zh-CN" altLang="en-US">
                <a:solidFill>
                  <a:prstClr val="black"/>
                </a:solidFill>
                <a:cs typeface="+mn-ea"/>
                <a:sym typeface="+mn-lt"/>
              </a:endParaRPr>
            </a:p>
          </p:txBody>
        </p:sp>
      </p:grpSp>
      <p:grpSp>
        <p:nvGrpSpPr>
          <p:cNvPr id="53" name="组合 5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6E27B98-9F5B-4D9E-A94B-2FE7DDB8DD8F}"/>
              </a:ext>
            </a:extLst>
          </p:cNvPr>
          <p:cNvGrpSpPr/>
          <p:nvPr/>
        </p:nvGrpSpPr>
        <p:grpSpPr>
          <a:xfrm>
            <a:off x="807707" y="1831194"/>
            <a:ext cx="5040560" cy="978974"/>
            <a:chOff x="767408" y="1844824"/>
            <a:chExt cx="5040560" cy="978974"/>
          </a:xfrm>
        </p:grpSpPr>
        <p:sp>
          <p:nvSpPr>
            <p:cNvPr id="54"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C5B3313-E07D-4F18-B054-BDA9600E825F}"/>
                </a:ext>
              </a:extLst>
            </p:cNvPr>
            <p:cNvSpPr txBox="1"/>
            <p:nvPr/>
          </p:nvSpPr>
          <p:spPr>
            <a:xfrm>
              <a:off x="767408" y="1844824"/>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55"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1BD5F26-ACE3-4EAE-8797-0077417BD1A1}"/>
                </a:ext>
              </a:extLst>
            </p:cNvPr>
            <p:cNvSpPr txBox="1"/>
            <p:nvPr/>
          </p:nvSpPr>
          <p:spPr>
            <a:xfrm>
              <a:off x="767408" y="2218504"/>
              <a:ext cx="5040560"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r>
                <a:rPr kumimoji="0" lang="en-US" altLang="zh-CN" sz="1400" b="0" i="0" u="none" strike="noStrike" kern="1200" cap="none" spc="0" normalizeH="0" baseline="0" noProof="0" dirty="0">
                  <a:ln>
                    <a:noFill/>
                  </a:ln>
                  <a:solidFill>
                    <a:prstClr val="white"/>
                  </a:solidFill>
                  <a:effectLst/>
                  <a:uLnTx/>
                  <a:uFillTx/>
                  <a:cs typeface="+mn-ea"/>
                  <a:sym typeface="+mn-lt"/>
                </a:rPr>
                <a:t>,</a:t>
              </a: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a:t>
              </a:r>
              <a:r>
                <a:rPr kumimoji="0" lang="en-US" altLang="zh-CN" sz="1400" b="0" i="0" u="none" strike="noStrike" kern="1200" cap="none" spc="0" normalizeH="0" baseline="0" noProof="0" dirty="0">
                  <a:ln>
                    <a:noFill/>
                  </a:ln>
                  <a:solidFill>
                    <a:prstClr val="white"/>
                  </a:solidFill>
                  <a:effectLst/>
                  <a:uLnTx/>
                  <a:uFillTx/>
                  <a:cs typeface="+mn-ea"/>
                  <a:sym typeface="+mn-lt"/>
                </a:rPr>
                <a:t>.</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57" name="组合 5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7E67AC9-83E0-436C-B0F6-6036CF9AEBA0}"/>
              </a:ext>
            </a:extLst>
          </p:cNvPr>
          <p:cNvGrpSpPr/>
          <p:nvPr/>
        </p:nvGrpSpPr>
        <p:grpSpPr>
          <a:xfrm>
            <a:off x="807707" y="3415370"/>
            <a:ext cx="5040560" cy="978974"/>
            <a:chOff x="767408" y="1844824"/>
            <a:chExt cx="5040560" cy="978974"/>
          </a:xfrm>
        </p:grpSpPr>
        <p:sp>
          <p:nvSpPr>
            <p:cNvPr id="58"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19B1F40-D397-4E0C-8A58-3F061130FDBA}"/>
                </a:ext>
              </a:extLst>
            </p:cNvPr>
            <p:cNvSpPr txBox="1"/>
            <p:nvPr/>
          </p:nvSpPr>
          <p:spPr>
            <a:xfrm>
              <a:off x="767408" y="1844824"/>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59"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A7E71DD-74D7-493C-939F-A830E6D8D0A3}"/>
                </a:ext>
              </a:extLst>
            </p:cNvPr>
            <p:cNvSpPr txBox="1"/>
            <p:nvPr/>
          </p:nvSpPr>
          <p:spPr>
            <a:xfrm>
              <a:off x="767408" y="2218504"/>
              <a:ext cx="5040560"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r>
                <a:rPr kumimoji="0" lang="en-US" altLang="zh-CN" sz="1400" b="0" i="0" u="none" strike="noStrike" kern="1200" cap="none" spc="0" normalizeH="0" baseline="0" noProof="0" dirty="0">
                  <a:ln>
                    <a:noFill/>
                  </a:ln>
                  <a:solidFill>
                    <a:prstClr val="white"/>
                  </a:solidFill>
                  <a:effectLst/>
                  <a:uLnTx/>
                  <a:uFillTx/>
                  <a:cs typeface="+mn-ea"/>
                  <a:sym typeface="+mn-lt"/>
                </a:rPr>
                <a:t>,</a:t>
              </a: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a:t>
              </a:r>
              <a:r>
                <a:rPr kumimoji="0" lang="en-US" altLang="zh-CN" sz="1400" b="0" i="0" u="none" strike="noStrike" kern="1200" cap="none" spc="0" normalizeH="0" baseline="0" noProof="0" dirty="0">
                  <a:ln>
                    <a:noFill/>
                  </a:ln>
                  <a:solidFill>
                    <a:prstClr val="white"/>
                  </a:solidFill>
                  <a:effectLst/>
                  <a:uLnTx/>
                  <a:uFillTx/>
                  <a:cs typeface="+mn-ea"/>
                  <a:sym typeface="+mn-lt"/>
                </a:rPr>
                <a:t>.</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D4FF749-6805-421F-9019-1C31197B6D47}"/>
              </a:ext>
            </a:extLst>
          </p:cNvPr>
          <p:cNvGrpSpPr/>
          <p:nvPr/>
        </p:nvGrpSpPr>
        <p:grpSpPr>
          <a:xfrm>
            <a:off x="807707" y="4999546"/>
            <a:ext cx="5040560" cy="978974"/>
            <a:chOff x="767408" y="1844824"/>
            <a:chExt cx="5040560" cy="978974"/>
          </a:xfrm>
        </p:grpSpPr>
        <p:sp>
          <p:nvSpPr>
            <p:cNvPr id="62"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B77C060-B74F-47BA-9393-8CEC8B2B9AD7}"/>
                </a:ext>
              </a:extLst>
            </p:cNvPr>
            <p:cNvSpPr txBox="1"/>
            <p:nvPr/>
          </p:nvSpPr>
          <p:spPr>
            <a:xfrm>
              <a:off x="767408" y="1844824"/>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63"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2EA0052-FD9C-4475-B2C5-E6BCBA036EE9}"/>
                </a:ext>
              </a:extLst>
            </p:cNvPr>
            <p:cNvSpPr txBox="1"/>
            <p:nvPr/>
          </p:nvSpPr>
          <p:spPr>
            <a:xfrm>
              <a:off x="767408" y="2218504"/>
              <a:ext cx="5040560"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r>
                <a:rPr kumimoji="0" lang="en-US" altLang="zh-CN" sz="1400" b="0" i="0" u="none" strike="noStrike" kern="1200" cap="none" spc="0" normalizeH="0" baseline="0" noProof="0" dirty="0">
                  <a:ln>
                    <a:noFill/>
                  </a:ln>
                  <a:solidFill>
                    <a:prstClr val="white"/>
                  </a:solidFill>
                  <a:effectLst/>
                  <a:uLnTx/>
                  <a:uFillTx/>
                  <a:cs typeface="+mn-ea"/>
                  <a:sym typeface="+mn-lt"/>
                </a:rPr>
                <a:t>,</a:t>
              </a: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a:t>
              </a:r>
              <a:r>
                <a:rPr kumimoji="0" lang="en-US" altLang="zh-CN" sz="1400" b="0" i="0" u="none" strike="noStrike" kern="1200" cap="none" spc="0" normalizeH="0" baseline="0" noProof="0" dirty="0">
                  <a:ln>
                    <a:noFill/>
                  </a:ln>
                  <a:solidFill>
                    <a:prstClr val="white"/>
                  </a:solidFill>
                  <a:effectLst/>
                  <a:uLnTx/>
                  <a:uFillTx/>
                  <a:cs typeface="+mn-ea"/>
                  <a:sym typeface="+mn-lt"/>
                </a:rPr>
                <a:t>.</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extLst>
      <p:ext uri="{BB962C8B-B14F-4D97-AF65-F5344CB8AC3E}">
        <p14:creationId xmlns:p14="http://schemas.microsoft.com/office/powerpoint/2010/main" val="3794693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ppt_w</p:attrName>
                                        </p:attrNameLst>
                                      </p:cBhvr>
                                      <p:tavLst>
                                        <p:tav tm="0">
                                          <p:val>
                                            <p:fltVal val="0"/>
                                          </p:val>
                                        </p:tav>
                                        <p:tav tm="100000">
                                          <p:val>
                                            <p:strVal val="#ppt_w"/>
                                          </p:val>
                                        </p:tav>
                                      </p:tavLst>
                                    </p:anim>
                                    <p:anim calcmode="lin" valueType="num">
                                      <p:cBhvr>
                                        <p:cTn id="35" dur="500" fill="hold"/>
                                        <p:tgtEl>
                                          <p:spTgt spid="25"/>
                                        </p:tgtEl>
                                        <p:attrNameLst>
                                          <p:attrName>ppt_h</p:attrName>
                                        </p:attrNameLst>
                                      </p:cBhvr>
                                      <p:tavLst>
                                        <p:tav tm="0">
                                          <p:val>
                                            <p:fltVal val="0"/>
                                          </p:val>
                                        </p:tav>
                                        <p:tav tm="100000">
                                          <p:val>
                                            <p:strVal val="#ppt_h"/>
                                          </p:val>
                                        </p:tav>
                                      </p:tavLst>
                                    </p:anim>
                                    <p:animEffect transition="in" filter="fade">
                                      <p:cBhvr>
                                        <p:cTn id="36" dur="500"/>
                                        <p:tgtEl>
                                          <p:spTgt spid="25"/>
                                        </p:tgtEl>
                                      </p:cBhvr>
                                    </p:animEffec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par>
                          <p:cTn id="43" fill="hold">
                            <p:stCondLst>
                              <p:cond delay="2500"/>
                            </p:stCondLst>
                            <p:childTnLst>
                              <p:par>
                                <p:cTn id="44" presetID="53" presetClass="entr" presetSubtype="16" fill="hold"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p:cTn id="46" dur="500" fill="hold"/>
                                        <p:tgtEl>
                                          <p:spTgt spid="33"/>
                                        </p:tgtEl>
                                        <p:attrNameLst>
                                          <p:attrName>ppt_w</p:attrName>
                                        </p:attrNameLst>
                                      </p:cBhvr>
                                      <p:tavLst>
                                        <p:tav tm="0">
                                          <p:val>
                                            <p:fltVal val="0"/>
                                          </p:val>
                                        </p:tav>
                                        <p:tav tm="100000">
                                          <p:val>
                                            <p:strVal val="#ppt_w"/>
                                          </p:val>
                                        </p:tav>
                                      </p:tavLst>
                                    </p:anim>
                                    <p:anim calcmode="lin" valueType="num">
                                      <p:cBhvr>
                                        <p:cTn id="47" dur="500" fill="hold"/>
                                        <p:tgtEl>
                                          <p:spTgt spid="33"/>
                                        </p:tgtEl>
                                        <p:attrNameLst>
                                          <p:attrName>ppt_h</p:attrName>
                                        </p:attrNameLst>
                                      </p:cBhvr>
                                      <p:tavLst>
                                        <p:tav tm="0">
                                          <p:val>
                                            <p:fltVal val="0"/>
                                          </p:val>
                                        </p:tav>
                                        <p:tav tm="100000">
                                          <p:val>
                                            <p:strVal val="#ppt_h"/>
                                          </p:val>
                                        </p:tav>
                                      </p:tavLst>
                                    </p:anim>
                                    <p:animEffect transition="in" filter="fade">
                                      <p:cBhvr>
                                        <p:cTn id="48" dur="500"/>
                                        <p:tgtEl>
                                          <p:spTgt spid="33"/>
                                        </p:tgtEl>
                                      </p:cBhvr>
                                    </p:animEffect>
                                  </p:childTnLst>
                                </p:cTn>
                              </p:par>
                            </p:childTnLst>
                          </p:cTn>
                        </p:par>
                        <p:par>
                          <p:cTn id="49" fill="hold">
                            <p:stCondLst>
                              <p:cond delay="3000"/>
                            </p:stCondLst>
                            <p:childTnLst>
                              <p:par>
                                <p:cTn id="50" presetID="53" presetClass="entr" presetSubtype="16" fill="hold" nodeType="afterEffect">
                                  <p:stCondLst>
                                    <p:cond delay="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childTnLst>
                          </p:cTn>
                        </p:par>
                        <p:par>
                          <p:cTn id="55" fill="hold">
                            <p:stCondLst>
                              <p:cond delay="3500"/>
                            </p:stCondLst>
                            <p:childTnLst>
                              <p:par>
                                <p:cTn id="56" presetID="53" presetClass="entr" presetSubtype="16"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p:cTn id="58" dur="500" fill="hold"/>
                                        <p:tgtEl>
                                          <p:spTgt spid="36"/>
                                        </p:tgtEl>
                                        <p:attrNameLst>
                                          <p:attrName>ppt_w</p:attrName>
                                        </p:attrNameLst>
                                      </p:cBhvr>
                                      <p:tavLst>
                                        <p:tav tm="0">
                                          <p:val>
                                            <p:fltVal val="0"/>
                                          </p:val>
                                        </p:tav>
                                        <p:tav tm="100000">
                                          <p:val>
                                            <p:strVal val="#ppt_w"/>
                                          </p:val>
                                        </p:tav>
                                      </p:tavLst>
                                    </p:anim>
                                    <p:anim calcmode="lin" valueType="num">
                                      <p:cBhvr>
                                        <p:cTn id="59" dur="500" fill="hold"/>
                                        <p:tgtEl>
                                          <p:spTgt spid="36"/>
                                        </p:tgtEl>
                                        <p:attrNameLst>
                                          <p:attrName>ppt_h</p:attrName>
                                        </p:attrNameLst>
                                      </p:cBhvr>
                                      <p:tavLst>
                                        <p:tav tm="0">
                                          <p:val>
                                            <p:fltVal val="0"/>
                                          </p:val>
                                        </p:tav>
                                        <p:tav tm="100000">
                                          <p:val>
                                            <p:strVal val="#ppt_h"/>
                                          </p:val>
                                        </p:tav>
                                      </p:tavLst>
                                    </p:anim>
                                    <p:animEffect transition="in" filter="fade">
                                      <p:cBhvr>
                                        <p:cTn id="60" dur="500"/>
                                        <p:tgtEl>
                                          <p:spTgt spid="36"/>
                                        </p:tgtEl>
                                      </p:cBhvr>
                                    </p:animEffect>
                                  </p:childTnLst>
                                </p:cTn>
                              </p:par>
                            </p:childTnLst>
                          </p:cTn>
                        </p:par>
                        <p:par>
                          <p:cTn id="61" fill="hold">
                            <p:stCondLst>
                              <p:cond delay="4000"/>
                            </p:stCondLst>
                            <p:childTnLst>
                              <p:par>
                                <p:cTn id="62" presetID="53" presetClass="entr" presetSubtype="16" fill="hold" nodeType="afterEffect">
                                  <p:stCondLst>
                                    <p:cond delay="0"/>
                                  </p:stCondLst>
                                  <p:childTnLst>
                                    <p:set>
                                      <p:cBhvr>
                                        <p:cTn id="63" dur="1" fill="hold">
                                          <p:stCondLst>
                                            <p:cond delay="0"/>
                                          </p:stCondLst>
                                        </p:cTn>
                                        <p:tgtEl>
                                          <p:spTgt spid="50"/>
                                        </p:tgtEl>
                                        <p:attrNameLst>
                                          <p:attrName>style.visibility</p:attrName>
                                        </p:attrNameLst>
                                      </p:cBhvr>
                                      <p:to>
                                        <p:strVal val="visible"/>
                                      </p:to>
                                    </p:set>
                                    <p:anim calcmode="lin" valueType="num">
                                      <p:cBhvr>
                                        <p:cTn id="64" dur="500" fill="hold"/>
                                        <p:tgtEl>
                                          <p:spTgt spid="50"/>
                                        </p:tgtEl>
                                        <p:attrNameLst>
                                          <p:attrName>ppt_w</p:attrName>
                                        </p:attrNameLst>
                                      </p:cBhvr>
                                      <p:tavLst>
                                        <p:tav tm="0">
                                          <p:val>
                                            <p:fltVal val="0"/>
                                          </p:val>
                                        </p:tav>
                                        <p:tav tm="100000">
                                          <p:val>
                                            <p:strVal val="#ppt_w"/>
                                          </p:val>
                                        </p:tav>
                                      </p:tavLst>
                                    </p:anim>
                                    <p:anim calcmode="lin" valueType="num">
                                      <p:cBhvr>
                                        <p:cTn id="65" dur="500" fill="hold"/>
                                        <p:tgtEl>
                                          <p:spTgt spid="50"/>
                                        </p:tgtEl>
                                        <p:attrNameLst>
                                          <p:attrName>ppt_h</p:attrName>
                                        </p:attrNameLst>
                                      </p:cBhvr>
                                      <p:tavLst>
                                        <p:tav tm="0">
                                          <p:val>
                                            <p:fltVal val="0"/>
                                          </p:val>
                                        </p:tav>
                                        <p:tav tm="100000">
                                          <p:val>
                                            <p:strVal val="#ppt_h"/>
                                          </p:val>
                                        </p:tav>
                                      </p:tavLst>
                                    </p:anim>
                                    <p:animEffect transition="in" filter="fade">
                                      <p:cBhvr>
                                        <p:cTn id="66" dur="500"/>
                                        <p:tgtEl>
                                          <p:spTgt spid="50"/>
                                        </p:tgtEl>
                                      </p:cBhvr>
                                    </p:animEffect>
                                  </p:childTnLst>
                                </p:cTn>
                              </p:par>
                            </p:childTnLst>
                          </p:cTn>
                        </p:par>
                        <p:par>
                          <p:cTn id="67" fill="hold">
                            <p:stCondLst>
                              <p:cond delay="4500"/>
                            </p:stCondLst>
                            <p:childTnLst>
                              <p:par>
                                <p:cTn id="68" presetID="53" presetClass="entr" presetSubtype="16" fill="hold" nodeType="afterEffect">
                                  <p:stCondLst>
                                    <p:cond delay="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fade">
                                      <p:cBhvr>
                                        <p:cTn id="77" dur="1000"/>
                                        <p:tgtEl>
                                          <p:spTgt spid="57"/>
                                        </p:tgtEl>
                                      </p:cBhvr>
                                    </p:animEffect>
                                    <p:anim calcmode="lin" valueType="num">
                                      <p:cBhvr>
                                        <p:cTn id="78" dur="1000" fill="hold"/>
                                        <p:tgtEl>
                                          <p:spTgt spid="57"/>
                                        </p:tgtEl>
                                        <p:attrNameLst>
                                          <p:attrName>ppt_x</p:attrName>
                                        </p:attrNameLst>
                                      </p:cBhvr>
                                      <p:tavLst>
                                        <p:tav tm="0">
                                          <p:val>
                                            <p:strVal val="#ppt_x"/>
                                          </p:val>
                                        </p:tav>
                                        <p:tav tm="100000">
                                          <p:val>
                                            <p:strVal val="#ppt_x"/>
                                          </p:val>
                                        </p:tav>
                                      </p:tavLst>
                                    </p:anim>
                                    <p:anim calcmode="lin" valueType="num">
                                      <p:cBhvr>
                                        <p:cTn id="79" dur="1000" fill="hold"/>
                                        <p:tgtEl>
                                          <p:spTgt spid="57"/>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fade">
                                      <p:cBhvr>
                                        <p:cTn id="87" dur="1000"/>
                                        <p:tgtEl>
                                          <p:spTgt spid="61"/>
                                        </p:tgtEl>
                                      </p:cBhvr>
                                    </p:animEffect>
                                    <p:anim calcmode="lin" valueType="num">
                                      <p:cBhvr>
                                        <p:cTn id="88" dur="1000" fill="hold"/>
                                        <p:tgtEl>
                                          <p:spTgt spid="61"/>
                                        </p:tgtEl>
                                        <p:attrNameLst>
                                          <p:attrName>ppt_x</p:attrName>
                                        </p:attrNameLst>
                                      </p:cBhvr>
                                      <p:tavLst>
                                        <p:tav tm="0">
                                          <p:val>
                                            <p:strVal val="#ppt_x"/>
                                          </p:val>
                                        </p:tav>
                                        <p:tav tm="100000">
                                          <p:val>
                                            <p:strVal val="#ppt_x"/>
                                          </p:val>
                                        </p:tav>
                                      </p:tavLst>
                                    </p:anim>
                                    <p:anim calcmode="lin" valueType="num">
                                      <p:cBhvr>
                                        <p:cTn id="8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元宇宙发展情况</a:t>
              </a:r>
            </a:p>
          </p:txBody>
        </p:sp>
        <p:sp>
          <p:nvSpPr>
            <p:cNvPr id="6" name="文本框 5">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aphicFrame>
        <p:nvGraphicFramePr>
          <p:cNvPr id="17" name="图表 16">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F4F29F9D-1549-4BDB-9622-5C05C49B9149}"/>
              </a:ext>
            </a:extLst>
          </p:cNvPr>
          <p:cNvGraphicFramePr/>
          <p:nvPr>
            <p:extLst>
              <p:ext uri="{D42A27DB-BD31-4B8C-83A1-F6EECF244321}">
                <p14:modId xmlns:p14="http://schemas.microsoft.com/office/powerpoint/2010/main" val="2181236874"/>
              </p:ext>
            </p:extLst>
          </p:nvPr>
        </p:nvGraphicFramePr>
        <p:xfrm>
          <a:off x="874713" y="1844824"/>
          <a:ext cx="10442575" cy="2955474"/>
        </p:xfrm>
        <a:graphic>
          <a:graphicData uri="http://schemas.openxmlformats.org/drawingml/2006/chart">
            <c:chart xmlns:c="http://schemas.openxmlformats.org/drawingml/2006/chart" xmlns:r="http://schemas.openxmlformats.org/officeDocument/2006/relationships" r:id="rId2"/>
          </a:graphicData>
        </a:graphic>
      </p:graphicFrame>
      <p:grpSp>
        <p:nvGrpSpPr>
          <p:cNvPr id="26" name="组合 25">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DF26EACB-670D-4C69-B518-8FFA1182C220}"/>
              </a:ext>
            </a:extLst>
          </p:cNvPr>
          <p:cNvGrpSpPr/>
          <p:nvPr/>
        </p:nvGrpSpPr>
        <p:grpSpPr>
          <a:xfrm>
            <a:off x="2400300" y="5171950"/>
            <a:ext cx="7391400" cy="849338"/>
            <a:chOff x="2359844" y="4941055"/>
            <a:chExt cx="7391400" cy="849338"/>
          </a:xfrm>
        </p:grpSpPr>
        <p:sp>
          <p:nvSpPr>
            <p:cNvPr id="27" name="梯形 28">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378B6953-7F88-42C1-9521-75DB05B9C18F}"/>
                </a:ext>
              </a:extLst>
            </p:cNvPr>
            <p:cNvSpPr/>
            <p:nvPr/>
          </p:nvSpPr>
          <p:spPr>
            <a:xfrm>
              <a:off x="2359844" y="5536964"/>
              <a:ext cx="7391400" cy="25342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2BC4D9">
                    <a:alpha val="51000"/>
                  </a:srgbClr>
                </a:gs>
                <a:gs pos="0">
                  <a:srgbClr val="0C376D">
                    <a:alpha val="0"/>
                  </a:srgbClr>
                </a:gs>
              </a:gsLst>
              <a:lin ang="5400000" scaled="1"/>
              <a:tileRect/>
            </a:gradFill>
            <a:ln w="6350">
              <a:gradFill>
                <a:gsLst>
                  <a:gs pos="100000">
                    <a:schemeClr val="accent5">
                      <a:lumMod val="75000"/>
                    </a:schemeClr>
                  </a:gs>
                  <a:gs pos="3000">
                    <a:schemeClr val="accent5">
                      <a:lumMod val="75000"/>
                      <a:alpha val="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8" name="文本框 27">
              <a:extLst>
                <a:ext uri="{FF2B5EF4-FFF2-40B4-BE49-F238E27FC236}">
                  <a16:creationId xmlns="" xmlns:p14="http://schemas.microsoft.com/office/powerpoint/2010/main" xmlns:c="http://schemas.openxmlformats.org/drawingml/2006/chart" xmlns:mc="http://schemas.openxmlformats.org/markup-compatibility/2006" xmlns:a16="http://schemas.microsoft.com/office/drawing/2014/main" id="{AB6D302E-6A87-40A7-9085-2A20A86BC995}"/>
                </a:ext>
              </a:extLst>
            </p:cNvPr>
            <p:cNvSpPr txBox="1"/>
            <p:nvPr/>
          </p:nvSpPr>
          <p:spPr>
            <a:xfrm>
              <a:off x="2464619" y="4941055"/>
              <a:ext cx="7181850" cy="700576"/>
            </a:xfrm>
            <a:prstGeom prst="rect">
              <a:avLst/>
            </a:prstGeom>
            <a:noFill/>
          </p:spPr>
          <p:txBody>
            <a:bodyPr wrap="square" rtlCol="0">
              <a:spAutoFit/>
            </a:bodyPr>
            <a:lstStyle/>
            <a:p>
              <a:pPr algn="ctr">
                <a:lnSpc>
                  <a:spcPct val="150000"/>
                </a:lnSpc>
              </a:pPr>
              <a:r>
                <a:rPr lang="zh-CN" altLang="en-US" sz="1400" dirty="0">
                  <a:solidFill>
                    <a:prstClr val="white"/>
                  </a:solidFill>
                  <a:cs typeface="+mn-ea"/>
                  <a:sym typeface="+mn-lt"/>
                </a:rPr>
                <a:t>单击此处添加标题内容，标题要与内容相符，注意字体大小</a:t>
              </a:r>
              <a:r>
                <a:rPr lang="en-US" altLang="zh-CN" sz="1400" dirty="0">
                  <a:solidFill>
                    <a:prstClr val="white"/>
                  </a:solidFill>
                  <a:cs typeface="+mn-ea"/>
                  <a:sym typeface="+mn-lt"/>
                </a:rPr>
                <a:t>,</a:t>
              </a:r>
              <a:r>
                <a:rPr lang="zh-CN" altLang="en-US" sz="1400" dirty="0">
                  <a:solidFill>
                    <a:prstClr val="white"/>
                  </a:solidFill>
                  <a:cs typeface="+mn-ea"/>
                  <a:sym typeface="+mn-lt"/>
                </a:rPr>
                <a:t>单击此处添加标题内。单击此处添加标题内容，标题要与内容相符，注意字体大小</a:t>
              </a:r>
              <a:r>
                <a:rPr lang="en-US" altLang="zh-CN" sz="1400" dirty="0">
                  <a:solidFill>
                    <a:prstClr val="white"/>
                  </a:solidFill>
                  <a:cs typeface="+mn-ea"/>
                  <a:sym typeface="+mn-lt"/>
                </a:rPr>
                <a:t>,</a:t>
              </a:r>
              <a:r>
                <a:rPr lang="zh-CN" altLang="en-US" sz="1400" dirty="0">
                  <a:solidFill>
                    <a:prstClr val="white"/>
                  </a:solidFill>
                  <a:cs typeface="+mn-ea"/>
                  <a:sym typeface="+mn-lt"/>
                </a:rPr>
                <a:t>单击此处添加标题内</a:t>
              </a:r>
              <a:endParaRPr lang="zh-CN" altLang="en-US" sz="1400" b="1" dirty="0">
                <a:gradFill>
                  <a:gsLst>
                    <a:gs pos="0">
                      <a:srgbClr val="081439">
                        <a:alpha val="80000"/>
                      </a:srgbClr>
                    </a:gs>
                    <a:gs pos="100000">
                      <a:schemeClr val="bg1"/>
                    </a:gs>
                  </a:gsLst>
                  <a:lin ang="16200000" scaled="1"/>
                </a:gradFill>
                <a:cs typeface="+mn-ea"/>
                <a:sym typeface="+mn-lt"/>
              </a:endParaRPr>
            </a:p>
          </p:txBody>
        </p:sp>
      </p:grpSp>
    </p:spTree>
    <p:extLst>
      <p:ext uri="{BB962C8B-B14F-4D97-AF65-F5344CB8AC3E}">
        <p14:creationId xmlns:p14="http://schemas.microsoft.com/office/powerpoint/2010/main" val="4060381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c="http://schemas.openxmlformats.org/drawingml/2006/chart">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23" dur="500"/>
                                        <p:tgtEl>
                                          <p:spTgt spid="17">
                                            <p:graphicEl>
                                              <a:chart seriesIdx="-3" categoryIdx="-3" bldStep="gridLegen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28" dur="500"/>
                                        <p:tgtEl>
                                          <p:spTgt spid="17">
                                            <p:graphicEl>
                                              <a:chart seriesIdx="0" categoryIdx="-4" bldStep="series"/>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Sub>
          <a:bldChart bld="series"/>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元宇宙发展情况</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1861836-A3BB-4495-8754-FCDF74D87F61}"/>
              </a:ext>
            </a:extLst>
          </p:cNvPr>
          <p:cNvPicPr>
            <a:picLocks noChangeAspect="1"/>
          </p:cNvPicPr>
          <p:nvPr/>
        </p:nvPicPr>
        <p:blipFill>
          <a:blip r:embed="rId3">
            <a:extLst>
              <a:ext uri="{BEBA8EAE-BF5A-486C-A8C5-ECC9F3942E4B}">
                <a14:imgProps xmlns:a14="http://schemas.microsoft.com/office/drawing/2010/main">
                  <a14:imgLayer>
                    <a14:imgEffect>
                      <a14:saturation sat="300000"/>
                    </a14:imgEffect>
                    <a14:imgEffect>
                      <a14:brightnessContrast bright="40000" contrast="20000"/>
                    </a14:imgEffect>
                  </a14:imgLayer>
                </a14:imgProps>
              </a:ext>
              <a:ext uri="{28A0092B-C50C-407E-A947-70E740481C1C}">
                <a14:useLocalDpi xmlns:a14="http://schemas.microsoft.com/office/drawing/2010/main"/>
              </a:ext>
            </a:extLst>
          </a:blip>
          <a:stretch>
            <a:fillRect/>
          </a:stretch>
        </p:blipFill>
        <p:spPr>
          <a:xfrm>
            <a:off x="3218584" y="2010754"/>
            <a:ext cx="5754831" cy="3956446"/>
          </a:xfrm>
          <a:prstGeom prst="rect">
            <a:avLst/>
          </a:prstGeom>
        </p:spPr>
      </p:pic>
      <p:grpSp>
        <p:nvGrpSpPr>
          <p:cNvPr id="18" name="组合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9C70DB0-9793-43BC-B398-9988970AAA20}"/>
              </a:ext>
            </a:extLst>
          </p:cNvPr>
          <p:cNvGrpSpPr/>
          <p:nvPr/>
        </p:nvGrpSpPr>
        <p:grpSpPr>
          <a:xfrm>
            <a:off x="1127448" y="4653136"/>
            <a:ext cx="2766964" cy="1074256"/>
            <a:chOff x="1107300" y="4848330"/>
            <a:chExt cx="2766964" cy="1074256"/>
          </a:xfrm>
        </p:grpSpPr>
        <p:sp>
          <p:nvSpPr>
            <p:cNvPr id="19"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36E4A2D-3E82-4150-B954-086AFB9E7A2A}"/>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0"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5B0C4EF-3C41-4833-A18E-F837ECECA8FD}"/>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21" name="组合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3EF0C20-B96B-42D4-B7EC-DCB3CB70441A}"/>
              </a:ext>
            </a:extLst>
          </p:cNvPr>
          <p:cNvGrpSpPr/>
          <p:nvPr/>
        </p:nvGrpSpPr>
        <p:grpSpPr>
          <a:xfrm>
            <a:off x="623392" y="1988840"/>
            <a:ext cx="2766964" cy="1074256"/>
            <a:chOff x="1107300" y="4848330"/>
            <a:chExt cx="2766964" cy="1074256"/>
          </a:xfrm>
        </p:grpSpPr>
        <p:sp>
          <p:nvSpPr>
            <p:cNvPr id="22"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1D8BE32-666B-4400-BED9-F6650F9DAF4B}"/>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3"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6012CFC-6D2B-4A6D-9200-EE29F3CB1A14}"/>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24" name="组合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D7C9249-8258-4B31-A83D-9537912D86CB}"/>
              </a:ext>
            </a:extLst>
          </p:cNvPr>
          <p:cNvGrpSpPr/>
          <p:nvPr/>
        </p:nvGrpSpPr>
        <p:grpSpPr>
          <a:xfrm>
            <a:off x="8544272" y="4653136"/>
            <a:ext cx="2766964" cy="1074256"/>
            <a:chOff x="1107300" y="4848330"/>
            <a:chExt cx="2766964" cy="1074256"/>
          </a:xfrm>
        </p:grpSpPr>
        <p:sp>
          <p:nvSpPr>
            <p:cNvPr id="25"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3C04AE3-EC6B-4CF3-9934-6C100A1D4133}"/>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6"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1571638-1B44-4934-8578-07D3CDDAD4E3}"/>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27" name="组合 2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370F794-4235-4ABD-8D8D-C2CB557E87A0}"/>
              </a:ext>
            </a:extLst>
          </p:cNvPr>
          <p:cNvGrpSpPr/>
          <p:nvPr/>
        </p:nvGrpSpPr>
        <p:grpSpPr>
          <a:xfrm>
            <a:off x="8801646" y="1988840"/>
            <a:ext cx="2766964" cy="1074256"/>
            <a:chOff x="1107300" y="4848330"/>
            <a:chExt cx="2766964" cy="1074256"/>
          </a:xfrm>
        </p:grpSpPr>
        <p:sp>
          <p:nvSpPr>
            <p:cNvPr id="28"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DEBEA05-EF93-4E48-A1F5-29F1810CDFBC}"/>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9"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0BA4A75-A4AE-46B2-8329-95640085BFB1}"/>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spTree>
    <p:extLst>
      <p:ext uri="{BB962C8B-B14F-4D97-AF65-F5344CB8AC3E}">
        <p14:creationId xmlns:p14="http://schemas.microsoft.com/office/powerpoint/2010/main" val="42827736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元宇宙发展情况</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A5CB977-8959-4915-8CA1-A6ECAE6132FA}"/>
              </a:ext>
            </a:extLst>
          </p:cNvPr>
          <p:cNvSpPr/>
          <p:nvPr/>
        </p:nvSpPr>
        <p:spPr>
          <a:xfrm>
            <a:off x="8546620" y="2155857"/>
            <a:ext cx="2908914" cy="2419886"/>
          </a:xfrm>
          <a:prstGeom prst="rect">
            <a:avLst/>
          </a:prstGeom>
          <a:gradFill flip="none" rotWithShape="1">
            <a:gsLst>
              <a:gs pos="0">
                <a:srgbClr val="1C2E52"/>
              </a:gs>
              <a:gs pos="43000">
                <a:srgbClr val="3E67B4">
                  <a:alpha val="0"/>
                </a:srgbClr>
              </a:gs>
            </a:gsLst>
            <a:lin ang="8100000" scaled="1"/>
            <a:tileRect/>
          </a:gradFill>
          <a:ln>
            <a:gradFill flip="none" rotWithShape="1">
              <a:gsLst>
                <a:gs pos="0">
                  <a:srgbClr val="4B97B4"/>
                </a:gs>
                <a:gs pos="36000">
                  <a:srgbClr val="4B97B4">
                    <a:alpha val="0"/>
                  </a:srgbClr>
                </a:gs>
              </a:gsLst>
              <a:lin ang="8100000" scaled="1"/>
              <a:tileRect/>
            </a:gradFill>
          </a:ln>
          <a:effectLst>
            <a:reflection blurRad="6350" stA="6000" endPos="17000" dir="5400000" sy="-100000" algn="bl" rotWithShape="0"/>
          </a:effectLst>
          <a:scene3d>
            <a:camera prst="perspectiveLeft">
              <a:rot lat="0" lon="21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矩形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38159BA-F1FB-475D-9B34-85A13D7A3DE8}"/>
              </a:ext>
            </a:extLst>
          </p:cNvPr>
          <p:cNvSpPr/>
          <p:nvPr/>
        </p:nvSpPr>
        <p:spPr>
          <a:xfrm>
            <a:off x="736466" y="2155857"/>
            <a:ext cx="2908914" cy="2419886"/>
          </a:xfrm>
          <a:prstGeom prst="rect">
            <a:avLst/>
          </a:prstGeom>
          <a:gradFill>
            <a:gsLst>
              <a:gs pos="0">
                <a:srgbClr val="1C2E52"/>
              </a:gs>
              <a:gs pos="43000">
                <a:srgbClr val="3E67B4">
                  <a:alpha val="0"/>
                </a:srgbClr>
              </a:gs>
            </a:gsLst>
            <a:lin ang="2700000" scaled="1"/>
          </a:gradFill>
          <a:ln>
            <a:gradFill flip="none" rotWithShape="1">
              <a:gsLst>
                <a:gs pos="0">
                  <a:srgbClr val="4B97B4"/>
                </a:gs>
                <a:gs pos="36000">
                  <a:srgbClr val="4B97B4">
                    <a:alpha val="0"/>
                  </a:srgbClr>
                </a:gs>
              </a:gsLst>
              <a:lin ang="2700000" scaled="1"/>
              <a:tileRect/>
            </a:gradFill>
          </a:ln>
          <a:effectLst>
            <a:reflection blurRad="6350" stA="6000" endPos="17000" dir="5400000" sy="-100000" algn="bl" rotWithShape="0"/>
          </a:effectLst>
          <a:scene3d>
            <a:camera prst="perspectiveRight">
              <a:rot lat="0" lon="19499996"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FA7F1F3-1558-476D-A27A-1DF062A528A1}"/>
              </a:ext>
            </a:extLst>
          </p:cNvPr>
          <p:cNvSpPr/>
          <p:nvPr/>
        </p:nvSpPr>
        <p:spPr>
          <a:xfrm>
            <a:off x="3476331" y="2571003"/>
            <a:ext cx="2383599" cy="1982883"/>
          </a:xfrm>
          <a:prstGeom prst="rect">
            <a:avLst/>
          </a:prstGeom>
          <a:gradFill>
            <a:gsLst>
              <a:gs pos="0">
                <a:srgbClr val="1C2E52"/>
              </a:gs>
              <a:gs pos="43000">
                <a:srgbClr val="3E67B4">
                  <a:alpha val="0"/>
                </a:srgbClr>
              </a:gs>
            </a:gsLst>
            <a:lin ang="2700000" scaled="1"/>
          </a:gradFill>
          <a:ln>
            <a:gradFill flip="none" rotWithShape="1">
              <a:gsLst>
                <a:gs pos="0">
                  <a:srgbClr val="4B97B4"/>
                </a:gs>
                <a:gs pos="36000">
                  <a:srgbClr val="4B97B4">
                    <a:alpha val="0"/>
                  </a:srgbClr>
                </a:gs>
              </a:gsLst>
              <a:lin ang="2700000" scaled="1"/>
              <a:tileRect/>
            </a:gradFill>
          </a:ln>
          <a:effectLst>
            <a:reflection blurRad="6350" stA="6000" endPos="17000" dir="5400000" sy="-100000" algn="bl" rotWithShape="0"/>
          </a:effectLst>
          <a:scene3d>
            <a:camera prst="perspectiveRight">
              <a:rot lat="0" lon="19499996"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矩形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421204A-3391-4EF9-8D59-2E17828AAE31}"/>
              </a:ext>
            </a:extLst>
          </p:cNvPr>
          <p:cNvSpPr/>
          <p:nvPr/>
        </p:nvSpPr>
        <p:spPr>
          <a:xfrm>
            <a:off x="6325674" y="2571003"/>
            <a:ext cx="2383599" cy="1982883"/>
          </a:xfrm>
          <a:prstGeom prst="rect">
            <a:avLst/>
          </a:prstGeom>
          <a:gradFill flip="none" rotWithShape="1">
            <a:gsLst>
              <a:gs pos="0">
                <a:srgbClr val="1C2E52"/>
              </a:gs>
              <a:gs pos="43000">
                <a:srgbClr val="3E67B4">
                  <a:alpha val="0"/>
                </a:srgbClr>
              </a:gs>
            </a:gsLst>
            <a:lin ang="8100000" scaled="1"/>
            <a:tileRect/>
          </a:gradFill>
          <a:ln>
            <a:gradFill flip="none" rotWithShape="1">
              <a:gsLst>
                <a:gs pos="0">
                  <a:srgbClr val="4B97B4"/>
                </a:gs>
                <a:gs pos="36000">
                  <a:srgbClr val="4B97B4">
                    <a:alpha val="0"/>
                  </a:srgbClr>
                </a:gs>
              </a:gsLst>
              <a:lin ang="8100000" scaled="1"/>
              <a:tileRect/>
            </a:gradFill>
          </a:ln>
          <a:effectLst>
            <a:reflection blurRad="6350" stA="6000" endPos="17000" dir="5400000" sy="-100000" algn="bl" rotWithShape="0"/>
          </a:effectLst>
          <a:scene3d>
            <a:camera prst="perspectiveLeft">
              <a:rot lat="0" lon="21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1" name="图片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8B18C1F-F3E4-48AC-8A52-C8B99E9789A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3662899" y="2638322"/>
            <a:ext cx="2249239" cy="1700332"/>
          </a:xfrm>
          <a:prstGeom prst="rect">
            <a:avLst/>
          </a:prstGeom>
          <a:blipFill>
            <a:blip r:embed="rId3" cstate="screen">
              <a:extLst>
                <a:ext uri="{28A0092B-C50C-407E-A947-70E740481C1C}">
                  <a14:useLocalDpi xmlns:a14="http://schemas.microsoft.com/office/drawing/2010/main"/>
                </a:ext>
              </a:extLst>
            </a:blip>
            <a:stretch>
              <a:fillRect/>
            </a:stretch>
          </a:blipFill>
          <a:ln>
            <a:gradFill flip="none" rotWithShape="1">
              <a:gsLst>
                <a:gs pos="0">
                  <a:srgbClr val="4B97B4"/>
                </a:gs>
                <a:gs pos="100000">
                  <a:srgbClr val="4B97B4"/>
                </a:gs>
                <a:gs pos="50000">
                  <a:srgbClr val="4B97B4">
                    <a:alpha val="0"/>
                  </a:srgbClr>
                </a:gs>
              </a:gsLst>
              <a:lin ang="18900000" scaled="1"/>
              <a:tileRect/>
            </a:gradFill>
          </a:ln>
          <a:effectLst>
            <a:reflection blurRad="6350" stA="10000" endPos="17000" dir="5400000" sy="-100000" algn="bl" rotWithShape="0"/>
          </a:effectLst>
          <a:scene3d>
            <a:camera prst="perspectiveRight">
              <a:rot lat="0" lon="19499996" rev="0"/>
            </a:camera>
            <a:lightRig rig="threePt" dir="t"/>
          </a:scene3d>
        </p:spPr>
      </p:pic>
      <p:pic>
        <p:nvPicPr>
          <p:cNvPr id="22" name="图片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BD91024-65A7-487A-87B2-1ABB72AE94F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890107" y="2259357"/>
            <a:ext cx="2747811" cy="2077232"/>
          </a:xfrm>
          <a:prstGeom prst="rect">
            <a:avLst/>
          </a:prstGeom>
          <a:blipFill>
            <a:blip r:embed="rId5"/>
            <a:stretch>
              <a:fillRect/>
            </a:stretch>
          </a:blipFill>
          <a:ln>
            <a:gradFill flip="none" rotWithShape="1">
              <a:gsLst>
                <a:gs pos="0">
                  <a:srgbClr val="4B97B4"/>
                </a:gs>
                <a:gs pos="100000">
                  <a:srgbClr val="4B97B4"/>
                </a:gs>
                <a:gs pos="50000">
                  <a:srgbClr val="4B97B4">
                    <a:alpha val="0"/>
                  </a:srgbClr>
                </a:gs>
              </a:gsLst>
              <a:lin ang="18900000" scaled="1"/>
              <a:tileRect/>
            </a:gradFill>
          </a:ln>
          <a:effectLst>
            <a:reflection blurRad="6350" stA="10000" endPos="17000" dir="5400000" sy="-100000" algn="bl" rotWithShape="0"/>
          </a:effectLst>
          <a:scene3d>
            <a:camera prst="perspectiveRight">
              <a:rot lat="0" lon="19499996" rev="0"/>
            </a:camera>
            <a:lightRig rig="threePt" dir="t"/>
          </a:scene3d>
        </p:spPr>
      </p:pic>
      <p:pic>
        <p:nvPicPr>
          <p:cNvPr id="23" name="图片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7B580F4-8C4C-4681-9B4C-4A7216949C00}"/>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8588827" y="2230012"/>
            <a:ext cx="2747811" cy="2077232"/>
          </a:xfrm>
          <a:prstGeom prst="rect">
            <a:avLst/>
          </a:prstGeom>
          <a:ln>
            <a:gradFill flip="none" rotWithShape="1">
              <a:gsLst>
                <a:gs pos="0">
                  <a:srgbClr val="4B97B4"/>
                </a:gs>
                <a:gs pos="100000">
                  <a:srgbClr val="4B97B4"/>
                </a:gs>
                <a:gs pos="50000">
                  <a:srgbClr val="4B97B4">
                    <a:alpha val="0"/>
                  </a:srgbClr>
                </a:gs>
              </a:gsLst>
              <a:lin ang="2700000" scaled="1"/>
              <a:tileRect/>
            </a:gradFill>
          </a:ln>
          <a:effectLst>
            <a:reflection blurRad="6350" stA="13000" endPos="17000" dir="5400000" sy="-100000" algn="bl" rotWithShape="0"/>
          </a:effectLst>
          <a:scene3d>
            <a:camera prst="perspectiveLeft">
              <a:rot lat="0" lon="2100000" rev="0"/>
            </a:camera>
            <a:lightRig rig="threePt" dir="t"/>
          </a:scene3d>
        </p:spPr>
      </p:pic>
      <p:pic>
        <p:nvPicPr>
          <p:cNvPr id="24" name="图片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AF62B96-8081-4909-BD77-8CB14B844AF4}"/>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322188" y="2638322"/>
            <a:ext cx="2249239" cy="1700332"/>
          </a:xfrm>
          <a:prstGeom prst="rect">
            <a:avLst/>
          </a:prstGeom>
          <a:ln>
            <a:gradFill flip="none" rotWithShape="1">
              <a:gsLst>
                <a:gs pos="0">
                  <a:srgbClr val="4B97B4"/>
                </a:gs>
                <a:gs pos="100000">
                  <a:srgbClr val="4B97B4"/>
                </a:gs>
                <a:gs pos="50000">
                  <a:srgbClr val="4B97B4">
                    <a:alpha val="0"/>
                  </a:srgbClr>
                </a:gs>
              </a:gsLst>
              <a:lin ang="2700000" scaled="1"/>
              <a:tileRect/>
            </a:gradFill>
          </a:ln>
          <a:effectLst>
            <a:reflection blurRad="6350" stA="13000" endPos="17000" dir="5400000" sy="-100000" algn="bl" rotWithShape="0"/>
          </a:effectLst>
          <a:scene3d>
            <a:camera prst="perspectiveLeft">
              <a:rot lat="0" lon="2100000" rev="0"/>
            </a:camera>
            <a:lightRig rig="threePt" dir="t"/>
          </a:scene3d>
        </p:spPr>
      </p:pic>
      <p:grpSp>
        <p:nvGrpSpPr>
          <p:cNvPr id="25" name="组合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5D13BAD-B624-4FB5-997A-396B7BF371C8}"/>
              </a:ext>
            </a:extLst>
          </p:cNvPr>
          <p:cNvGrpSpPr/>
          <p:nvPr/>
        </p:nvGrpSpPr>
        <p:grpSpPr>
          <a:xfrm>
            <a:off x="1454112" y="1896289"/>
            <a:ext cx="3362197" cy="540712"/>
            <a:chOff x="1524171" y="2098574"/>
            <a:chExt cx="3362197" cy="540712"/>
          </a:xfrm>
        </p:grpSpPr>
        <p:cxnSp>
          <p:nvCxnSpPr>
            <p:cNvPr id="26" name="直接连接符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CBB2B41-038F-4DDA-B992-E7F4AAD5A6E1}"/>
                </a:ext>
              </a:extLst>
            </p:cNvPr>
            <p:cNvCxnSpPr>
              <a:cxnSpLocks/>
            </p:cNvCxnSpPr>
            <p:nvPr/>
          </p:nvCxnSpPr>
          <p:spPr>
            <a:xfrm flipH="1" flipV="1">
              <a:off x="2514770" y="2299895"/>
              <a:ext cx="2371598" cy="339391"/>
            </a:xfrm>
            <a:prstGeom prst="line">
              <a:avLst/>
            </a:prstGeom>
            <a:ln w="9525">
              <a:gradFill flip="none" rotWithShape="1">
                <a:gsLst>
                  <a:gs pos="0">
                    <a:srgbClr val="AACEDC"/>
                  </a:gs>
                  <a:gs pos="100000">
                    <a:srgbClr val="AACEDC">
                      <a:alpha val="0"/>
                    </a:srgb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24A1F50-4D3C-46C6-BE50-93D921BCFEF5}"/>
                </a:ext>
              </a:extLst>
            </p:cNvPr>
            <p:cNvCxnSpPr>
              <a:cxnSpLocks/>
            </p:cNvCxnSpPr>
            <p:nvPr/>
          </p:nvCxnSpPr>
          <p:spPr>
            <a:xfrm flipH="1" flipV="1">
              <a:off x="1524171" y="2098574"/>
              <a:ext cx="1493309" cy="213700"/>
            </a:xfrm>
            <a:prstGeom prst="line">
              <a:avLst/>
            </a:prstGeom>
            <a:ln w="9525">
              <a:gradFill flip="none" rotWithShape="1">
                <a:gsLst>
                  <a:gs pos="0">
                    <a:srgbClr val="AACEDC">
                      <a:alpha val="38000"/>
                    </a:srgbClr>
                  </a:gs>
                  <a:gs pos="100000">
                    <a:srgbClr val="AACEDC">
                      <a:alpha val="0"/>
                    </a:srgbClr>
                  </a:gs>
                </a:gsLst>
                <a:lin ang="10800000" scaled="1"/>
                <a:tileRect/>
              </a:gra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D6A60F5-24F1-4D98-8B8F-75741F4F47A3}"/>
              </a:ext>
            </a:extLst>
          </p:cNvPr>
          <p:cNvGrpSpPr/>
          <p:nvPr/>
        </p:nvGrpSpPr>
        <p:grpSpPr>
          <a:xfrm flipH="1">
            <a:off x="7375692" y="1896289"/>
            <a:ext cx="3362197" cy="540712"/>
            <a:chOff x="1524171" y="2098574"/>
            <a:chExt cx="3362197" cy="540712"/>
          </a:xfrm>
        </p:grpSpPr>
        <p:cxnSp>
          <p:nvCxnSpPr>
            <p:cNvPr id="29" name="直接连接符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F5F64D1-E32E-4A9B-8839-FBE2693ABE76}"/>
                </a:ext>
              </a:extLst>
            </p:cNvPr>
            <p:cNvCxnSpPr>
              <a:cxnSpLocks/>
            </p:cNvCxnSpPr>
            <p:nvPr/>
          </p:nvCxnSpPr>
          <p:spPr>
            <a:xfrm flipH="1" flipV="1">
              <a:off x="2514770" y="2299895"/>
              <a:ext cx="2371598" cy="339391"/>
            </a:xfrm>
            <a:prstGeom prst="line">
              <a:avLst/>
            </a:prstGeom>
            <a:ln w="9525">
              <a:gradFill flip="none" rotWithShape="1">
                <a:gsLst>
                  <a:gs pos="0">
                    <a:srgbClr val="AACEDC"/>
                  </a:gs>
                  <a:gs pos="100000">
                    <a:srgbClr val="AACEDC">
                      <a:alpha val="0"/>
                    </a:srgb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7491AFF-B13B-4A91-BAB9-06248E2A6ECF}"/>
                </a:ext>
              </a:extLst>
            </p:cNvPr>
            <p:cNvCxnSpPr>
              <a:cxnSpLocks/>
            </p:cNvCxnSpPr>
            <p:nvPr/>
          </p:nvCxnSpPr>
          <p:spPr>
            <a:xfrm flipH="1" flipV="1">
              <a:off x="1524171" y="2098574"/>
              <a:ext cx="1493309" cy="213700"/>
            </a:xfrm>
            <a:prstGeom prst="line">
              <a:avLst/>
            </a:prstGeom>
            <a:ln w="9525">
              <a:gradFill flip="none" rotWithShape="1">
                <a:gsLst>
                  <a:gs pos="0">
                    <a:srgbClr val="AACEDC">
                      <a:alpha val="38000"/>
                    </a:srgbClr>
                  </a:gs>
                  <a:gs pos="100000">
                    <a:srgbClr val="AACEDC">
                      <a:alpha val="0"/>
                    </a:srgbClr>
                  </a:gs>
                </a:gsLst>
                <a:lin ang="10800000" scaled="1"/>
                <a:tileRect/>
              </a:gradFill>
            </a:ln>
          </p:spPr>
          <p:style>
            <a:lnRef idx="1">
              <a:schemeClr val="accent1"/>
            </a:lnRef>
            <a:fillRef idx="0">
              <a:schemeClr val="accent1"/>
            </a:fillRef>
            <a:effectRef idx="0">
              <a:schemeClr val="accent1"/>
            </a:effectRef>
            <a:fontRef idx="minor">
              <a:schemeClr val="tx1"/>
            </a:fontRef>
          </p:style>
        </p:cxnSp>
      </p:grpSp>
      <p:grpSp>
        <p:nvGrpSpPr>
          <p:cNvPr id="31" name="组合 3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872CC9F-A652-4085-A069-7DAC64932B8A}"/>
              </a:ext>
            </a:extLst>
          </p:cNvPr>
          <p:cNvGrpSpPr/>
          <p:nvPr/>
        </p:nvGrpSpPr>
        <p:grpSpPr>
          <a:xfrm>
            <a:off x="1496174" y="4814201"/>
            <a:ext cx="3455464" cy="1284967"/>
            <a:chOff x="1005607" y="3070123"/>
            <a:chExt cx="3455464" cy="1284967"/>
          </a:xfrm>
        </p:grpSpPr>
        <p:sp>
          <p:nvSpPr>
            <p:cNvPr id="32" name="文本框 3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12B6DD0-E87F-4456-9B13-68201243221A}"/>
                </a:ext>
              </a:extLst>
            </p:cNvPr>
            <p:cNvSpPr txBox="1"/>
            <p:nvPr/>
          </p:nvSpPr>
          <p:spPr>
            <a:xfrm>
              <a:off x="2866349" y="3070123"/>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33" name="文本框 3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49D2CE3-A0F8-430B-A48C-728B61C93C67}"/>
                </a:ext>
              </a:extLst>
            </p:cNvPr>
            <p:cNvSpPr txBox="1"/>
            <p:nvPr/>
          </p:nvSpPr>
          <p:spPr>
            <a:xfrm>
              <a:off x="1005607" y="3531788"/>
              <a:ext cx="3455464" cy="823302"/>
            </a:xfrm>
            <a:prstGeom prst="rect">
              <a:avLst/>
            </a:prstGeom>
            <a:noFill/>
          </p:spPr>
          <p:txBody>
            <a:bodyPr wrap="square" rtlCol="0">
              <a:spAutoFit/>
            </a:bodyPr>
            <a:lstStyle/>
            <a:p>
              <a:pPr algn="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nvGrpSpPr>
          <p:cNvPr id="34" name="组合 3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5F3F38B-6EBF-4B71-81E7-FD35942C0FD6}"/>
              </a:ext>
            </a:extLst>
          </p:cNvPr>
          <p:cNvGrpSpPr/>
          <p:nvPr/>
        </p:nvGrpSpPr>
        <p:grpSpPr>
          <a:xfrm>
            <a:off x="7240362" y="4814201"/>
            <a:ext cx="3455464" cy="1284967"/>
            <a:chOff x="1005607" y="3070123"/>
            <a:chExt cx="3455464" cy="1284967"/>
          </a:xfrm>
        </p:grpSpPr>
        <p:sp>
          <p:nvSpPr>
            <p:cNvPr id="35" name="文本框 3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3495ECD-0267-4723-A21B-6605C7EA3FF1}"/>
                </a:ext>
              </a:extLst>
            </p:cNvPr>
            <p:cNvSpPr txBox="1"/>
            <p:nvPr/>
          </p:nvSpPr>
          <p:spPr>
            <a:xfrm>
              <a:off x="1005607" y="3070123"/>
              <a:ext cx="1594721" cy="461665"/>
            </a:xfrm>
            <a:prstGeom prst="rect">
              <a:avLst/>
            </a:prstGeom>
            <a:noFill/>
          </p:spPr>
          <p:txBody>
            <a:bodyPr wrap="square" rtlCol="0">
              <a:spAutoFit/>
            </a:bodyPr>
            <a:lstStyle/>
            <a:p>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36" name="文本框 3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C77C8D2-1BFE-4C29-9809-CED08E5D5AD4}"/>
                </a:ext>
              </a:extLst>
            </p:cNvPr>
            <p:cNvSpPr txBox="1"/>
            <p:nvPr/>
          </p:nvSpPr>
          <p:spPr>
            <a:xfrm>
              <a:off x="1005607" y="3531788"/>
              <a:ext cx="3455464" cy="823302"/>
            </a:xfrm>
            <a:prstGeom prst="rect">
              <a:avLst/>
            </a:prstGeom>
            <a:noFill/>
          </p:spPr>
          <p:txBody>
            <a:bodyPr wrap="square" rtlCol="0">
              <a:spAutoFit/>
            </a:bodyPr>
            <a:lstStyle/>
            <a:p>
              <a:pP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spTree>
    <p:extLst>
      <p:ext uri="{BB962C8B-B14F-4D97-AF65-F5344CB8AC3E}">
        <p14:creationId xmlns:p14="http://schemas.microsoft.com/office/powerpoint/2010/main" val="16280140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right)">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right)">
                                      <p:cBhvr>
                                        <p:cTn id="28" dur="500"/>
                                        <p:tgtEl>
                                          <p:spTgt spid="19"/>
                                        </p:tgtEl>
                                      </p:cBhvr>
                                    </p:animEffect>
                                  </p:childTnLst>
                                </p:cTn>
                              </p:par>
                              <p:par>
                                <p:cTn id="29" presetID="22" presetClass="entr" presetSubtype="2"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right)">
                                      <p:cBhvr>
                                        <p:cTn id="36" dur="500"/>
                                        <p:tgtEl>
                                          <p:spTgt spid="18"/>
                                        </p:tgtEl>
                                      </p:cBhvr>
                                    </p:animEffect>
                                  </p:childTnLst>
                                </p:cTn>
                              </p:par>
                              <p:par>
                                <p:cTn id="37" presetID="22" presetClass="entr" presetSubtype="2"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par>
                                <p:cTn id="50" presetID="22" presetClass="entr" presetSubtype="8"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left)">
                                      <p:cBhvr>
                                        <p:cTn id="57" dur="500"/>
                                        <p:tgtEl>
                                          <p:spTgt spid="17"/>
                                        </p:tgtEl>
                                      </p:cBhvr>
                                    </p:animEffect>
                                  </p:childTnLst>
                                </p:cTn>
                              </p:par>
                              <p:par>
                                <p:cTn id="58" presetID="22" presetClass="entr" presetSubtype="8"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元宇宙发展情况</a:t>
              </a:r>
            </a:p>
          </p:txBody>
        </p:sp>
        <p:sp>
          <p:nvSpPr>
            <p:cNvPr id="6" name="文本框 5">
              <a:extLst>
                <a:ext uri="{FF2B5EF4-FFF2-40B4-BE49-F238E27FC236}">
                  <a16:creationId xmlns=""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 xmlns:p14="http://schemas.microsoft.com/office/powerpoint/2010/main" xmlns:mc="http://schemas.openxmlformats.org/markup-compatibility/2006" xmlns:a16="http://schemas.microsoft.com/office/drawing/2014/main" id="{847B791E-84A3-41EB-9D83-EF5DE3540D61}"/>
              </a:ext>
            </a:extLst>
          </p:cNvPr>
          <p:cNvGrpSpPr/>
          <p:nvPr/>
        </p:nvGrpSpPr>
        <p:grpSpPr>
          <a:xfrm>
            <a:off x="4450263" y="2399114"/>
            <a:ext cx="2928938" cy="3003947"/>
            <a:chOff x="4000500" y="1714500"/>
            <a:chExt cx="3905250" cy="4005263"/>
          </a:xfrm>
        </p:grpSpPr>
        <p:grpSp>
          <p:nvGrpSpPr>
            <p:cNvPr id="24" name="组合 4">
              <a:extLst>
                <a:ext uri="{FF2B5EF4-FFF2-40B4-BE49-F238E27FC236}">
                  <a16:creationId xmlns="" xmlns:p14="http://schemas.microsoft.com/office/powerpoint/2010/main" xmlns:mc="http://schemas.openxmlformats.org/markup-compatibility/2006" xmlns:a16="http://schemas.microsoft.com/office/drawing/2014/main" id="{E2362C27-DE4B-4FA6-B412-7E017DE0D3B0}"/>
                </a:ext>
              </a:extLst>
            </p:cNvPr>
            <p:cNvGrpSpPr/>
            <p:nvPr/>
          </p:nvGrpSpPr>
          <p:grpSpPr bwMode="auto">
            <a:xfrm>
              <a:off x="4000500" y="1714500"/>
              <a:ext cx="3905250" cy="4005263"/>
              <a:chOff x="857223" y="954920"/>
              <a:chExt cx="3357586" cy="3406892"/>
            </a:xfrm>
          </p:grpSpPr>
          <p:sp>
            <p:nvSpPr>
              <p:cNvPr id="28" name="椭圆 27">
                <a:extLst>
                  <a:ext uri="{FF2B5EF4-FFF2-40B4-BE49-F238E27FC236}">
                    <a16:creationId xmlns="" xmlns:p14="http://schemas.microsoft.com/office/powerpoint/2010/main" xmlns:mc="http://schemas.openxmlformats.org/markup-compatibility/2006" xmlns:a16="http://schemas.microsoft.com/office/drawing/2014/main" id="{BAACE512-A8D8-42F7-BBC8-05C3E647BD26}"/>
                  </a:ext>
                </a:extLst>
              </p:cNvPr>
              <p:cNvSpPr/>
              <p:nvPr/>
            </p:nvSpPr>
            <p:spPr>
              <a:xfrm rot="1906325">
                <a:off x="2063770" y="954920"/>
                <a:ext cx="1029114" cy="3356929"/>
              </a:xfrm>
              <a:prstGeom prst="ellipse">
                <a:avLst/>
              </a:prstGeom>
              <a:noFill/>
              <a:ln w="9525" cap="flat" cmpd="sng" algn="ctr">
                <a:solidFill>
                  <a:srgbClr val="48B1B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9" name="椭圆 28">
                <a:extLst>
                  <a:ext uri="{FF2B5EF4-FFF2-40B4-BE49-F238E27FC236}">
                    <a16:creationId xmlns="" xmlns:p14="http://schemas.microsoft.com/office/powerpoint/2010/main" xmlns:mc="http://schemas.openxmlformats.org/markup-compatibility/2006" xmlns:a16="http://schemas.microsoft.com/office/drawing/2014/main" id="{4E3F12D2-4C78-455D-AD27-370A6222D30E}"/>
                  </a:ext>
                </a:extLst>
              </p:cNvPr>
              <p:cNvSpPr/>
              <p:nvPr/>
            </p:nvSpPr>
            <p:spPr>
              <a:xfrm rot="19526860">
                <a:off x="2108811" y="1004883"/>
                <a:ext cx="1030478" cy="3356929"/>
              </a:xfrm>
              <a:prstGeom prst="ellipse">
                <a:avLst/>
              </a:prstGeom>
              <a:noFill/>
              <a:ln w="9525" cap="flat" cmpd="sng" algn="ctr">
                <a:solidFill>
                  <a:srgbClr val="48B1B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0" name="椭圆 29">
                <a:extLst>
                  <a:ext uri="{FF2B5EF4-FFF2-40B4-BE49-F238E27FC236}">
                    <a16:creationId xmlns="" xmlns:p14="http://schemas.microsoft.com/office/powerpoint/2010/main" xmlns:mc="http://schemas.openxmlformats.org/markup-compatibility/2006" xmlns:a16="http://schemas.microsoft.com/office/drawing/2014/main" id="{BAF00FF3-47E6-45EC-92DE-76D8B254D8C4}"/>
                  </a:ext>
                </a:extLst>
              </p:cNvPr>
              <p:cNvSpPr/>
              <p:nvPr/>
            </p:nvSpPr>
            <p:spPr>
              <a:xfrm rot="16200000">
                <a:off x="2035717" y="964719"/>
                <a:ext cx="1000598" cy="3357586"/>
              </a:xfrm>
              <a:prstGeom prst="ellipse">
                <a:avLst/>
              </a:prstGeom>
              <a:noFill/>
              <a:ln w="9525" cap="flat" cmpd="sng" algn="ctr">
                <a:solidFill>
                  <a:srgbClr val="48B1BE"/>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sp>
          <p:nvSpPr>
            <p:cNvPr id="25" name="椭圆 24">
              <a:extLst>
                <a:ext uri="{FF2B5EF4-FFF2-40B4-BE49-F238E27FC236}">
                  <a16:creationId xmlns="" xmlns:p14="http://schemas.microsoft.com/office/powerpoint/2010/main" xmlns:mc="http://schemas.openxmlformats.org/markup-compatibility/2006" xmlns:a16="http://schemas.microsoft.com/office/drawing/2014/main" id="{CBC56D20-AE23-46FC-BB54-65654D99C58D}"/>
                </a:ext>
              </a:extLst>
            </p:cNvPr>
            <p:cNvSpPr/>
            <p:nvPr/>
          </p:nvSpPr>
          <p:spPr>
            <a:xfrm>
              <a:off x="6191250" y="2286000"/>
              <a:ext cx="190500" cy="190500"/>
            </a:xfrm>
            <a:prstGeom prst="ellipse">
              <a:avLst/>
            </a:prstGeom>
            <a:solidFill>
              <a:srgbClr val="6AE7F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6" name="椭圆 25">
              <a:extLst>
                <a:ext uri="{FF2B5EF4-FFF2-40B4-BE49-F238E27FC236}">
                  <a16:creationId xmlns="" xmlns:p14="http://schemas.microsoft.com/office/powerpoint/2010/main" xmlns:mc="http://schemas.openxmlformats.org/markup-compatibility/2006" xmlns:a16="http://schemas.microsoft.com/office/drawing/2014/main" id="{AFF42DCB-4E71-48B1-9E8E-B4E8A46F01A1}"/>
                </a:ext>
              </a:extLst>
            </p:cNvPr>
            <p:cNvSpPr/>
            <p:nvPr/>
          </p:nvSpPr>
          <p:spPr>
            <a:xfrm>
              <a:off x="7143750" y="4762500"/>
              <a:ext cx="190500" cy="190500"/>
            </a:xfrm>
            <a:prstGeom prst="ellipse">
              <a:avLst/>
            </a:prstGeom>
            <a:solidFill>
              <a:srgbClr val="6AE7F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7" name="椭圆 26">
              <a:extLst>
                <a:ext uri="{FF2B5EF4-FFF2-40B4-BE49-F238E27FC236}">
                  <a16:creationId xmlns="" xmlns:p14="http://schemas.microsoft.com/office/powerpoint/2010/main" xmlns:mc="http://schemas.openxmlformats.org/markup-compatibility/2006" xmlns:a16="http://schemas.microsoft.com/office/drawing/2014/main" id="{028243B1-AE96-4CAF-B10C-F685D4E6C1CF}"/>
                </a:ext>
              </a:extLst>
            </p:cNvPr>
            <p:cNvSpPr/>
            <p:nvPr/>
          </p:nvSpPr>
          <p:spPr>
            <a:xfrm>
              <a:off x="4270375" y="3933825"/>
              <a:ext cx="190500" cy="190500"/>
            </a:xfrm>
            <a:prstGeom prst="ellipse">
              <a:avLst/>
            </a:prstGeom>
            <a:solidFill>
              <a:srgbClr val="6AE7FF"/>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 name="组合 3">
            <a:extLst>
              <a:ext uri="{FF2B5EF4-FFF2-40B4-BE49-F238E27FC236}">
                <a16:creationId xmlns="" xmlns:p14="http://schemas.microsoft.com/office/powerpoint/2010/main" xmlns:mc="http://schemas.openxmlformats.org/markup-compatibility/2006" xmlns:a16="http://schemas.microsoft.com/office/drawing/2014/main" id="{354D789F-12F0-4492-A03A-4C9F30D442CC}"/>
              </a:ext>
            </a:extLst>
          </p:cNvPr>
          <p:cNvGrpSpPr/>
          <p:nvPr/>
        </p:nvGrpSpPr>
        <p:grpSpPr>
          <a:xfrm>
            <a:off x="6600056" y="1882359"/>
            <a:ext cx="3467287" cy="1074256"/>
            <a:chOff x="6600056" y="1882359"/>
            <a:chExt cx="3467287" cy="1074256"/>
          </a:xfrm>
        </p:grpSpPr>
        <p:grpSp>
          <p:nvGrpSpPr>
            <p:cNvPr id="20" name="组合 16">
              <a:extLst>
                <a:ext uri="{FF2B5EF4-FFF2-40B4-BE49-F238E27FC236}">
                  <a16:creationId xmlns="" xmlns:p14="http://schemas.microsoft.com/office/powerpoint/2010/main" xmlns:mc="http://schemas.openxmlformats.org/markup-compatibility/2006" xmlns:a16="http://schemas.microsoft.com/office/drawing/2014/main" id="{EE69B980-8AE0-4F54-AC29-296AA0F6F721}"/>
                </a:ext>
              </a:extLst>
            </p:cNvPr>
            <p:cNvGrpSpPr/>
            <p:nvPr/>
          </p:nvGrpSpPr>
          <p:grpSpPr bwMode="auto">
            <a:xfrm>
              <a:off x="6600056" y="1916833"/>
              <a:ext cx="428625" cy="321469"/>
              <a:chOff x="3000364" y="642924"/>
              <a:chExt cx="428628" cy="321471"/>
            </a:xfrm>
          </p:grpSpPr>
          <p:sp>
            <p:nvSpPr>
              <p:cNvPr id="21" name="等腰三角形 20">
                <a:extLst>
                  <a:ext uri="{FF2B5EF4-FFF2-40B4-BE49-F238E27FC236}">
                    <a16:creationId xmlns="" xmlns:p14="http://schemas.microsoft.com/office/powerpoint/2010/main" xmlns:mc="http://schemas.openxmlformats.org/markup-compatibility/2006" xmlns:a16="http://schemas.microsoft.com/office/drawing/2014/main" id="{77EAAD72-9467-42FF-8EE1-CEA58E47CB73}"/>
                  </a:ext>
                </a:extLst>
              </p:cNvPr>
              <p:cNvSpPr/>
              <p:nvPr/>
            </p:nvSpPr>
            <p:spPr>
              <a:xfrm rot="5400000">
                <a:off x="3125380" y="660784"/>
                <a:ext cx="321471" cy="285752"/>
              </a:xfrm>
              <a:prstGeom prst="triangle">
                <a:avLst/>
              </a:prstGeom>
              <a:solidFill>
                <a:srgbClr val="6AE7FF">
                  <a:alpha val="5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2" name="等腰三角形 21">
                <a:extLst>
                  <a:ext uri="{FF2B5EF4-FFF2-40B4-BE49-F238E27FC236}">
                    <a16:creationId xmlns="" xmlns:p14="http://schemas.microsoft.com/office/powerpoint/2010/main" xmlns:mc="http://schemas.openxmlformats.org/markup-compatibility/2006" xmlns:a16="http://schemas.microsoft.com/office/drawing/2014/main" id="{495916DC-7EF0-4D64-8825-B6973020C386}"/>
                  </a:ext>
                </a:extLst>
              </p:cNvPr>
              <p:cNvSpPr/>
              <p:nvPr/>
            </p:nvSpPr>
            <p:spPr>
              <a:xfrm rot="5400000">
                <a:off x="2982504" y="696503"/>
                <a:ext cx="250033" cy="214314"/>
              </a:xfrm>
              <a:prstGeom prst="triangle">
                <a:avLst/>
              </a:prstGeom>
              <a:solidFill>
                <a:srgbClr val="6AE7FF">
                  <a:alpha val="5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3" name="组合 42">
              <a:extLst>
                <a:ext uri="{FF2B5EF4-FFF2-40B4-BE49-F238E27FC236}">
                  <a16:creationId xmlns="" xmlns:p14="http://schemas.microsoft.com/office/powerpoint/2010/main" xmlns:mc="http://schemas.openxmlformats.org/markup-compatibility/2006" xmlns:a16="http://schemas.microsoft.com/office/drawing/2014/main" id="{5FC8B896-CB05-4AD8-8852-655D5362B05C}"/>
                </a:ext>
              </a:extLst>
            </p:cNvPr>
            <p:cNvGrpSpPr/>
            <p:nvPr/>
          </p:nvGrpSpPr>
          <p:grpSpPr>
            <a:xfrm>
              <a:off x="7300379" y="1882359"/>
              <a:ext cx="2766964" cy="1074256"/>
              <a:chOff x="1107300" y="4848330"/>
              <a:chExt cx="2766964" cy="1074256"/>
            </a:xfrm>
          </p:grpSpPr>
          <p:sp>
            <p:nvSpPr>
              <p:cNvPr id="44" name="TextBox 27">
                <a:extLst>
                  <a:ext uri="{FF2B5EF4-FFF2-40B4-BE49-F238E27FC236}">
                    <a16:creationId xmlns="" xmlns:p14="http://schemas.microsoft.com/office/powerpoint/2010/main" xmlns:mc="http://schemas.openxmlformats.org/markup-compatibility/2006" xmlns:a16="http://schemas.microsoft.com/office/drawing/2014/main" id="{9C3A5466-7FFC-4274-A5BF-B65C120C6AD8}"/>
                  </a:ext>
                </a:extLst>
              </p:cNvPr>
              <p:cNvSpPr txBox="1"/>
              <p:nvPr/>
            </p:nvSpPr>
            <p:spPr>
              <a:xfrm>
                <a:off x="1107300" y="4848330"/>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45" name="TextBox 27">
                <a:extLst>
                  <a:ext uri="{FF2B5EF4-FFF2-40B4-BE49-F238E27FC236}">
                    <a16:creationId xmlns="" xmlns:p14="http://schemas.microsoft.com/office/powerpoint/2010/main" xmlns:mc="http://schemas.openxmlformats.org/markup-compatibility/2006" xmlns:a16="http://schemas.microsoft.com/office/drawing/2014/main" id="{21984415-45D3-45A3-9ABF-9EBD2BC14BCB}"/>
                  </a:ext>
                </a:extLst>
              </p:cNvPr>
              <p:cNvSpPr txBox="1"/>
              <p:nvPr/>
            </p:nvSpPr>
            <p:spPr>
              <a:xfrm>
                <a:off x="1107300" y="5222010"/>
                <a:ext cx="2766964" cy="700576"/>
              </a:xfrm>
              <a:prstGeom prst="rect">
                <a:avLst/>
              </a:prstGeom>
              <a:noFill/>
            </p:spPr>
            <p:txBody>
              <a:bodyPr wrap="square" lIns="0" rIns="0" rtlCol="0">
                <a:spAutoFit/>
              </a:bodyPr>
              <a:lstStyle/>
              <a:p>
                <a:pPr marR="0" lvl="0"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grpSp>
        <p:nvGrpSpPr>
          <p:cNvPr id="3" name="组合 2">
            <a:extLst>
              <a:ext uri="{FF2B5EF4-FFF2-40B4-BE49-F238E27FC236}">
                <a16:creationId xmlns="" xmlns:p14="http://schemas.microsoft.com/office/powerpoint/2010/main" xmlns:mc="http://schemas.openxmlformats.org/markup-compatibility/2006" xmlns:a16="http://schemas.microsoft.com/office/drawing/2014/main" id="{FC5BD3F8-0346-4201-8B93-899B66183E27}"/>
              </a:ext>
            </a:extLst>
          </p:cNvPr>
          <p:cNvGrpSpPr/>
          <p:nvPr/>
        </p:nvGrpSpPr>
        <p:grpSpPr>
          <a:xfrm>
            <a:off x="7200766" y="4305749"/>
            <a:ext cx="3338158" cy="1074256"/>
            <a:chOff x="7200766" y="4305749"/>
            <a:chExt cx="3338158" cy="1074256"/>
          </a:xfrm>
        </p:grpSpPr>
        <p:grpSp>
          <p:nvGrpSpPr>
            <p:cNvPr id="34" name="组合 16">
              <a:extLst>
                <a:ext uri="{FF2B5EF4-FFF2-40B4-BE49-F238E27FC236}">
                  <a16:creationId xmlns="" xmlns:p14="http://schemas.microsoft.com/office/powerpoint/2010/main" xmlns:mc="http://schemas.openxmlformats.org/markup-compatibility/2006" xmlns:a16="http://schemas.microsoft.com/office/drawing/2014/main" id="{9C06346B-E683-449D-81CB-5CA33420BDED}"/>
                </a:ext>
              </a:extLst>
            </p:cNvPr>
            <p:cNvGrpSpPr/>
            <p:nvPr/>
          </p:nvGrpSpPr>
          <p:grpSpPr bwMode="auto">
            <a:xfrm>
              <a:off x="7200766" y="4328563"/>
              <a:ext cx="428625" cy="321469"/>
              <a:chOff x="3000364" y="642924"/>
              <a:chExt cx="428628" cy="321471"/>
            </a:xfrm>
          </p:grpSpPr>
          <p:sp>
            <p:nvSpPr>
              <p:cNvPr id="35" name="等腰三角形 34">
                <a:extLst>
                  <a:ext uri="{FF2B5EF4-FFF2-40B4-BE49-F238E27FC236}">
                    <a16:creationId xmlns="" xmlns:p14="http://schemas.microsoft.com/office/powerpoint/2010/main" xmlns:mc="http://schemas.openxmlformats.org/markup-compatibility/2006" xmlns:a16="http://schemas.microsoft.com/office/drawing/2014/main" id="{634A8170-89EC-4127-9ADD-78CC47EC5024}"/>
                  </a:ext>
                </a:extLst>
              </p:cNvPr>
              <p:cNvSpPr/>
              <p:nvPr/>
            </p:nvSpPr>
            <p:spPr>
              <a:xfrm rot="5400000">
                <a:off x="3125380" y="660784"/>
                <a:ext cx="321471" cy="285752"/>
              </a:xfrm>
              <a:prstGeom prst="triangle">
                <a:avLst/>
              </a:prstGeom>
              <a:solidFill>
                <a:srgbClr val="6AE7FF">
                  <a:alpha val="5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6" name="等腰三角形 35">
                <a:extLst>
                  <a:ext uri="{FF2B5EF4-FFF2-40B4-BE49-F238E27FC236}">
                    <a16:creationId xmlns="" xmlns:p14="http://schemas.microsoft.com/office/powerpoint/2010/main" xmlns:mc="http://schemas.openxmlformats.org/markup-compatibility/2006" xmlns:a16="http://schemas.microsoft.com/office/drawing/2014/main" id="{67D681D3-96FF-48A8-9039-85242D302FB5}"/>
                  </a:ext>
                </a:extLst>
              </p:cNvPr>
              <p:cNvSpPr/>
              <p:nvPr/>
            </p:nvSpPr>
            <p:spPr>
              <a:xfrm rot="5400000">
                <a:off x="2982504" y="696503"/>
                <a:ext cx="250033" cy="214314"/>
              </a:xfrm>
              <a:prstGeom prst="triangle">
                <a:avLst/>
              </a:prstGeom>
              <a:solidFill>
                <a:srgbClr val="6AE7FF">
                  <a:alpha val="5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6" name="组合 45">
              <a:extLst>
                <a:ext uri="{FF2B5EF4-FFF2-40B4-BE49-F238E27FC236}">
                  <a16:creationId xmlns="" xmlns:p14="http://schemas.microsoft.com/office/powerpoint/2010/main" xmlns:mc="http://schemas.openxmlformats.org/markup-compatibility/2006" xmlns:a16="http://schemas.microsoft.com/office/drawing/2014/main" id="{3EB62ED7-B24C-40E9-B370-6583128F4B80}"/>
                </a:ext>
              </a:extLst>
            </p:cNvPr>
            <p:cNvGrpSpPr/>
            <p:nvPr/>
          </p:nvGrpSpPr>
          <p:grpSpPr>
            <a:xfrm>
              <a:off x="7771960" y="4305749"/>
              <a:ext cx="2766964" cy="1074256"/>
              <a:chOff x="1107300" y="4848330"/>
              <a:chExt cx="2766964" cy="1074256"/>
            </a:xfrm>
          </p:grpSpPr>
          <p:sp>
            <p:nvSpPr>
              <p:cNvPr id="47" name="TextBox 27">
                <a:extLst>
                  <a:ext uri="{FF2B5EF4-FFF2-40B4-BE49-F238E27FC236}">
                    <a16:creationId xmlns="" xmlns:p14="http://schemas.microsoft.com/office/powerpoint/2010/main" xmlns:mc="http://schemas.openxmlformats.org/markup-compatibility/2006" xmlns:a16="http://schemas.microsoft.com/office/drawing/2014/main" id="{42093CB9-E7A7-4BDC-AC72-4B768A75E3AA}"/>
                  </a:ext>
                </a:extLst>
              </p:cNvPr>
              <p:cNvSpPr txBox="1"/>
              <p:nvPr/>
            </p:nvSpPr>
            <p:spPr>
              <a:xfrm>
                <a:off x="1107300" y="4848330"/>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48" name="TextBox 27">
                <a:extLst>
                  <a:ext uri="{FF2B5EF4-FFF2-40B4-BE49-F238E27FC236}">
                    <a16:creationId xmlns="" xmlns:p14="http://schemas.microsoft.com/office/powerpoint/2010/main" xmlns:mc="http://schemas.openxmlformats.org/markup-compatibility/2006" xmlns:a16="http://schemas.microsoft.com/office/drawing/2014/main" id="{D643B702-67D0-47C6-B9BC-9D365C4A6312}"/>
                  </a:ext>
                </a:extLst>
              </p:cNvPr>
              <p:cNvSpPr txBox="1"/>
              <p:nvPr/>
            </p:nvSpPr>
            <p:spPr>
              <a:xfrm>
                <a:off x="1107300" y="5222010"/>
                <a:ext cx="2766964" cy="700576"/>
              </a:xfrm>
              <a:prstGeom prst="rect">
                <a:avLst/>
              </a:prstGeom>
              <a:noFill/>
            </p:spPr>
            <p:txBody>
              <a:bodyPr wrap="square" lIns="0" rIns="0" rtlCol="0">
                <a:spAutoFit/>
              </a:bodyPr>
              <a:lstStyle/>
              <a:p>
                <a:pPr marR="0" lvl="0"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grpSp>
        <p:nvGrpSpPr>
          <p:cNvPr id="2" name="组合 1">
            <a:extLst>
              <a:ext uri="{FF2B5EF4-FFF2-40B4-BE49-F238E27FC236}">
                <a16:creationId xmlns="" xmlns:p14="http://schemas.microsoft.com/office/powerpoint/2010/main" xmlns:mc="http://schemas.openxmlformats.org/markup-compatibility/2006" xmlns:a16="http://schemas.microsoft.com/office/drawing/2014/main" id="{280C95AE-8EA8-4366-BA37-B2EEC46B00D7}"/>
              </a:ext>
            </a:extLst>
          </p:cNvPr>
          <p:cNvGrpSpPr/>
          <p:nvPr/>
        </p:nvGrpSpPr>
        <p:grpSpPr>
          <a:xfrm>
            <a:off x="1138421" y="3916744"/>
            <a:ext cx="3461506" cy="1074256"/>
            <a:chOff x="1138421" y="3916744"/>
            <a:chExt cx="3461506" cy="1074256"/>
          </a:xfrm>
        </p:grpSpPr>
        <p:grpSp>
          <p:nvGrpSpPr>
            <p:cNvPr id="40" name="组合 16">
              <a:extLst>
                <a:ext uri="{FF2B5EF4-FFF2-40B4-BE49-F238E27FC236}">
                  <a16:creationId xmlns="" xmlns:p14="http://schemas.microsoft.com/office/powerpoint/2010/main" xmlns:mc="http://schemas.openxmlformats.org/markup-compatibility/2006" xmlns:a16="http://schemas.microsoft.com/office/drawing/2014/main" id="{6D77C4A5-3A5C-4DE4-B507-DA8A903D26C5}"/>
                </a:ext>
              </a:extLst>
            </p:cNvPr>
            <p:cNvGrpSpPr/>
            <p:nvPr/>
          </p:nvGrpSpPr>
          <p:grpSpPr bwMode="auto">
            <a:xfrm>
              <a:off x="1138421" y="3940578"/>
              <a:ext cx="428625" cy="321469"/>
              <a:chOff x="3000364" y="642924"/>
              <a:chExt cx="428628" cy="321471"/>
            </a:xfrm>
          </p:grpSpPr>
          <p:sp>
            <p:nvSpPr>
              <p:cNvPr id="41" name="等腰三角形 40">
                <a:extLst>
                  <a:ext uri="{FF2B5EF4-FFF2-40B4-BE49-F238E27FC236}">
                    <a16:creationId xmlns="" xmlns:p14="http://schemas.microsoft.com/office/powerpoint/2010/main" xmlns:mc="http://schemas.openxmlformats.org/markup-compatibility/2006" xmlns:a16="http://schemas.microsoft.com/office/drawing/2014/main" id="{C479E557-5951-4747-BCE5-1588A4D5CFF6}"/>
                  </a:ext>
                </a:extLst>
              </p:cNvPr>
              <p:cNvSpPr/>
              <p:nvPr/>
            </p:nvSpPr>
            <p:spPr>
              <a:xfrm rot="5400000">
                <a:off x="3125380" y="660784"/>
                <a:ext cx="321471" cy="285752"/>
              </a:xfrm>
              <a:prstGeom prst="triangle">
                <a:avLst/>
              </a:prstGeom>
              <a:solidFill>
                <a:srgbClr val="6AE7FF">
                  <a:alpha val="5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2" name="等腰三角形 41">
                <a:extLst>
                  <a:ext uri="{FF2B5EF4-FFF2-40B4-BE49-F238E27FC236}">
                    <a16:creationId xmlns="" xmlns:p14="http://schemas.microsoft.com/office/powerpoint/2010/main" xmlns:mc="http://schemas.openxmlformats.org/markup-compatibility/2006" xmlns:a16="http://schemas.microsoft.com/office/drawing/2014/main" id="{DB03EAE5-C994-4E6F-93DC-3FF2B6D60B8E}"/>
                  </a:ext>
                </a:extLst>
              </p:cNvPr>
              <p:cNvSpPr/>
              <p:nvPr/>
            </p:nvSpPr>
            <p:spPr>
              <a:xfrm rot="5400000">
                <a:off x="2982504" y="696503"/>
                <a:ext cx="250033" cy="214314"/>
              </a:xfrm>
              <a:prstGeom prst="triangle">
                <a:avLst/>
              </a:prstGeom>
              <a:solidFill>
                <a:srgbClr val="6AE7FF">
                  <a:alpha val="5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grpSp>
          <p:nvGrpSpPr>
            <p:cNvPr id="49" name="组合 48">
              <a:extLst>
                <a:ext uri="{FF2B5EF4-FFF2-40B4-BE49-F238E27FC236}">
                  <a16:creationId xmlns="" xmlns:p14="http://schemas.microsoft.com/office/powerpoint/2010/main" xmlns:mc="http://schemas.openxmlformats.org/markup-compatibility/2006" xmlns:a16="http://schemas.microsoft.com/office/drawing/2014/main" id="{EA49D675-6FD2-4940-BAA4-38A7DAEFC85D}"/>
                </a:ext>
              </a:extLst>
            </p:cNvPr>
            <p:cNvGrpSpPr/>
            <p:nvPr/>
          </p:nvGrpSpPr>
          <p:grpSpPr>
            <a:xfrm>
              <a:off x="1832963" y="3916744"/>
              <a:ext cx="2766964" cy="1074256"/>
              <a:chOff x="1107300" y="4848330"/>
              <a:chExt cx="2766964" cy="1074256"/>
            </a:xfrm>
          </p:grpSpPr>
          <p:sp>
            <p:nvSpPr>
              <p:cNvPr id="50" name="TextBox 27">
                <a:extLst>
                  <a:ext uri="{FF2B5EF4-FFF2-40B4-BE49-F238E27FC236}">
                    <a16:creationId xmlns="" xmlns:p14="http://schemas.microsoft.com/office/powerpoint/2010/main" xmlns:mc="http://schemas.openxmlformats.org/markup-compatibility/2006" xmlns:a16="http://schemas.microsoft.com/office/drawing/2014/main" id="{FB6CBE6F-A63C-4806-83E5-83338AFD7D3E}"/>
                  </a:ext>
                </a:extLst>
              </p:cNvPr>
              <p:cNvSpPr txBox="1"/>
              <p:nvPr/>
            </p:nvSpPr>
            <p:spPr>
              <a:xfrm>
                <a:off x="1107300" y="4848330"/>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51" name="TextBox 27">
                <a:extLst>
                  <a:ext uri="{FF2B5EF4-FFF2-40B4-BE49-F238E27FC236}">
                    <a16:creationId xmlns="" xmlns:p14="http://schemas.microsoft.com/office/powerpoint/2010/main" xmlns:mc="http://schemas.openxmlformats.org/markup-compatibility/2006" xmlns:a16="http://schemas.microsoft.com/office/drawing/2014/main" id="{EFFE4A97-3D39-4823-AF1A-4D10D4F40B60}"/>
                  </a:ext>
                </a:extLst>
              </p:cNvPr>
              <p:cNvSpPr txBox="1"/>
              <p:nvPr/>
            </p:nvSpPr>
            <p:spPr>
              <a:xfrm>
                <a:off x="1107300" y="5222010"/>
                <a:ext cx="2766964" cy="700576"/>
              </a:xfrm>
              <a:prstGeom prst="rect">
                <a:avLst/>
              </a:prstGeom>
              <a:noFill/>
            </p:spPr>
            <p:txBody>
              <a:bodyPr wrap="square" lIns="0" rIns="0" rtlCol="0">
                <a:spAutoFit/>
              </a:bodyPr>
              <a:lstStyle/>
              <a:p>
                <a:pPr marR="0" lvl="0"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spTree>
    <p:extLst>
      <p:ext uri="{BB962C8B-B14F-4D97-AF65-F5344CB8AC3E}">
        <p14:creationId xmlns:p14="http://schemas.microsoft.com/office/powerpoint/2010/main" val="1634844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35"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000"/>
                                        <p:tgtEl>
                                          <p:spTgt spid="23"/>
                                        </p:tgtEl>
                                      </p:cBhvr>
                                    </p:animEffect>
                                    <p:anim calcmode="lin" valueType="num">
                                      <p:cBhvr>
                                        <p:cTn id="23" dur="2000" fill="hold"/>
                                        <p:tgtEl>
                                          <p:spTgt spid="23"/>
                                        </p:tgtEl>
                                        <p:attrNameLst>
                                          <p:attrName>style.rotation</p:attrName>
                                        </p:attrNameLst>
                                      </p:cBhvr>
                                      <p:tavLst>
                                        <p:tav tm="0">
                                          <p:val>
                                            <p:fltVal val="720"/>
                                          </p:val>
                                        </p:tav>
                                        <p:tav tm="100000">
                                          <p:val>
                                            <p:fltVal val="0"/>
                                          </p:val>
                                        </p:tav>
                                      </p:tavLst>
                                    </p:anim>
                                    <p:anim calcmode="lin" valueType="num">
                                      <p:cBhvr>
                                        <p:cTn id="24" dur="2000" fill="hold"/>
                                        <p:tgtEl>
                                          <p:spTgt spid="23"/>
                                        </p:tgtEl>
                                        <p:attrNameLst>
                                          <p:attrName>ppt_h</p:attrName>
                                        </p:attrNameLst>
                                      </p:cBhvr>
                                      <p:tavLst>
                                        <p:tav tm="0">
                                          <p:val>
                                            <p:fltVal val="0"/>
                                          </p:val>
                                        </p:tav>
                                        <p:tav tm="100000">
                                          <p:val>
                                            <p:strVal val="#ppt_h"/>
                                          </p:val>
                                        </p:tav>
                                      </p:tavLst>
                                    </p:anim>
                                    <p:anim calcmode="lin" valueType="num">
                                      <p:cBhvr>
                                        <p:cTn id="25" dur="2000" fill="hold"/>
                                        <p:tgtEl>
                                          <p:spTgt spid="23"/>
                                        </p:tgtEl>
                                        <p:attrNameLst>
                                          <p:attrName>ppt_w</p:attrName>
                                        </p:attrNameLst>
                                      </p:cBhvr>
                                      <p:tavLst>
                                        <p:tav tm="0">
                                          <p:val>
                                            <p:fltVal val="0"/>
                                          </p:val>
                                        </p:tav>
                                        <p:tav tm="100000">
                                          <p:val>
                                            <p:strVal val="#ppt_w"/>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p:tgtEl>
                                          <p:spTgt spid="2"/>
                                        </p:tgtEl>
                                        <p:attrNameLst>
                                          <p:attrName>ppt_x</p:attrName>
                                        </p:attrNameLst>
                                      </p:cBhvr>
                                      <p:tavLst>
                                        <p:tav tm="0">
                                          <p:val>
                                            <p:strVal val="#ppt_x-#ppt_w*1.125000"/>
                                          </p:val>
                                        </p:tav>
                                        <p:tav tm="100000">
                                          <p:val>
                                            <p:strVal val="#ppt_x"/>
                                          </p:val>
                                        </p:tav>
                                      </p:tavLst>
                                    </p:anim>
                                    <p:animEffect transition="in" filter="wipe(right)">
                                      <p:cBhvr>
                                        <p:cTn id="31" dur="500"/>
                                        <p:tgtEl>
                                          <p:spTgt spid="2"/>
                                        </p:tgtEl>
                                      </p:cBhvr>
                                    </p:animEffect>
                                  </p:childTnLst>
                                </p:cTn>
                              </p:par>
                              <p:par>
                                <p:cTn id="32" presetID="12" presetClass="entr" presetSubtype="8"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p:tgtEl>
                                          <p:spTgt spid="3"/>
                                        </p:tgtEl>
                                        <p:attrNameLst>
                                          <p:attrName>ppt_x</p:attrName>
                                        </p:attrNameLst>
                                      </p:cBhvr>
                                      <p:tavLst>
                                        <p:tav tm="0">
                                          <p:val>
                                            <p:strVal val="#ppt_x-#ppt_w*1.125000"/>
                                          </p:val>
                                        </p:tav>
                                        <p:tav tm="100000">
                                          <p:val>
                                            <p:strVal val="#ppt_x"/>
                                          </p:val>
                                        </p:tav>
                                      </p:tavLst>
                                    </p:anim>
                                    <p:animEffect transition="in" filter="wipe(right)">
                                      <p:cBhvr>
                                        <p:cTn id="35" dur="500"/>
                                        <p:tgtEl>
                                          <p:spTgt spid="3"/>
                                        </p:tgtEl>
                                      </p:cBhvr>
                                    </p:animEffect>
                                  </p:childTnLst>
                                </p:cTn>
                              </p:par>
                              <p:par>
                                <p:cTn id="36" presetID="12" presetClass="entr" presetSubtype="8"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p:tgtEl>
                                          <p:spTgt spid="4"/>
                                        </p:tgtEl>
                                        <p:attrNameLst>
                                          <p:attrName>ppt_x</p:attrName>
                                        </p:attrNameLst>
                                      </p:cBhvr>
                                      <p:tavLst>
                                        <p:tav tm="0">
                                          <p:val>
                                            <p:strVal val="#ppt_x-#ppt_w*1.125000"/>
                                          </p:val>
                                        </p:tav>
                                        <p:tav tm="100000">
                                          <p:val>
                                            <p:strVal val="#ppt_x"/>
                                          </p:val>
                                        </p:tav>
                                      </p:tavLst>
                                    </p:anim>
                                    <p:animEffect transition="in" filter="wipe(righ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53AC95F-FF12-4557-96FE-9F8FF94CB62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12192000" cy="6858000"/>
          </a:xfrm>
          <a:prstGeom prst="rect">
            <a:avLst/>
          </a:prstGeom>
        </p:spPr>
      </p:pic>
      <p:grpSp>
        <p:nvGrpSpPr>
          <p:cNvPr id="3" name="组合 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7139096-1ADF-48FD-BBB9-66A21A0C5F63}"/>
              </a:ext>
            </a:extLst>
          </p:cNvPr>
          <p:cNvGrpSpPr/>
          <p:nvPr/>
        </p:nvGrpSpPr>
        <p:grpSpPr>
          <a:xfrm>
            <a:off x="407368" y="291470"/>
            <a:ext cx="1590058" cy="338554"/>
            <a:chOff x="374552" y="223773"/>
            <a:chExt cx="1590058" cy="338554"/>
          </a:xfrm>
        </p:grpSpPr>
        <p:sp>
          <p:nvSpPr>
            <p:cNvPr id="4" name="椭圆 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5FD25A-535F-41F2-9AA1-E2B5ACD9ABD3}"/>
                </a:ext>
              </a:extLst>
            </p:cNvPr>
            <p:cNvSpPr/>
            <p:nvPr/>
          </p:nvSpPr>
          <p:spPr>
            <a:xfrm>
              <a:off x="374552" y="282280"/>
              <a:ext cx="221541" cy="2215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E288692-6076-4EA3-A0F5-B064DDD1803F}"/>
                </a:ext>
              </a:extLst>
            </p:cNvPr>
            <p:cNvSpPr txBox="1"/>
            <p:nvPr/>
          </p:nvSpPr>
          <p:spPr>
            <a:xfrm>
              <a:off x="596458" y="223773"/>
              <a:ext cx="1368152" cy="338554"/>
            </a:xfrm>
            <a:prstGeom prst="rect">
              <a:avLst/>
            </a:prstGeom>
            <a:noFill/>
          </p:spPr>
          <p:txBody>
            <a:bodyPr wrap="square" rtlCol="0">
              <a:spAutoFit/>
            </a:bodyPr>
            <a:lstStyle/>
            <a:p>
              <a:r>
                <a:rPr lang="en-US" altLang="zh-CN" sz="1600" dirty="0">
                  <a:solidFill>
                    <a:schemeClr val="bg1"/>
                  </a:solidFill>
                  <a:cs typeface="+mn-ea"/>
                  <a:sym typeface="+mn-lt"/>
                </a:rPr>
                <a:t>LOGO</a:t>
              </a:r>
              <a:endParaRPr lang="zh-CN" altLang="en-US" sz="1600" dirty="0">
                <a:solidFill>
                  <a:schemeClr val="bg1"/>
                </a:solidFill>
                <a:cs typeface="+mn-ea"/>
                <a:sym typeface="+mn-lt"/>
              </a:endParaRPr>
            </a:p>
          </p:txBody>
        </p: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C5A5EBC-4CEA-46BF-83E3-C66A30C38B38}"/>
              </a:ext>
            </a:extLst>
          </p:cNvPr>
          <p:cNvGrpSpPr/>
          <p:nvPr/>
        </p:nvGrpSpPr>
        <p:grpSpPr>
          <a:xfrm>
            <a:off x="335360" y="1988840"/>
            <a:ext cx="6264696" cy="2581255"/>
            <a:chOff x="407368" y="1788106"/>
            <a:chExt cx="6264696" cy="2581255"/>
          </a:xfrm>
        </p:grpSpPr>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3E0A643-CBCA-44CE-B7FA-578451B7EA1A}"/>
                </a:ext>
              </a:extLst>
            </p:cNvPr>
            <p:cNvSpPr txBox="1"/>
            <p:nvPr/>
          </p:nvSpPr>
          <p:spPr>
            <a:xfrm>
              <a:off x="407368" y="1788106"/>
              <a:ext cx="4752528" cy="1323439"/>
            </a:xfrm>
            <a:prstGeom prst="rect">
              <a:avLst/>
            </a:prstGeom>
            <a:noFill/>
          </p:spPr>
          <p:txBody>
            <a:bodyPr wrap="square" rtlCol="0">
              <a:spAutoFit/>
            </a:bodyPr>
            <a:lstStyle/>
            <a:p>
              <a:r>
                <a:rPr lang="en-US" altLang="zh-CN" sz="8000" dirty="0">
                  <a:solidFill>
                    <a:srgbClr val="48B1BE"/>
                  </a:solidFill>
                  <a:cs typeface="+mn-ea"/>
                  <a:sym typeface="+mn-lt"/>
                </a:rPr>
                <a:t>PART 03</a:t>
              </a:r>
              <a:endParaRPr lang="zh-CN" altLang="en-US" sz="8000" dirty="0">
                <a:solidFill>
                  <a:srgbClr val="48B1BE"/>
                </a:solidFill>
                <a:cs typeface="+mn-ea"/>
                <a:sym typeface="+mn-lt"/>
              </a:endParaRPr>
            </a:p>
          </p:txBody>
        </p:sp>
        <p:sp>
          <p:nvSpPr>
            <p:cNvPr id="7"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8279ECF-E4B5-4B32-A1F1-6E8BA2DA008E}"/>
                </a:ext>
              </a:extLst>
            </p:cNvPr>
            <p:cNvSpPr txBox="1"/>
            <p:nvPr/>
          </p:nvSpPr>
          <p:spPr>
            <a:xfrm>
              <a:off x="407368" y="3091987"/>
              <a:ext cx="5760640" cy="923330"/>
            </a:xfrm>
            <a:prstGeom prst="rect">
              <a:avLst/>
            </a:prstGeom>
            <a:noFill/>
          </p:spPr>
          <p:txBody>
            <a:bodyPr wrap="square" rtlCol="0">
              <a:spAutoFit/>
            </a:bodyPr>
            <a:lstStyle/>
            <a:p>
              <a:pPr algn="dist"/>
              <a:r>
                <a:rPr lang="zh-CN" altLang="en-US" sz="5400" dirty="0">
                  <a:solidFill>
                    <a:schemeClr val="bg1"/>
                  </a:solidFill>
                  <a:cs typeface="+mn-ea"/>
                  <a:sym typeface="+mn-lt"/>
                </a:rPr>
                <a:t>元宇宙产业介绍</a:t>
              </a:r>
            </a:p>
          </p:txBody>
        </p:sp>
        <p:sp>
          <p:nvSpPr>
            <p:cNvPr id="8"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3B8D802-62E3-48CE-8198-1690EBF2DF20}"/>
                </a:ext>
              </a:extLst>
            </p:cNvPr>
            <p:cNvSpPr txBox="1"/>
            <p:nvPr/>
          </p:nvSpPr>
          <p:spPr>
            <a:xfrm>
              <a:off x="460616" y="4092362"/>
              <a:ext cx="6211448" cy="276999"/>
            </a:xfrm>
            <a:prstGeom prst="rect">
              <a:avLst/>
            </a:prstGeom>
            <a:noFill/>
          </p:spPr>
          <p:txBody>
            <a:bodyPr wrap="square" rtlCol="0">
              <a:spAutoFit/>
            </a:bodyPr>
            <a:lstStyle/>
            <a:p>
              <a:pPr algn="dist"/>
              <a:r>
                <a:rPr lang="en-US" altLang="zh-CN" sz="1200" dirty="0">
                  <a:solidFill>
                    <a:schemeClr val="bg1"/>
                  </a:solidFill>
                  <a:cs typeface="+mn-ea"/>
                  <a:sym typeface="+mn-lt"/>
                </a:rPr>
                <a:t>INTRODUCTION TO METAUNIVERSE INDUSTRY</a:t>
              </a:r>
              <a:endParaRPr lang="zh-CN" altLang="en-US" sz="1200" dirty="0">
                <a:solidFill>
                  <a:schemeClr val="bg1"/>
                </a:solidFill>
                <a:cs typeface="+mn-ea"/>
                <a:sym typeface="+mn-lt"/>
              </a:endParaRPr>
            </a:p>
          </p:txBody>
        </p:sp>
      </p:grpSp>
      <p:sp>
        <p:nvSpPr>
          <p:cNvPr id="10" name="文本框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FD148DE-C35B-4BA1-B66B-5B8215D32347}"/>
              </a:ext>
            </a:extLst>
          </p:cNvPr>
          <p:cNvSpPr txBox="1"/>
          <p:nvPr/>
        </p:nvSpPr>
        <p:spPr>
          <a:xfrm>
            <a:off x="518138" y="5656352"/>
            <a:ext cx="1051520" cy="276999"/>
          </a:xfrm>
          <a:prstGeom prst="rect">
            <a:avLst/>
          </a:prstGeom>
          <a:noFill/>
        </p:spPr>
        <p:txBody>
          <a:bodyPr wrap="square" rtlCol="0">
            <a:spAutoFit/>
          </a:bodyPr>
          <a:lstStyle/>
          <a:p>
            <a:pPr algn="dist"/>
            <a:r>
              <a:rPr lang="en-US" altLang="zh-CN" sz="1200" dirty="0">
                <a:solidFill>
                  <a:schemeClr val="bg1"/>
                </a:solidFill>
                <a:cs typeface="+mn-ea"/>
                <a:sym typeface="+mn-lt"/>
              </a:rPr>
              <a:t>20XX.XX.XX</a:t>
            </a:r>
            <a:endParaRPr lang="zh-CN" altLang="en-US" sz="1200" dirty="0">
              <a:solidFill>
                <a:schemeClr val="bg1"/>
              </a:solidFill>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D48184B-514A-4509-BC64-1FE1436297EC}"/>
              </a:ext>
            </a:extLst>
          </p:cNvPr>
          <p:cNvCxnSpPr>
            <a:cxnSpLocks/>
          </p:cNvCxnSpPr>
          <p:nvPr/>
        </p:nvCxnSpPr>
        <p:spPr>
          <a:xfrm flipV="1">
            <a:off x="1624690" y="5877272"/>
            <a:ext cx="745471"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191A452-473E-4BF6-A003-F6075FFBA285}"/>
              </a:ext>
            </a:extLst>
          </p:cNvPr>
          <p:cNvGrpSpPr/>
          <p:nvPr/>
        </p:nvGrpSpPr>
        <p:grpSpPr>
          <a:xfrm>
            <a:off x="518138" y="5982396"/>
            <a:ext cx="3849670" cy="413279"/>
            <a:chOff x="569961" y="6000382"/>
            <a:chExt cx="3849670" cy="413279"/>
          </a:xfrm>
        </p:grpSpPr>
        <p:sp>
          <p:nvSpPr>
            <p:cNvPr id="13" name="文本框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1EDA915-F19F-411A-8FB0-640DBCCEEC8D}"/>
                </a:ext>
              </a:extLst>
            </p:cNvPr>
            <p:cNvSpPr txBox="1"/>
            <p:nvPr/>
          </p:nvSpPr>
          <p:spPr>
            <a:xfrm>
              <a:off x="569961" y="6000382"/>
              <a:ext cx="3600400" cy="276999"/>
            </a:xfrm>
            <a:prstGeom prst="rect">
              <a:avLst/>
            </a:prstGeom>
            <a:noFill/>
          </p:spPr>
          <p:txBody>
            <a:bodyPr wrap="square" rtlCol="0">
              <a:spAutoFit/>
            </a:bodyPr>
            <a:lstStyle/>
            <a:p>
              <a:pPr algn="dist"/>
              <a:r>
                <a:rPr lang="zh-CN" altLang="en-US" sz="1200" dirty="0">
                  <a:solidFill>
                    <a:schemeClr val="bg1"/>
                  </a:solidFill>
                  <a:cs typeface="+mn-ea"/>
                  <a:sym typeface="+mn-lt"/>
                </a:rPr>
                <a:t>优品</a:t>
              </a:r>
              <a:r>
                <a:rPr lang="zh-CN" altLang="en-US" sz="1200" dirty="0" smtClean="0">
                  <a:solidFill>
                    <a:schemeClr val="bg1"/>
                  </a:solidFill>
                  <a:cs typeface="+mn-ea"/>
                  <a:sym typeface="+mn-lt"/>
                </a:rPr>
                <a:t>网络</a:t>
              </a:r>
              <a:r>
                <a:rPr lang="zh-CN" altLang="en-US" sz="1200" dirty="0" smtClean="0">
                  <a:solidFill>
                    <a:schemeClr val="bg1"/>
                  </a:solidFill>
                  <a:cs typeface="+mn-ea"/>
                  <a:sym typeface="+mn-lt"/>
                </a:rPr>
                <a:t>科技有限公司</a:t>
              </a:r>
              <a:endParaRPr lang="zh-CN" altLang="en-US" sz="1200" dirty="0">
                <a:solidFill>
                  <a:schemeClr val="bg1"/>
                </a:solidFill>
                <a:cs typeface="+mn-ea"/>
                <a:sym typeface="+mn-lt"/>
              </a:endParaRPr>
            </a:p>
          </p:txBody>
        </p:sp>
        <p:sp>
          <p:nvSpPr>
            <p:cNvPr id="14" name="文本框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6CBB368-7BC1-475E-8071-25698319BA60}"/>
                </a:ext>
              </a:extLst>
            </p:cNvPr>
            <p:cNvSpPr txBox="1"/>
            <p:nvPr/>
          </p:nvSpPr>
          <p:spPr>
            <a:xfrm>
              <a:off x="603207" y="6228995"/>
              <a:ext cx="3816424" cy="184666"/>
            </a:xfrm>
            <a:prstGeom prst="rect">
              <a:avLst/>
            </a:prstGeom>
            <a:noFill/>
          </p:spPr>
          <p:txBody>
            <a:bodyPr wrap="square" rtlCol="0">
              <a:spAutoFit/>
            </a:bodyPr>
            <a:lstStyle/>
            <a:p>
              <a:pPr algn="dist"/>
              <a:r>
                <a:rPr lang="en-US" altLang="zh-CN" sz="600" dirty="0">
                  <a:solidFill>
                    <a:schemeClr val="bg1"/>
                  </a:solidFill>
                  <a:cs typeface="+mn-ea"/>
                  <a:sym typeface="+mn-lt"/>
                </a:rPr>
                <a:t>YP</a:t>
              </a:r>
              <a:r>
                <a:rPr lang="en-US" altLang="zh-CN" sz="600" dirty="0" smtClean="0">
                  <a:solidFill>
                    <a:schemeClr val="bg1"/>
                  </a:solidFill>
                  <a:cs typeface="+mn-ea"/>
                  <a:sym typeface="+mn-lt"/>
                </a:rPr>
                <a:t>PPT </a:t>
              </a:r>
              <a:r>
                <a:rPr lang="en-US" altLang="zh-CN" sz="600" dirty="0" smtClean="0">
                  <a:solidFill>
                    <a:schemeClr val="bg1"/>
                  </a:solidFill>
                  <a:cs typeface="+mn-ea"/>
                  <a:sym typeface="+mn-lt"/>
                </a:rPr>
                <a:t>NETWORK TECHNOLOGY CO., LTD</a:t>
              </a:r>
              <a:endParaRPr lang="zh-CN" altLang="en-US" sz="600" dirty="0">
                <a:solidFill>
                  <a:schemeClr val="bg1"/>
                </a:solidFill>
                <a:cs typeface="+mn-ea"/>
                <a:sym typeface="+mn-lt"/>
              </a:endParaRPr>
            </a:p>
          </p:txBody>
        </p:sp>
      </p:grpSp>
    </p:spTree>
    <p:extLst>
      <p:ext uri="{BB962C8B-B14F-4D97-AF65-F5344CB8AC3E}">
        <p14:creationId xmlns:p14="http://schemas.microsoft.com/office/powerpoint/2010/main" val="36320916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2" name="组合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C867695-D478-41E4-B288-945C1FE33C16}"/>
              </a:ext>
            </a:extLst>
          </p:cNvPr>
          <p:cNvGrpSpPr/>
          <p:nvPr/>
        </p:nvGrpSpPr>
        <p:grpSpPr>
          <a:xfrm>
            <a:off x="3809931" y="1700808"/>
            <a:ext cx="4538435" cy="4053775"/>
            <a:chOff x="3749192" y="1483154"/>
            <a:chExt cx="4538435" cy="4053775"/>
          </a:xfrm>
        </p:grpSpPr>
        <p:sp>
          <p:nvSpPr>
            <p:cNvPr id="17" name="六边形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FC67A13-46FA-4D9C-9D21-6926ADA2CFC4}"/>
                </a:ext>
              </a:extLst>
            </p:cNvPr>
            <p:cNvSpPr/>
            <p:nvPr/>
          </p:nvSpPr>
          <p:spPr>
            <a:xfrm rot="16200000">
              <a:off x="5247457" y="2796751"/>
              <a:ext cx="1523765" cy="1434131"/>
            </a:xfrm>
            <a:prstGeom prst="hexagon">
              <a:avLst/>
            </a:prstGeom>
            <a:solidFill>
              <a:srgbClr val="48B1BE"/>
            </a:solidFill>
            <a:ln w="15875" cap="rnd">
              <a:solidFill>
                <a:srgbClr val="48B1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pic>
          <p:nvPicPr>
            <p:cNvPr id="18" name="图片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D94EA8F-9C92-470F-95BB-7D9C4CF0EB2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16468" y="3196875"/>
              <a:ext cx="603448" cy="603448"/>
            </a:xfrm>
            <a:prstGeom prst="rect">
              <a:avLst/>
            </a:prstGeom>
            <a:noFill/>
            <a:ln>
              <a:solidFill>
                <a:srgbClr val="48B1BE"/>
              </a:solidFill>
            </a:ln>
          </p:spPr>
        </p:pic>
        <p:sp>
          <p:nvSpPr>
            <p:cNvPr id="19" name="六边形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89D522C-6415-45C6-AD43-791BB4D6D30A}"/>
                </a:ext>
              </a:extLst>
            </p:cNvPr>
            <p:cNvSpPr/>
            <p:nvPr/>
          </p:nvSpPr>
          <p:spPr>
            <a:xfrm rot="16200000">
              <a:off x="4478489" y="1527972"/>
              <a:ext cx="1523765" cy="1434131"/>
            </a:xfrm>
            <a:prstGeom prst="hexagon">
              <a:avLst/>
            </a:prstGeom>
            <a:noFill/>
            <a:ln w="15875" cap="rnd">
              <a:solidFill>
                <a:srgbClr val="48B1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pic>
          <p:nvPicPr>
            <p:cNvPr id="20" name="图片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5F26761-118B-4D0A-BF8F-8179923805A4}"/>
                </a:ext>
              </a:extLst>
            </p:cNvPr>
            <p:cNvPicPr>
              <a:picLocks noChangeAspect="1"/>
            </p:cNvPicPr>
            <p:nvPr/>
          </p:nvPicPr>
          <p:blipFill>
            <a:blip r:embed="rId3" cstate="screen">
              <a:biLevel thresh="50000"/>
              <a:extLst>
                <a:ext uri="{28A0092B-C50C-407E-A947-70E740481C1C}">
                  <a14:useLocalDpi xmlns:a14="http://schemas.microsoft.com/office/drawing/2010/main"/>
                </a:ext>
              </a:extLst>
            </a:blip>
            <a:stretch>
              <a:fillRect/>
            </a:stretch>
          </p:blipFill>
          <p:spPr>
            <a:xfrm>
              <a:off x="4947500" y="1928096"/>
              <a:ext cx="603448" cy="603448"/>
            </a:xfrm>
            <a:prstGeom prst="rect">
              <a:avLst/>
            </a:prstGeom>
            <a:ln>
              <a:noFill/>
            </a:ln>
          </p:spPr>
        </p:pic>
        <p:sp>
          <p:nvSpPr>
            <p:cNvPr id="21" name="六边形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E2FFC2A-07C0-4466-A0FA-F7E371041821}"/>
                </a:ext>
              </a:extLst>
            </p:cNvPr>
            <p:cNvSpPr/>
            <p:nvPr/>
          </p:nvSpPr>
          <p:spPr>
            <a:xfrm rot="16200000">
              <a:off x="3704375" y="2796749"/>
              <a:ext cx="1523765" cy="1434131"/>
            </a:xfrm>
            <a:prstGeom prst="hexagon">
              <a:avLst/>
            </a:prstGeom>
            <a:noFill/>
            <a:ln w="15875" cap="rnd">
              <a:solidFill>
                <a:srgbClr val="48B1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pic>
          <p:nvPicPr>
            <p:cNvPr id="22" name="图片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E011ED0-FB2D-4371-8297-CA673A5E007D}"/>
                </a:ext>
              </a:extLst>
            </p:cNvPr>
            <p:cNvPicPr>
              <a:picLocks noChangeAspect="1"/>
            </p:cNvPicPr>
            <p:nvPr/>
          </p:nvPicPr>
          <p:blipFill>
            <a:blip r:embed="rId4" cstate="screen">
              <a:biLevel thresh="50000"/>
              <a:extLst>
                <a:ext uri="{28A0092B-C50C-407E-A947-70E740481C1C}">
                  <a14:useLocalDpi xmlns:a14="http://schemas.microsoft.com/office/drawing/2010/main"/>
                </a:ext>
              </a:extLst>
            </a:blip>
            <a:stretch>
              <a:fillRect/>
            </a:stretch>
          </p:blipFill>
          <p:spPr>
            <a:xfrm>
              <a:off x="4173387" y="3196873"/>
              <a:ext cx="603448" cy="603448"/>
            </a:xfrm>
            <a:prstGeom prst="rect">
              <a:avLst/>
            </a:prstGeom>
            <a:ln>
              <a:noFill/>
            </a:ln>
          </p:spPr>
        </p:pic>
        <p:sp>
          <p:nvSpPr>
            <p:cNvPr id="23" name="六边形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40352D9-B2C4-4E96-BC25-26A98096FB0A}"/>
                </a:ext>
              </a:extLst>
            </p:cNvPr>
            <p:cNvSpPr/>
            <p:nvPr/>
          </p:nvSpPr>
          <p:spPr>
            <a:xfrm rot="16200000">
              <a:off x="4469243" y="4057981"/>
              <a:ext cx="1523765" cy="1434131"/>
            </a:xfrm>
            <a:prstGeom prst="hexagon">
              <a:avLst/>
            </a:prstGeom>
            <a:noFill/>
            <a:ln w="15875" cap="rnd">
              <a:solidFill>
                <a:srgbClr val="48B1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pic>
          <p:nvPicPr>
            <p:cNvPr id="24" name="图片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236A59A-04F6-416A-8CDB-6AA05EA81C7C}"/>
                </a:ext>
              </a:extLst>
            </p:cNvPr>
            <p:cNvPicPr>
              <a:picLocks noChangeAspect="1"/>
            </p:cNvPicPr>
            <p:nvPr/>
          </p:nvPicPr>
          <p:blipFill>
            <a:blip r:embed="rId5">
              <a:biLevel thresh="50000"/>
              <a:extLst>
                <a:ext uri="{28A0092B-C50C-407E-A947-70E740481C1C}">
                  <a14:useLocalDpi xmlns:a14="http://schemas.microsoft.com/office/drawing/2010/main"/>
                </a:ext>
              </a:extLst>
            </a:blip>
            <a:stretch>
              <a:fillRect/>
            </a:stretch>
          </p:blipFill>
          <p:spPr>
            <a:xfrm>
              <a:off x="4947500" y="4507979"/>
              <a:ext cx="603448" cy="603448"/>
            </a:xfrm>
            <a:prstGeom prst="rect">
              <a:avLst/>
            </a:prstGeom>
            <a:ln>
              <a:noFill/>
            </a:ln>
          </p:spPr>
        </p:pic>
        <p:sp>
          <p:nvSpPr>
            <p:cNvPr id="25" name="六边形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A20B118-658F-4A26-9BB8-CF7FCE3D2ED3}"/>
                </a:ext>
              </a:extLst>
            </p:cNvPr>
            <p:cNvSpPr/>
            <p:nvPr/>
          </p:nvSpPr>
          <p:spPr>
            <a:xfrm rot="16200000">
              <a:off x="6077793" y="4042267"/>
              <a:ext cx="1523765" cy="1434131"/>
            </a:xfrm>
            <a:prstGeom prst="hexagon">
              <a:avLst/>
            </a:prstGeom>
            <a:noFill/>
            <a:ln w="15875" cap="rnd">
              <a:solidFill>
                <a:srgbClr val="48B1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pic>
          <p:nvPicPr>
            <p:cNvPr id="26" name="图片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56E6EE1-9BDD-4C2D-8E76-362FAD0C7E4E}"/>
                </a:ext>
              </a:extLst>
            </p:cNvPr>
            <p:cNvPicPr>
              <a:picLocks noChangeAspect="1"/>
            </p:cNvPicPr>
            <p:nvPr/>
          </p:nvPicPr>
          <p:blipFill>
            <a:blip r:embed="rId6" cstate="screen">
              <a:biLevel thresh="50000"/>
              <a:extLst>
                <a:ext uri="{28A0092B-C50C-407E-A947-70E740481C1C}">
                  <a14:useLocalDpi xmlns:a14="http://schemas.microsoft.com/office/drawing/2010/main"/>
                </a:ext>
              </a:extLst>
            </a:blip>
            <a:stretch>
              <a:fillRect/>
            </a:stretch>
          </p:blipFill>
          <p:spPr>
            <a:xfrm>
              <a:off x="6546804" y="4436476"/>
              <a:ext cx="603448" cy="645712"/>
            </a:xfrm>
            <a:prstGeom prst="rect">
              <a:avLst/>
            </a:prstGeom>
            <a:ln>
              <a:noFill/>
            </a:ln>
          </p:spPr>
        </p:pic>
        <p:sp>
          <p:nvSpPr>
            <p:cNvPr id="27" name="六边形 2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78DA917-E82B-41E4-A8BD-6E8718BDB74B}"/>
                </a:ext>
              </a:extLst>
            </p:cNvPr>
            <p:cNvSpPr/>
            <p:nvPr/>
          </p:nvSpPr>
          <p:spPr>
            <a:xfrm rot="16200000">
              <a:off x="6808679" y="2772789"/>
              <a:ext cx="1523765" cy="1434131"/>
            </a:xfrm>
            <a:prstGeom prst="hexagon">
              <a:avLst/>
            </a:prstGeom>
            <a:noFill/>
            <a:ln w="15875" cap="rnd">
              <a:solidFill>
                <a:srgbClr val="48B1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pic>
          <p:nvPicPr>
            <p:cNvPr id="28" name="图片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948D13D-FAA0-46E1-A71E-0D1F9B780F18}"/>
                </a:ext>
              </a:extLst>
            </p:cNvPr>
            <p:cNvPicPr>
              <a:picLocks noChangeAspect="1"/>
            </p:cNvPicPr>
            <p:nvPr/>
          </p:nvPicPr>
          <p:blipFill>
            <a:blip r:embed="rId7" cstate="screen">
              <a:biLevel thresh="50000"/>
              <a:extLst>
                <a:ext uri="{28A0092B-C50C-407E-A947-70E740481C1C}">
                  <a14:useLocalDpi xmlns:a14="http://schemas.microsoft.com/office/drawing/2010/main"/>
                </a:ext>
              </a:extLst>
            </a:blip>
            <a:stretch>
              <a:fillRect/>
            </a:stretch>
          </p:blipFill>
          <p:spPr>
            <a:xfrm>
              <a:off x="7246263" y="3328226"/>
              <a:ext cx="631387" cy="350769"/>
            </a:xfrm>
            <a:prstGeom prst="rect">
              <a:avLst/>
            </a:prstGeom>
            <a:ln>
              <a:noFill/>
            </a:ln>
          </p:spPr>
        </p:pic>
        <p:sp>
          <p:nvSpPr>
            <p:cNvPr id="29" name="六边形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7603245-1771-4D82-A293-B1D74C10C1EB}"/>
                </a:ext>
              </a:extLst>
            </p:cNvPr>
            <p:cNvSpPr/>
            <p:nvPr/>
          </p:nvSpPr>
          <p:spPr>
            <a:xfrm rot="16200000">
              <a:off x="6025671" y="1527971"/>
              <a:ext cx="1523765" cy="1434131"/>
            </a:xfrm>
            <a:prstGeom prst="hexagon">
              <a:avLst/>
            </a:prstGeom>
            <a:noFill/>
            <a:ln w="15875" cap="rnd">
              <a:solidFill>
                <a:srgbClr val="48B1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pic>
          <p:nvPicPr>
            <p:cNvPr id="30" name="图片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AE2FCE1-D93F-447C-9743-755BAAA19403}"/>
                </a:ext>
              </a:extLst>
            </p:cNvPr>
            <p:cNvPicPr>
              <a:picLocks noChangeAspect="1"/>
            </p:cNvPicPr>
            <p:nvPr/>
          </p:nvPicPr>
          <p:blipFill>
            <a:blip r:embed="rId8">
              <a:biLevel thresh="50000"/>
              <a:extLst>
                <a:ext uri="{28A0092B-C50C-407E-A947-70E740481C1C}">
                  <a14:useLocalDpi xmlns:a14="http://schemas.microsoft.com/office/drawing/2010/main"/>
                </a:ext>
              </a:extLst>
            </a:blip>
            <a:stretch>
              <a:fillRect/>
            </a:stretch>
          </p:blipFill>
          <p:spPr>
            <a:xfrm>
              <a:off x="6392121" y="1765922"/>
              <a:ext cx="877401" cy="877401"/>
            </a:xfrm>
            <a:prstGeom prst="rect">
              <a:avLst/>
            </a:prstGeom>
            <a:ln>
              <a:noFill/>
            </a:ln>
          </p:spPr>
        </p:pic>
      </p:grpSp>
      <p:grpSp>
        <p:nvGrpSpPr>
          <p:cNvPr id="31" name="组合 3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4EB9964-F581-458A-BE6B-41CE535D8DF9}"/>
              </a:ext>
            </a:extLst>
          </p:cNvPr>
          <p:cNvGrpSpPr/>
          <p:nvPr/>
        </p:nvGrpSpPr>
        <p:grpSpPr>
          <a:xfrm>
            <a:off x="1127448" y="4653136"/>
            <a:ext cx="2766964" cy="1074256"/>
            <a:chOff x="1107300" y="4848330"/>
            <a:chExt cx="2766964" cy="1074256"/>
          </a:xfrm>
        </p:grpSpPr>
        <p:sp>
          <p:nvSpPr>
            <p:cNvPr id="32"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B11D3DC-1894-4062-9C96-733C3965AC5E}"/>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3"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6FC1EF3-D8AD-4B1D-9645-F0E02FF29DC4}"/>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34" name="组合 3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43E0CC1-2680-4F3F-BD5F-2036B0E0C76F}"/>
              </a:ext>
            </a:extLst>
          </p:cNvPr>
          <p:cNvGrpSpPr/>
          <p:nvPr/>
        </p:nvGrpSpPr>
        <p:grpSpPr>
          <a:xfrm>
            <a:off x="623392" y="1988840"/>
            <a:ext cx="2766964" cy="1074256"/>
            <a:chOff x="1107300" y="4848330"/>
            <a:chExt cx="2766964" cy="1074256"/>
          </a:xfrm>
        </p:grpSpPr>
        <p:sp>
          <p:nvSpPr>
            <p:cNvPr id="35"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B10E93D-30C8-4735-818B-F631ED052342}"/>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6"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4F41CDE-2C4B-448F-B958-D1FE2F6ED5B5}"/>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37" name="组合 3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0E60CEA-1DED-4AD8-8868-A7AF6E84F91F}"/>
              </a:ext>
            </a:extLst>
          </p:cNvPr>
          <p:cNvGrpSpPr/>
          <p:nvPr/>
        </p:nvGrpSpPr>
        <p:grpSpPr>
          <a:xfrm>
            <a:off x="8544272" y="4653136"/>
            <a:ext cx="2766964" cy="1074256"/>
            <a:chOff x="1107300" y="4848330"/>
            <a:chExt cx="2766964" cy="1074256"/>
          </a:xfrm>
        </p:grpSpPr>
        <p:sp>
          <p:nvSpPr>
            <p:cNvPr id="38"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8E3B12C-E965-40F7-875C-83339160836E}"/>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9"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DB524DA-86CA-4731-A5A7-9523D74C5DDC}"/>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40" name="组合 3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43767C2-21B5-42C7-B825-BB4D2FEAAF3C}"/>
              </a:ext>
            </a:extLst>
          </p:cNvPr>
          <p:cNvGrpSpPr/>
          <p:nvPr/>
        </p:nvGrpSpPr>
        <p:grpSpPr>
          <a:xfrm>
            <a:off x="8801646" y="1988840"/>
            <a:ext cx="2766964" cy="1074256"/>
            <a:chOff x="1107300" y="4848330"/>
            <a:chExt cx="2766964" cy="1074256"/>
          </a:xfrm>
        </p:grpSpPr>
        <p:sp>
          <p:nvSpPr>
            <p:cNvPr id="41"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E59F89B-077F-41E5-8E7B-EAF7F0661967}"/>
                </a:ext>
              </a:extLst>
            </p:cNvPr>
            <p:cNvSpPr txBox="1"/>
            <p:nvPr/>
          </p:nvSpPr>
          <p:spPr>
            <a:xfrm>
              <a:off x="1689071" y="4848330"/>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42"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97A63BE-8642-4602-BCCD-E1B585EE2541}"/>
                </a:ext>
              </a:extLst>
            </p:cNvPr>
            <p:cNvSpPr txBox="1"/>
            <p:nvPr/>
          </p:nvSpPr>
          <p:spPr>
            <a:xfrm>
              <a:off x="1107300" y="5222010"/>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spTree>
    <p:extLst>
      <p:ext uri="{BB962C8B-B14F-4D97-AF65-F5344CB8AC3E}">
        <p14:creationId xmlns:p14="http://schemas.microsoft.com/office/powerpoint/2010/main" val="36839065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1000"/>
                                        <p:tgtEl>
                                          <p:spTgt spid="31"/>
                                        </p:tgtEl>
                                      </p:cBhvr>
                                    </p:animEffect>
                                    <p:anim calcmode="lin" valueType="num">
                                      <p:cBhvr>
                                        <p:cTn id="36" dur="1000" fill="hold"/>
                                        <p:tgtEl>
                                          <p:spTgt spid="31"/>
                                        </p:tgtEl>
                                        <p:attrNameLst>
                                          <p:attrName>ppt_x</p:attrName>
                                        </p:attrNameLst>
                                      </p:cBhvr>
                                      <p:tavLst>
                                        <p:tav tm="0">
                                          <p:val>
                                            <p:strVal val="#ppt_x"/>
                                          </p:val>
                                        </p:tav>
                                        <p:tav tm="100000">
                                          <p:val>
                                            <p:strVal val="#ppt_x"/>
                                          </p:val>
                                        </p:tav>
                                      </p:tavLst>
                                    </p:anim>
                                    <p:anim calcmode="lin" valueType="num">
                                      <p:cBhvr>
                                        <p:cTn id="37" dur="1000" fill="hold"/>
                                        <p:tgtEl>
                                          <p:spTgt spid="31"/>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1000"/>
                                        <p:tgtEl>
                                          <p:spTgt spid="37"/>
                                        </p:tgtEl>
                                      </p:cBhvr>
                                    </p:animEffect>
                                    <p:anim calcmode="lin" valueType="num">
                                      <p:cBhvr>
                                        <p:cTn id="41" dur="1000" fill="hold"/>
                                        <p:tgtEl>
                                          <p:spTgt spid="37"/>
                                        </p:tgtEl>
                                        <p:attrNameLst>
                                          <p:attrName>ppt_x</p:attrName>
                                        </p:attrNameLst>
                                      </p:cBhvr>
                                      <p:tavLst>
                                        <p:tav tm="0">
                                          <p:val>
                                            <p:strVal val="#ppt_x"/>
                                          </p:val>
                                        </p:tav>
                                        <p:tav tm="100000">
                                          <p:val>
                                            <p:strVal val="#ppt_x"/>
                                          </p:val>
                                        </p:tav>
                                      </p:tavLst>
                                    </p:anim>
                                    <p:anim calcmode="lin" valueType="num">
                                      <p:cBhvr>
                                        <p:cTn id="42" dur="1000" fill="hold"/>
                                        <p:tgtEl>
                                          <p:spTgt spid="37"/>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1000"/>
                                        <p:tgtEl>
                                          <p:spTgt spid="40"/>
                                        </p:tgtEl>
                                      </p:cBhvr>
                                    </p:animEffect>
                                    <p:anim calcmode="lin" valueType="num">
                                      <p:cBhvr>
                                        <p:cTn id="46" dur="1000" fill="hold"/>
                                        <p:tgtEl>
                                          <p:spTgt spid="40"/>
                                        </p:tgtEl>
                                        <p:attrNameLst>
                                          <p:attrName>ppt_x</p:attrName>
                                        </p:attrNameLst>
                                      </p:cBhvr>
                                      <p:tavLst>
                                        <p:tav tm="0">
                                          <p:val>
                                            <p:strVal val="#ppt_x"/>
                                          </p:val>
                                        </p:tav>
                                        <p:tav tm="100000">
                                          <p:val>
                                            <p:strVal val="#ppt_x"/>
                                          </p:val>
                                        </p:tav>
                                      </p:tavLst>
                                    </p:anim>
                                    <p:anim calcmode="lin" valueType="num">
                                      <p:cBhvr>
                                        <p:cTn id="4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E318183-2E21-4CBE-9D6F-23598237FE8D}"/>
              </a:ext>
            </a:extLst>
          </p:cNvPr>
          <p:cNvGrpSpPr/>
          <p:nvPr/>
        </p:nvGrpSpPr>
        <p:grpSpPr>
          <a:xfrm>
            <a:off x="999683" y="1844824"/>
            <a:ext cx="2982198" cy="4077762"/>
            <a:chOff x="999683" y="1844824"/>
            <a:chExt cx="2982198" cy="4077762"/>
          </a:xfrm>
        </p:grpSpPr>
        <p:pic>
          <p:nvPicPr>
            <p:cNvPr id="18" name="图片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F672288-D839-4038-BB62-AC56096E779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99683" y="1844824"/>
              <a:ext cx="2982198" cy="2982198"/>
            </a:xfrm>
            <a:prstGeom prst="rect">
              <a:avLst/>
            </a:prstGeom>
          </p:spPr>
        </p:pic>
        <p:sp>
          <p:nvSpPr>
            <p:cNvPr id="19" name="Freeform 7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1769F54-C9D5-4CCC-B802-2FA10BC5410E}"/>
                </a:ext>
              </a:extLst>
            </p:cNvPr>
            <p:cNvSpPr>
              <a:spLocks noEditPoints="1"/>
            </p:cNvSpPr>
            <p:nvPr/>
          </p:nvSpPr>
          <p:spPr bwMode="auto">
            <a:xfrm>
              <a:off x="2286003" y="3019013"/>
              <a:ext cx="479829" cy="697933"/>
            </a:xfrm>
            <a:custGeom>
              <a:avLst/>
              <a:gdLst>
                <a:gd name="T0" fmla="*/ 520 w 705"/>
                <a:gd name="T1" fmla="*/ 626 h 1023"/>
                <a:gd name="T2" fmla="*/ 480 w 705"/>
                <a:gd name="T3" fmla="*/ 682 h 1023"/>
                <a:gd name="T4" fmla="*/ 459 w 705"/>
                <a:gd name="T5" fmla="*/ 760 h 1023"/>
                <a:gd name="T6" fmla="*/ 392 w 705"/>
                <a:gd name="T7" fmla="*/ 411 h 1023"/>
                <a:gd name="T8" fmla="*/ 424 w 705"/>
                <a:gd name="T9" fmla="*/ 352 h 1023"/>
                <a:gd name="T10" fmla="*/ 412 w 705"/>
                <a:gd name="T11" fmla="*/ 313 h 1023"/>
                <a:gd name="T12" fmla="*/ 380 w 705"/>
                <a:gd name="T13" fmla="*/ 287 h 1023"/>
                <a:gd name="T14" fmla="*/ 339 w 705"/>
                <a:gd name="T15" fmla="*/ 283 h 1023"/>
                <a:gd name="T16" fmla="*/ 304 w 705"/>
                <a:gd name="T17" fmla="*/ 302 h 1023"/>
                <a:gd name="T18" fmla="*/ 284 w 705"/>
                <a:gd name="T19" fmla="*/ 338 h 1023"/>
                <a:gd name="T20" fmla="*/ 297 w 705"/>
                <a:gd name="T21" fmla="*/ 396 h 1023"/>
                <a:gd name="T22" fmla="*/ 247 w 705"/>
                <a:gd name="T23" fmla="*/ 847 h 1023"/>
                <a:gd name="T24" fmla="*/ 237 w 705"/>
                <a:gd name="T25" fmla="*/ 709 h 1023"/>
                <a:gd name="T26" fmla="*/ 202 w 705"/>
                <a:gd name="T27" fmla="*/ 646 h 1023"/>
                <a:gd name="T28" fmla="*/ 165 w 705"/>
                <a:gd name="T29" fmla="*/ 608 h 1023"/>
                <a:gd name="T30" fmla="*/ 120 w 705"/>
                <a:gd name="T31" fmla="*/ 568 h 1023"/>
                <a:gd name="T32" fmla="*/ 61 w 705"/>
                <a:gd name="T33" fmla="*/ 477 h 1023"/>
                <a:gd name="T34" fmla="*/ 36 w 705"/>
                <a:gd name="T35" fmla="*/ 371 h 1023"/>
                <a:gd name="T36" fmla="*/ 46 w 705"/>
                <a:gd name="T37" fmla="*/ 273 h 1023"/>
                <a:gd name="T38" fmla="*/ 82 w 705"/>
                <a:gd name="T39" fmla="*/ 188 h 1023"/>
                <a:gd name="T40" fmla="*/ 139 w 705"/>
                <a:gd name="T41" fmla="*/ 118 h 1023"/>
                <a:gd name="T42" fmla="*/ 216 w 705"/>
                <a:gd name="T43" fmla="*/ 67 h 1023"/>
                <a:gd name="T44" fmla="*/ 305 w 705"/>
                <a:gd name="T45" fmla="*/ 39 h 1023"/>
                <a:gd name="T46" fmla="*/ 402 w 705"/>
                <a:gd name="T47" fmla="*/ 39 h 1023"/>
                <a:gd name="T48" fmla="*/ 491 w 705"/>
                <a:gd name="T49" fmla="*/ 67 h 1023"/>
                <a:gd name="T50" fmla="*/ 566 w 705"/>
                <a:gd name="T51" fmla="*/ 118 h 1023"/>
                <a:gd name="T52" fmla="*/ 624 w 705"/>
                <a:gd name="T53" fmla="*/ 188 h 1023"/>
                <a:gd name="T54" fmla="*/ 660 w 705"/>
                <a:gd name="T55" fmla="*/ 273 h 1023"/>
                <a:gd name="T56" fmla="*/ 670 w 705"/>
                <a:gd name="T57" fmla="*/ 371 h 1023"/>
                <a:gd name="T58" fmla="*/ 645 w 705"/>
                <a:gd name="T59" fmla="*/ 477 h 1023"/>
                <a:gd name="T60" fmla="*/ 586 w 705"/>
                <a:gd name="T61" fmla="*/ 569 h 1023"/>
                <a:gd name="T62" fmla="*/ 339 w 705"/>
                <a:gd name="T63" fmla="*/ 385 h 1023"/>
                <a:gd name="T64" fmla="*/ 318 w 705"/>
                <a:gd name="T65" fmla="*/ 352 h 1023"/>
                <a:gd name="T66" fmla="*/ 339 w 705"/>
                <a:gd name="T67" fmla="*/ 320 h 1023"/>
                <a:gd name="T68" fmla="*/ 378 w 705"/>
                <a:gd name="T69" fmla="*/ 327 h 1023"/>
                <a:gd name="T70" fmla="*/ 386 w 705"/>
                <a:gd name="T71" fmla="*/ 366 h 1023"/>
                <a:gd name="T72" fmla="*/ 353 w 705"/>
                <a:gd name="T73" fmla="*/ 388 h 1023"/>
                <a:gd name="T74" fmla="*/ 705 w 705"/>
                <a:gd name="T75" fmla="*/ 352 h 1023"/>
                <a:gd name="T76" fmla="*/ 690 w 705"/>
                <a:gd name="T77" fmla="*/ 247 h 1023"/>
                <a:gd name="T78" fmla="*/ 646 w 705"/>
                <a:gd name="T79" fmla="*/ 155 h 1023"/>
                <a:gd name="T80" fmla="*/ 578 w 705"/>
                <a:gd name="T81" fmla="*/ 80 h 1023"/>
                <a:gd name="T82" fmla="*/ 491 w 705"/>
                <a:gd name="T83" fmla="*/ 28 h 1023"/>
                <a:gd name="T84" fmla="*/ 389 w 705"/>
                <a:gd name="T85" fmla="*/ 2 h 1023"/>
                <a:gd name="T86" fmla="*/ 282 w 705"/>
                <a:gd name="T87" fmla="*/ 7 h 1023"/>
                <a:gd name="T88" fmla="*/ 185 w 705"/>
                <a:gd name="T89" fmla="*/ 42 h 1023"/>
                <a:gd name="T90" fmla="*/ 104 w 705"/>
                <a:gd name="T91" fmla="*/ 104 h 1023"/>
                <a:gd name="T92" fmla="*/ 43 w 705"/>
                <a:gd name="T93" fmla="*/ 185 h 1023"/>
                <a:gd name="T94" fmla="*/ 8 w 705"/>
                <a:gd name="T95" fmla="*/ 282 h 1023"/>
                <a:gd name="T96" fmla="*/ 3 w 705"/>
                <a:gd name="T97" fmla="*/ 395 h 1023"/>
                <a:gd name="T98" fmla="*/ 39 w 705"/>
                <a:gd name="T99" fmla="*/ 512 h 1023"/>
                <a:gd name="T100" fmla="*/ 110 w 705"/>
                <a:gd name="T101" fmla="*/ 607 h 1023"/>
                <a:gd name="T102" fmla="*/ 145 w 705"/>
                <a:gd name="T103" fmla="*/ 637 h 1023"/>
                <a:gd name="T104" fmla="*/ 193 w 705"/>
                <a:gd name="T105" fmla="*/ 699 h 1023"/>
                <a:gd name="T106" fmla="*/ 212 w 705"/>
                <a:gd name="T107" fmla="*/ 763 h 1023"/>
                <a:gd name="T108" fmla="*/ 496 w 705"/>
                <a:gd name="T109" fmla="*/ 750 h 1023"/>
                <a:gd name="T110" fmla="*/ 519 w 705"/>
                <a:gd name="T111" fmla="*/ 686 h 1023"/>
                <a:gd name="T112" fmla="*/ 580 w 705"/>
                <a:gd name="T113" fmla="*/ 622 h 1023"/>
                <a:gd name="T114" fmla="*/ 658 w 705"/>
                <a:gd name="T115" fmla="*/ 530 h 1023"/>
                <a:gd name="T116" fmla="*/ 700 w 705"/>
                <a:gd name="T117" fmla="*/ 416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5" h="1023">
                  <a:moveTo>
                    <a:pt x="543" y="606"/>
                  </a:moveTo>
                  <a:lnTo>
                    <a:pt x="542" y="607"/>
                  </a:lnTo>
                  <a:lnTo>
                    <a:pt x="542" y="607"/>
                  </a:lnTo>
                  <a:lnTo>
                    <a:pt x="535" y="612"/>
                  </a:lnTo>
                  <a:lnTo>
                    <a:pt x="527" y="619"/>
                  </a:lnTo>
                  <a:lnTo>
                    <a:pt x="520" y="626"/>
                  </a:lnTo>
                  <a:lnTo>
                    <a:pt x="513" y="634"/>
                  </a:lnTo>
                  <a:lnTo>
                    <a:pt x="506" y="642"/>
                  </a:lnTo>
                  <a:lnTo>
                    <a:pt x="499" y="651"/>
                  </a:lnTo>
                  <a:lnTo>
                    <a:pt x="492" y="661"/>
                  </a:lnTo>
                  <a:lnTo>
                    <a:pt x="486" y="672"/>
                  </a:lnTo>
                  <a:lnTo>
                    <a:pt x="480" y="682"/>
                  </a:lnTo>
                  <a:lnTo>
                    <a:pt x="475" y="694"/>
                  </a:lnTo>
                  <a:lnTo>
                    <a:pt x="470" y="706"/>
                  </a:lnTo>
                  <a:lnTo>
                    <a:pt x="467" y="719"/>
                  </a:lnTo>
                  <a:lnTo>
                    <a:pt x="464" y="732"/>
                  </a:lnTo>
                  <a:lnTo>
                    <a:pt x="461" y="746"/>
                  </a:lnTo>
                  <a:lnTo>
                    <a:pt x="459" y="760"/>
                  </a:lnTo>
                  <a:lnTo>
                    <a:pt x="459" y="775"/>
                  </a:lnTo>
                  <a:lnTo>
                    <a:pt x="459" y="847"/>
                  </a:lnTo>
                  <a:lnTo>
                    <a:pt x="371" y="847"/>
                  </a:lnTo>
                  <a:lnTo>
                    <a:pt x="371" y="420"/>
                  </a:lnTo>
                  <a:lnTo>
                    <a:pt x="381" y="417"/>
                  </a:lnTo>
                  <a:lnTo>
                    <a:pt x="392" y="411"/>
                  </a:lnTo>
                  <a:lnTo>
                    <a:pt x="401" y="404"/>
                  </a:lnTo>
                  <a:lnTo>
                    <a:pt x="408" y="396"/>
                  </a:lnTo>
                  <a:lnTo>
                    <a:pt x="415" y="386"/>
                  </a:lnTo>
                  <a:lnTo>
                    <a:pt x="419" y="376"/>
                  </a:lnTo>
                  <a:lnTo>
                    <a:pt x="422" y="365"/>
                  </a:lnTo>
                  <a:lnTo>
                    <a:pt x="424" y="352"/>
                  </a:lnTo>
                  <a:lnTo>
                    <a:pt x="424" y="345"/>
                  </a:lnTo>
                  <a:lnTo>
                    <a:pt x="422" y="338"/>
                  </a:lnTo>
                  <a:lnTo>
                    <a:pt x="420" y="331"/>
                  </a:lnTo>
                  <a:lnTo>
                    <a:pt x="418" y="325"/>
                  </a:lnTo>
                  <a:lnTo>
                    <a:pt x="415" y="318"/>
                  </a:lnTo>
                  <a:lnTo>
                    <a:pt x="412" y="313"/>
                  </a:lnTo>
                  <a:lnTo>
                    <a:pt x="407" y="308"/>
                  </a:lnTo>
                  <a:lnTo>
                    <a:pt x="403" y="302"/>
                  </a:lnTo>
                  <a:lnTo>
                    <a:pt x="398" y="298"/>
                  </a:lnTo>
                  <a:lnTo>
                    <a:pt x="392" y="294"/>
                  </a:lnTo>
                  <a:lnTo>
                    <a:pt x="387" y="290"/>
                  </a:lnTo>
                  <a:lnTo>
                    <a:pt x="380" y="287"/>
                  </a:lnTo>
                  <a:lnTo>
                    <a:pt x="374" y="285"/>
                  </a:lnTo>
                  <a:lnTo>
                    <a:pt x="367" y="283"/>
                  </a:lnTo>
                  <a:lnTo>
                    <a:pt x="361" y="282"/>
                  </a:lnTo>
                  <a:lnTo>
                    <a:pt x="353" y="282"/>
                  </a:lnTo>
                  <a:lnTo>
                    <a:pt x="346" y="282"/>
                  </a:lnTo>
                  <a:lnTo>
                    <a:pt x="339" y="283"/>
                  </a:lnTo>
                  <a:lnTo>
                    <a:pt x="332" y="285"/>
                  </a:lnTo>
                  <a:lnTo>
                    <a:pt x="325" y="287"/>
                  </a:lnTo>
                  <a:lnTo>
                    <a:pt x="320" y="290"/>
                  </a:lnTo>
                  <a:lnTo>
                    <a:pt x="313" y="294"/>
                  </a:lnTo>
                  <a:lnTo>
                    <a:pt x="308" y="298"/>
                  </a:lnTo>
                  <a:lnTo>
                    <a:pt x="304" y="302"/>
                  </a:lnTo>
                  <a:lnTo>
                    <a:pt x="298" y="308"/>
                  </a:lnTo>
                  <a:lnTo>
                    <a:pt x="295" y="313"/>
                  </a:lnTo>
                  <a:lnTo>
                    <a:pt x="291" y="318"/>
                  </a:lnTo>
                  <a:lnTo>
                    <a:pt x="289" y="325"/>
                  </a:lnTo>
                  <a:lnTo>
                    <a:pt x="285" y="331"/>
                  </a:lnTo>
                  <a:lnTo>
                    <a:pt x="284" y="338"/>
                  </a:lnTo>
                  <a:lnTo>
                    <a:pt x="283" y="345"/>
                  </a:lnTo>
                  <a:lnTo>
                    <a:pt x="283" y="352"/>
                  </a:lnTo>
                  <a:lnTo>
                    <a:pt x="283" y="365"/>
                  </a:lnTo>
                  <a:lnTo>
                    <a:pt x="286" y="376"/>
                  </a:lnTo>
                  <a:lnTo>
                    <a:pt x="292" y="386"/>
                  </a:lnTo>
                  <a:lnTo>
                    <a:pt x="297" y="396"/>
                  </a:lnTo>
                  <a:lnTo>
                    <a:pt x="306" y="404"/>
                  </a:lnTo>
                  <a:lnTo>
                    <a:pt x="314" y="411"/>
                  </a:lnTo>
                  <a:lnTo>
                    <a:pt x="324" y="417"/>
                  </a:lnTo>
                  <a:lnTo>
                    <a:pt x="335" y="420"/>
                  </a:lnTo>
                  <a:lnTo>
                    <a:pt x="336" y="847"/>
                  </a:lnTo>
                  <a:lnTo>
                    <a:pt x="247" y="847"/>
                  </a:lnTo>
                  <a:lnTo>
                    <a:pt x="247" y="775"/>
                  </a:lnTo>
                  <a:lnTo>
                    <a:pt x="246" y="761"/>
                  </a:lnTo>
                  <a:lnTo>
                    <a:pt x="245" y="748"/>
                  </a:lnTo>
                  <a:lnTo>
                    <a:pt x="243" y="734"/>
                  </a:lnTo>
                  <a:lnTo>
                    <a:pt x="240" y="721"/>
                  </a:lnTo>
                  <a:lnTo>
                    <a:pt x="237" y="709"/>
                  </a:lnTo>
                  <a:lnTo>
                    <a:pt x="231" y="698"/>
                  </a:lnTo>
                  <a:lnTo>
                    <a:pt x="227" y="686"/>
                  </a:lnTo>
                  <a:lnTo>
                    <a:pt x="222" y="675"/>
                  </a:lnTo>
                  <a:lnTo>
                    <a:pt x="215" y="665"/>
                  </a:lnTo>
                  <a:lnTo>
                    <a:pt x="209" y="655"/>
                  </a:lnTo>
                  <a:lnTo>
                    <a:pt x="202" y="646"/>
                  </a:lnTo>
                  <a:lnTo>
                    <a:pt x="196" y="637"/>
                  </a:lnTo>
                  <a:lnTo>
                    <a:pt x="182" y="622"/>
                  </a:lnTo>
                  <a:lnTo>
                    <a:pt x="168" y="610"/>
                  </a:lnTo>
                  <a:lnTo>
                    <a:pt x="168" y="609"/>
                  </a:lnTo>
                  <a:lnTo>
                    <a:pt x="166" y="609"/>
                  </a:lnTo>
                  <a:lnTo>
                    <a:pt x="165" y="608"/>
                  </a:lnTo>
                  <a:lnTo>
                    <a:pt x="163" y="607"/>
                  </a:lnTo>
                  <a:lnTo>
                    <a:pt x="162" y="606"/>
                  </a:lnTo>
                  <a:lnTo>
                    <a:pt x="161" y="605"/>
                  </a:lnTo>
                  <a:lnTo>
                    <a:pt x="147" y="593"/>
                  </a:lnTo>
                  <a:lnTo>
                    <a:pt x="133" y="581"/>
                  </a:lnTo>
                  <a:lnTo>
                    <a:pt x="120" y="568"/>
                  </a:lnTo>
                  <a:lnTo>
                    <a:pt x="108" y="554"/>
                  </a:lnTo>
                  <a:lnTo>
                    <a:pt x="97" y="540"/>
                  </a:lnTo>
                  <a:lnTo>
                    <a:pt x="87" y="525"/>
                  </a:lnTo>
                  <a:lnTo>
                    <a:pt x="77" y="510"/>
                  </a:lnTo>
                  <a:lnTo>
                    <a:pt x="68" y="493"/>
                  </a:lnTo>
                  <a:lnTo>
                    <a:pt x="61" y="477"/>
                  </a:lnTo>
                  <a:lnTo>
                    <a:pt x="54" y="460"/>
                  </a:lnTo>
                  <a:lnTo>
                    <a:pt x="49" y="443"/>
                  </a:lnTo>
                  <a:lnTo>
                    <a:pt x="44" y="425"/>
                  </a:lnTo>
                  <a:lnTo>
                    <a:pt x="40" y="408"/>
                  </a:lnTo>
                  <a:lnTo>
                    <a:pt x="38" y="390"/>
                  </a:lnTo>
                  <a:lnTo>
                    <a:pt x="36" y="371"/>
                  </a:lnTo>
                  <a:lnTo>
                    <a:pt x="36" y="352"/>
                  </a:lnTo>
                  <a:lnTo>
                    <a:pt x="36" y="336"/>
                  </a:lnTo>
                  <a:lnTo>
                    <a:pt x="37" y="320"/>
                  </a:lnTo>
                  <a:lnTo>
                    <a:pt x="39" y="304"/>
                  </a:lnTo>
                  <a:lnTo>
                    <a:pt x="42" y="288"/>
                  </a:lnTo>
                  <a:lnTo>
                    <a:pt x="46" y="273"/>
                  </a:lnTo>
                  <a:lnTo>
                    <a:pt x="50" y="258"/>
                  </a:lnTo>
                  <a:lnTo>
                    <a:pt x="55" y="243"/>
                  </a:lnTo>
                  <a:lnTo>
                    <a:pt x="61" y="229"/>
                  </a:lnTo>
                  <a:lnTo>
                    <a:pt x="67" y="215"/>
                  </a:lnTo>
                  <a:lnTo>
                    <a:pt x="74" y="201"/>
                  </a:lnTo>
                  <a:lnTo>
                    <a:pt x="82" y="188"/>
                  </a:lnTo>
                  <a:lnTo>
                    <a:pt x="90" y="175"/>
                  </a:lnTo>
                  <a:lnTo>
                    <a:pt x="98" y="163"/>
                  </a:lnTo>
                  <a:lnTo>
                    <a:pt x="108" y="151"/>
                  </a:lnTo>
                  <a:lnTo>
                    <a:pt x="118" y="139"/>
                  </a:lnTo>
                  <a:lnTo>
                    <a:pt x="129" y="128"/>
                  </a:lnTo>
                  <a:lnTo>
                    <a:pt x="139" y="118"/>
                  </a:lnTo>
                  <a:lnTo>
                    <a:pt x="151" y="108"/>
                  </a:lnTo>
                  <a:lnTo>
                    <a:pt x="163" y="98"/>
                  </a:lnTo>
                  <a:lnTo>
                    <a:pt x="176" y="89"/>
                  </a:lnTo>
                  <a:lnTo>
                    <a:pt x="189" y="81"/>
                  </a:lnTo>
                  <a:lnTo>
                    <a:pt x="202" y="73"/>
                  </a:lnTo>
                  <a:lnTo>
                    <a:pt x="216" y="67"/>
                  </a:lnTo>
                  <a:lnTo>
                    <a:pt x="230" y="60"/>
                  </a:lnTo>
                  <a:lnTo>
                    <a:pt x="244" y="54"/>
                  </a:lnTo>
                  <a:lnTo>
                    <a:pt x="259" y="50"/>
                  </a:lnTo>
                  <a:lnTo>
                    <a:pt x="273" y="45"/>
                  </a:lnTo>
                  <a:lnTo>
                    <a:pt x="290" y="42"/>
                  </a:lnTo>
                  <a:lnTo>
                    <a:pt x="305" y="39"/>
                  </a:lnTo>
                  <a:lnTo>
                    <a:pt x="321" y="37"/>
                  </a:lnTo>
                  <a:lnTo>
                    <a:pt x="337" y="35"/>
                  </a:lnTo>
                  <a:lnTo>
                    <a:pt x="353" y="35"/>
                  </a:lnTo>
                  <a:lnTo>
                    <a:pt x="370" y="35"/>
                  </a:lnTo>
                  <a:lnTo>
                    <a:pt x="386" y="37"/>
                  </a:lnTo>
                  <a:lnTo>
                    <a:pt x="402" y="39"/>
                  </a:lnTo>
                  <a:lnTo>
                    <a:pt x="417" y="42"/>
                  </a:lnTo>
                  <a:lnTo>
                    <a:pt x="432" y="45"/>
                  </a:lnTo>
                  <a:lnTo>
                    <a:pt x="447" y="50"/>
                  </a:lnTo>
                  <a:lnTo>
                    <a:pt x="462" y="54"/>
                  </a:lnTo>
                  <a:lnTo>
                    <a:pt x="476" y="60"/>
                  </a:lnTo>
                  <a:lnTo>
                    <a:pt x="491" y="67"/>
                  </a:lnTo>
                  <a:lnTo>
                    <a:pt x="505" y="73"/>
                  </a:lnTo>
                  <a:lnTo>
                    <a:pt x="518" y="81"/>
                  </a:lnTo>
                  <a:lnTo>
                    <a:pt x="530" y="89"/>
                  </a:lnTo>
                  <a:lnTo>
                    <a:pt x="543" y="98"/>
                  </a:lnTo>
                  <a:lnTo>
                    <a:pt x="555" y="108"/>
                  </a:lnTo>
                  <a:lnTo>
                    <a:pt x="566" y="118"/>
                  </a:lnTo>
                  <a:lnTo>
                    <a:pt x="578" y="128"/>
                  </a:lnTo>
                  <a:lnTo>
                    <a:pt x="588" y="139"/>
                  </a:lnTo>
                  <a:lnTo>
                    <a:pt x="599" y="151"/>
                  </a:lnTo>
                  <a:lnTo>
                    <a:pt x="607" y="163"/>
                  </a:lnTo>
                  <a:lnTo>
                    <a:pt x="616" y="175"/>
                  </a:lnTo>
                  <a:lnTo>
                    <a:pt x="624" y="188"/>
                  </a:lnTo>
                  <a:lnTo>
                    <a:pt x="632" y="201"/>
                  </a:lnTo>
                  <a:lnTo>
                    <a:pt x="640" y="215"/>
                  </a:lnTo>
                  <a:lnTo>
                    <a:pt x="646" y="229"/>
                  </a:lnTo>
                  <a:lnTo>
                    <a:pt x="651" y="243"/>
                  </a:lnTo>
                  <a:lnTo>
                    <a:pt x="656" y="258"/>
                  </a:lnTo>
                  <a:lnTo>
                    <a:pt x="660" y="273"/>
                  </a:lnTo>
                  <a:lnTo>
                    <a:pt x="664" y="288"/>
                  </a:lnTo>
                  <a:lnTo>
                    <a:pt x="667" y="304"/>
                  </a:lnTo>
                  <a:lnTo>
                    <a:pt x="669" y="320"/>
                  </a:lnTo>
                  <a:lnTo>
                    <a:pt x="670" y="336"/>
                  </a:lnTo>
                  <a:lnTo>
                    <a:pt x="671" y="352"/>
                  </a:lnTo>
                  <a:lnTo>
                    <a:pt x="670" y="371"/>
                  </a:lnTo>
                  <a:lnTo>
                    <a:pt x="669" y="390"/>
                  </a:lnTo>
                  <a:lnTo>
                    <a:pt x="665" y="408"/>
                  </a:lnTo>
                  <a:lnTo>
                    <a:pt x="662" y="426"/>
                  </a:lnTo>
                  <a:lnTo>
                    <a:pt x="657" y="444"/>
                  </a:lnTo>
                  <a:lnTo>
                    <a:pt x="651" y="461"/>
                  </a:lnTo>
                  <a:lnTo>
                    <a:pt x="645" y="477"/>
                  </a:lnTo>
                  <a:lnTo>
                    <a:pt x="637" y="494"/>
                  </a:lnTo>
                  <a:lnTo>
                    <a:pt x="629" y="510"/>
                  </a:lnTo>
                  <a:lnTo>
                    <a:pt x="619" y="526"/>
                  </a:lnTo>
                  <a:lnTo>
                    <a:pt x="608" y="541"/>
                  </a:lnTo>
                  <a:lnTo>
                    <a:pt x="597" y="555"/>
                  </a:lnTo>
                  <a:lnTo>
                    <a:pt x="586" y="569"/>
                  </a:lnTo>
                  <a:lnTo>
                    <a:pt x="573" y="582"/>
                  </a:lnTo>
                  <a:lnTo>
                    <a:pt x="559" y="594"/>
                  </a:lnTo>
                  <a:lnTo>
                    <a:pt x="543" y="606"/>
                  </a:lnTo>
                  <a:close/>
                  <a:moveTo>
                    <a:pt x="353" y="388"/>
                  </a:moveTo>
                  <a:lnTo>
                    <a:pt x="346" y="386"/>
                  </a:lnTo>
                  <a:lnTo>
                    <a:pt x="339" y="385"/>
                  </a:lnTo>
                  <a:lnTo>
                    <a:pt x="334" y="381"/>
                  </a:lnTo>
                  <a:lnTo>
                    <a:pt x="328" y="378"/>
                  </a:lnTo>
                  <a:lnTo>
                    <a:pt x="324" y="372"/>
                  </a:lnTo>
                  <a:lnTo>
                    <a:pt x="321" y="366"/>
                  </a:lnTo>
                  <a:lnTo>
                    <a:pt x="319" y="359"/>
                  </a:lnTo>
                  <a:lnTo>
                    <a:pt x="318" y="352"/>
                  </a:lnTo>
                  <a:lnTo>
                    <a:pt x="319" y="345"/>
                  </a:lnTo>
                  <a:lnTo>
                    <a:pt x="321" y="339"/>
                  </a:lnTo>
                  <a:lnTo>
                    <a:pt x="324" y="332"/>
                  </a:lnTo>
                  <a:lnTo>
                    <a:pt x="328" y="327"/>
                  </a:lnTo>
                  <a:lnTo>
                    <a:pt x="334" y="323"/>
                  </a:lnTo>
                  <a:lnTo>
                    <a:pt x="339" y="320"/>
                  </a:lnTo>
                  <a:lnTo>
                    <a:pt x="346" y="317"/>
                  </a:lnTo>
                  <a:lnTo>
                    <a:pt x="353" y="317"/>
                  </a:lnTo>
                  <a:lnTo>
                    <a:pt x="360" y="317"/>
                  </a:lnTo>
                  <a:lnTo>
                    <a:pt x="367" y="320"/>
                  </a:lnTo>
                  <a:lnTo>
                    <a:pt x="373" y="323"/>
                  </a:lnTo>
                  <a:lnTo>
                    <a:pt x="378" y="327"/>
                  </a:lnTo>
                  <a:lnTo>
                    <a:pt x="383" y="332"/>
                  </a:lnTo>
                  <a:lnTo>
                    <a:pt x="386" y="339"/>
                  </a:lnTo>
                  <a:lnTo>
                    <a:pt x="388" y="345"/>
                  </a:lnTo>
                  <a:lnTo>
                    <a:pt x="388" y="352"/>
                  </a:lnTo>
                  <a:lnTo>
                    <a:pt x="388" y="359"/>
                  </a:lnTo>
                  <a:lnTo>
                    <a:pt x="386" y="366"/>
                  </a:lnTo>
                  <a:lnTo>
                    <a:pt x="383" y="372"/>
                  </a:lnTo>
                  <a:lnTo>
                    <a:pt x="378" y="378"/>
                  </a:lnTo>
                  <a:lnTo>
                    <a:pt x="373" y="381"/>
                  </a:lnTo>
                  <a:lnTo>
                    <a:pt x="367" y="385"/>
                  </a:lnTo>
                  <a:lnTo>
                    <a:pt x="360" y="386"/>
                  </a:lnTo>
                  <a:lnTo>
                    <a:pt x="353" y="388"/>
                  </a:lnTo>
                  <a:close/>
                  <a:moveTo>
                    <a:pt x="247" y="988"/>
                  </a:moveTo>
                  <a:lnTo>
                    <a:pt x="247" y="881"/>
                  </a:lnTo>
                  <a:lnTo>
                    <a:pt x="459" y="881"/>
                  </a:lnTo>
                  <a:lnTo>
                    <a:pt x="459" y="988"/>
                  </a:lnTo>
                  <a:lnTo>
                    <a:pt x="247" y="988"/>
                  </a:lnTo>
                  <a:close/>
                  <a:moveTo>
                    <a:pt x="705" y="352"/>
                  </a:moveTo>
                  <a:lnTo>
                    <a:pt x="705" y="335"/>
                  </a:lnTo>
                  <a:lnTo>
                    <a:pt x="704" y="316"/>
                  </a:lnTo>
                  <a:lnTo>
                    <a:pt x="702" y="299"/>
                  </a:lnTo>
                  <a:lnTo>
                    <a:pt x="699" y="282"/>
                  </a:lnTo>
                  <a:lnTo>
                    <a:pt x="695" y="264"/>
                  </a:lnTo>
                  <a:lnTo>
                    <a:pt x="690" y="247"/>
                  </a:lnTo>
                  <a:lnTo>
                    <a:pt x="685" y="231"/>
                  </a:lnTo>
                  <a:lnTo>
                    <a:pt x="678" y="215"/>
                  </a:lnTo>
                  <a:lnTo>
                    <a:pt x="671" y="200"/>
                  </a:lnTo>
                  <a:lnTo>
                    <a:pt x="663" y="185"/>
                  </a:lnTo>
                  <a:lnTo>
                    <a:pt x="655" y="169"/>
                  </a:lnTo>
                  <a:lnTo>
                    <a:pt x="646" y="155"/>
                  </a:lnTo>
                  <a:lnTo>
                    <a:pt x="635" y="141"/>
                  </a:lnTo>
                  <a:lnTo>
                    <a:pt x="626" y="128"/>
                  </a:lnTo>
                  <a:lnTo>
                    <a:pt x="615" y="115"/>
                  </a:lnTo>
                  <a:lnTo>
                    <a:pt x="603" y="104"/>
                  </a:lnTo>
                  <a:lnTo>
                    <a:pt x="590" y="92"/>
                  </a:lnTo>
                  <a:lnTo>
                    <a:pt x="578" y="80"/>
                  </a:lnTo>
                  <a:lnTo>
                    <a:pt x="564" y="70"/>
                  </a:lnTo>
                  <a:lnTo>
                    <a:pt x="550" y="60"/>
                  </a:lnTo>
                  <a:lnTo>
                    <a:pt x="536" y="51"/>
                  </a:lnTo>
                  <a:lnTo>
                    <a:pt x="521" y="42"/>
                  </a:lnTo>
                  <a:lnTo>
                    <a:pt x="506" y="34"/>
                  </a:lnTo>
                  <a:lnTo>
                    <a:pt x="491" y="28"/>
                  </a:lnTo>
                  <a:lnTo>
                    <a:pt x="474" y="21"/>
                  </a:lnTo>
                  <a:lnTo>
                    <a:pt x="458" y="16"/>
                  </a:lnTo>
                  <a:lnTo>
                    <a:pt x="441" y="11"/>
                  </a:lnTo>
                  <a:lnTo>
                    <a:pt x="425" y="7"/>
                  </a:lnTo>
                  <a:lnTo>
                    <a:pt x="407" y="4"/>
                  </a:lnTo>
                  <a:lnTo>
                    <a:pt x="389" y="2"/>
                  </a:lnTo>
                  <a:lnTo>
                    <a:pt x="372" y="0"/>
                  </a:lnTo>
                  <a:lnTo>
                    <a:pt x="353" y="0"/>
                  </a:lnTo>
                  <a:lnTo>
                    <a:pt x="335" y="0"/>
                  </a:lnTo>
                  <a:lnTo>
                    <a:pt x="317" y="2"/>
                  </a:lnTo>
                  <a:lnTo>
                    <a:pt x="299" y="4"/>
                  </a:lnTo>
                  <a:lnTo>
                    <a:pt x="282" y="7"/>
                  </a:lnTo>
                  <a:lnTo>
                    <a:pt x="265" y="11"/>
                  </a:lnTo>
                  <a:lnTo>
                    <a:pt x="249" y="16"/>
                  </a:lnTo>
                  <a:lnTo>
                    <a:pt x="232" y="21"/>
                  </a:lnTo>
                  <a:lnTo>
                    <a:pt x="216" y="28"/>
                  </a:lnTo>
                  <a:lnTo>
                    <a:pt x="200" y="34"/>
                  </a:lnTo>
                  <a:lnTo>
                    <a:pt x="185" y="42"/>
                  </a:lnTo>
                  <a:lnTo>
                    <a:pt x="170" y="51"/>
                  </a:lnTo>
                  <a:lnTo>
                    <a:pt x="156" y="60"/>
                  </a:lnTo>
                  <a:lnTo>
                    <a:pt x="142" y="70"/>
                  </a:lnTo>
                  <a:lnTo>
                    <a:pt x="129" y="80"/>
                  </a:lnTo>
                  <a:lnTo>
                    <a:pt x="116" y="92"/>
                  </a:lnTo>
                  <a:lnTo>
                    <a:pt x="104" y="104"/>
                  </a:lnTo>
                  <a:lnTo>
                    <a:pt x="92" y="115"/>
                  </a:lnTo>
                  <a:lnTo>
                    <a:pt x="81" y="128"/>
                  </a:lnTo>
                  <a:lnTo>
                    <a:pt x="70" y="141"/>
                  </a:lnTo>
                  <a:lnTo>
                    <a:pt x="61" y="155"/>
                  </a:lnTo>
                  <a:lnTo>
                    <a:pt x="52" y="169"/>
                  </a:lnTo>
                  <a:lnTo>
                    <a:pt x="43" y="185"/>
                  </a:lnTo>
                  <a:lnTo>
                    <a:pt x="35" y="200"/>
                  </a:lnTo>
                  <a:lnTo>
                    <a:pt x="28" y="215"/>
                  </a:lnTo>
                  <a:lnTo>
                    <a:pt x="22" y="231"/>
                  </a:lnTo>
                  <a:lnTo>
                    <a:pt x="16" y="247"/>
                  </a:lnTo>
                  <a:lnTo>
                    <a:pt x="12" y="264"/>
                  </a:lnTo>
                  <a:lnTo>
                    <a:pt x="8" y="282"/>
                  </a:lnTo>
                  <a:lnTo>
                    <a:pt x="4" y="299"/>
                  </a:lnTo>
                  <a:lnTo>
                    <a:pt x="2" y="316"/>
                  </a:lnTo>
                  <a:lnTo>
                    <a:pt x="1" y="335"/>
                  </a:lnTo>
                  <a:lnTo>
                    <a:pt x="0" y="352"/>
                  </a:lnTo>
                  <a:lnTo>
                    <a:pt x="1" y="374"/>
                  </a:lnTo>
                  <a:lnTo>
                    <a:pt x="3" y="395"/>
                  </a:lnTo>
                  <a:lnTo>
                    <a:pt x="7" y="416"/>
                  </a:lnTo>
                  <a:lnTo>
                    <a:pt x="10" y="435"/>
                  </a:lnTo>
                  <a:lnTo>
                    <a:pt x="15" y="456"/>
                  </a:lnTo>
                  <a:lnTo>
                    <a:pt x="23" y="475"/>
                  </a:lnTo>
                  <a:lnTo>
                    <a:pt x="30" y="493"/>
                  </a:lnTo>
                  <a:lnTo>
                    <a:pt x="39" y="512"/>
                  </a:lnTo>
                  <a:lnTo>
                    <a:pt x="48" y="529"/>
                  </a:lnTo>
                  <a:lnTo>
                    <a:pt x="58" y="546"/>
                  </a:lnTo>
                  <a:lnTo>
                    <a:pt x="70" y="563"/>
                  </a:lnTo>
                  <a:lnTo>
                    <a:pt x="82" y="579"/>
                  </a:lnTo>
                  <a:lnTo>
                    <a:pt x="96" y="593"/>
                  </a:lnTo>
                  <a:lnTo>
                    <a:pt x="110" y="607"/>
                  </a:lnTo>
                  <a:lnTo>
                    <a:pt x="124" y="621"/>
                  </a:lnTo>
                  <a:lnTo>
                    <a:pt x="141" y="633"/>
                  </a:lnTo>
                  <a:lnTo>
                    <a:pt x="141" y="633"/>
                  </a:lnTo>
                  <a:lnTo>
                    <a:pt x="143" y="635"/>
                  </a:lnTo>
                  <a:lnTo>
                    <a:pt x="145" y="637"/>
                  </a:lnTo>
                  <a:lnTo>
                    <a:pt x="145" y="637"/>
                  </a:lnTo>
                  <a:lnTo>
                    <a:pt x="146" y="637"/>
                  </a:lnTo>
                  <a:lnTo>
                    <a:pt x="157" y="647"/>
                  </a:lnTo>
                  <a:lnTo>
                    <a:pt x="168" y="659"/>
                  </a:lnTo>
                  <a:lnTo>
                    <a:pt x="178" y="673"/>
                  </a:lnTo>
                  <a:lnTo>
                    <a:pt x="189" y="690"/>
                  </a:lnTo>
                  <a:lnTo>
                    <a:pt x="193" y="699"/>
                  </a:lnTo>
                  <a:lnTo>
                    <a:pt x="198" y="708"/>
                  </a:lnTo>
                  <a:lnTo>
                    <a:pt x="202" y="718"/>
                  </a:lnTo>
                  <a:lnTo>
                    <a:pt x="205" y="729"/>
                  </a:lnTo>
                  <a:lnTo>
                    <a:pt x="209" y="740"/>
                  </a:lnTo>
                  <a:lnTo>
                    <a:pt x="211" y="752"/>
                  </a:lnTo>
                  <a:lnTo>
                    <a:pt x="212" y="763"/>
                  </a:lnTo>
                  <a:lnTo>
                    <a:pt x="212" y="775"/>
                  </a:lnTo>
                  <a:lnTo>
                    <a:pt x="212" y="1023"/>
                  </a:lnTo>
                  <a:lnTo>
                    <a:pt x="494" y="1023"/>
                  </a:lnTo>
                  <a:lnTo>
                    <a:pt x="494" y="775"/>
                  </a:lnTo>
                  <a:lnTo>
                    <a:pt x="495" y="762"/>
                  </a:lnTo>
                  <a:lnTo>
                    <a:pt x="496" y="750"/>
                  </a:lnTo>
                  <a:lnTo>
                    <a:pt x="498" y="739"/>
                  </a:lnTo>
                  <a:lnTo>
                    <a:pt x="501" y="727"/>
                  </a:lnTo>
                  <a:lnTo>
                    <a:pt x="505" y="716"/>
                  </a:lnTo>
                  <a:lnTo>
                    <a:pt x="509" y="705"/>
                  </a:lnTo>
                  <a:lnTo>
                    <a:pt x="513" y="695"/>
                  </a:lnTo>
                  <a:lnTo>
                    <a:pt x="519" y="686"/>
                  </a:lnTo>
                  <a:lnTo>
                    <a:pt x="529" y="669"/>
                  </a:lnTo>
                  <a:lnTo>
                    <a:pt x="541" y="655"/>
                  </a:lnTo>
                  <a:lnTo>
                    <a:pt x="553" y="644"/>
                  </a:lnTo>
                  <a:lnTo>
                    <a:pt x="565" y="634"/>
                  </a:lnTo>
                  <a:lnTo>
                    <a:pt x="565" y="634"/>
                  </a:lnTo>
                  <a:lnTo>
                    <a:pt x="580" y="622"/>
                  </a:lnTo>
                  <a:lnTo>
                    <a:pt x="595" y="608"/>
                  </a:lnTo>
                  <a:lnTo>
                    <a:pt x="609" y="594"/>
                  </a:lnTo>
                  <a:lnTo>
                    <a:pt x="623" y="579"/>
                  </a:lnTo>
                  <a:lnTo>
                    <a:pt x="635" y="564"/>
                  </a:lnTo>
                  <a:lnTo>
                    <a:pt x="647" y="547"/>
                  </a:lnTo>
                  <a:lnTo>
                    <a:pt x="658" y="530"/>
                  </a:lnTo>
                  <a:lnTo>
                    <a:pt x="668" y="513"/>
                  </a:lnTo>
                  <a:lnTo>
                    <a:pt x="676" y="494"/>
                  </a:lnTo>
                  <a:lnTo>
                    <a:pt x="684" y="475"/>
                  </a:lnTo>
                  <a:lnTo>
                    <a:pt x="690" y="456"/>
                  </a:lnTo>
                  <a:lnTo>
                    <a:pt x="696" y="436"/>
                  </a:lnTo>
                  <a:lnTo>
                    <a:pt x="700" y="416"/>
                  </a:lnTo>
                  <a:lnTo>
                    <a:pt x="703" y="395"/>
                  </a:lnTo>
                  <a:lnTo>
                    <a:pt x="705" y="374"/>
                  </a:lnTo>
                  <a:lnTo>
                    <a:pt x="705" y="352"/>
                  </a:lnTo>
                  <a:close/>
                </a:path>
              </a:pathLst>
            </a:custGeom>
            <a:solidFill>
              <a:srgbClr val="43DBF9"/>
            </a:solidFill>
            <a:ln>
              <a:noFill/>
            </a:ln>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grpSp>
          <p:nvGrpSpPr>
            <p:cNvPr id="20" name="组合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AE480CE-F524-4D3D-A2CC-3903EA24E802}"/>
                </a:ext>
              </a:extLst>
            </p:cNvPr>
            <p:cNvGrpSpPr/>
            <p:nvPr/>
          </p:nvGrpSpPr>
          <p:grpSpPr>
            <a:xfrm>
              <a:off x="1107300" y="4848330"/>
              <a:ext cx="2766964" cy="1074256"/>
              <a:chOff x="1880266" y="4907277"/>
              <a:chExt cx="2766964" cy="1074256"/>
            </a:xfrm>
          </p:grpSpPr>
          <p:sp>
            <p:nvSpPr>
              <p:cNvPr id="21"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6911B46-B2C8-4EEF-B0A0-9DE5BBEB15DF}"/>
                  </a:ext>
                </a:extLst>
              </p:cNvPr>
              <p:cNvSpPr txBox="1"/>
              <p:nvPr/>
            </p:nvSpPr>
            <p:spPr>
              <a:xfrm>
                <a:off x="2462037" y="4907277"/>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2"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9717870-C474-4120-97B0-F42FAF0C56E0}"/>
                  </a:ext>
                </a:extLst>
              </p:cNvPr>
              <p:cNvSpPr txBox="1"/>
              <p:nvPr/>
            </p:nvSpPr>
            <p:spPr>
              <a:xfrm>
                <a:off x="1880266" y="5280957"/>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grpSp>
        <p:nvGrpSpPr>
          <p:cNvPr id="23" name="组合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488069D-352F-442A-9CE5-0A057CDB7A8A}"/>
              </a:ext>
            </a:extLst>
          </p:cNvPr>
          <p:cNvGrpSpPr/>
          <p:nvPr/>
        </p:nvGrpSpPr>
        <p:grpSpPr>
          <a:xfrm>
            <a:off x="4604901" y="1844824"/>
            <a:ext cx="2982198" cy="4077762"/>
            <a:chOff x="4604901" y="1844824"/>
            <a:chExt cx="2982198" cy="4077762"/>
          </a:xfrm>
        </p:grpSpPr>
        <p:pic>
          <p:nvPicPr>
            <p:cNvPr id="24" name="图片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6251B36-D8E0-473B-B2FE-7671B935BC6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04901" y="1844824"/>
              <a:ext cx="2982198" cy="2982198"/>
            </a:xfrm>
            <a:prstGeom prst="rect">
              <a:avLst/>
            </a:prstGeom>
          </p:spPr>
        </p:pic>
        <p:sp>
          <p:nvSpPr>
            <p:cNvPr id="25" name="Freeform 10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E17F74A-5559-493D-B7AA-77355767E9BD}"/>
                </a:ext>
              </a:extLst>
            </p:cNvPr>
            <p:cNvSpPr>
              <a:spLocks noEditPoints="1"/>
            </p:cNvSpPr>
            <p:nvPr/>
          </p:nvSpPr>
          <p:spPr bwMode="auto">
            <a:xfrm>
              <a:off x="5829716" y="3073680"/>
              <a:ext cx="643408" cy="646133"/>
            </a:xfrm>
            <a:custGeom>
              <a:avLst/>
              <a:gdLst>
                <a:gd name="T0" fmla="*/ 848 w 946"/>
                <a:gd name="T1" fmla="*/ 911 h 948"/>
                <a:gd name="T2" fmla="*/ 896 w 946"/>
                <a:gd name="T3" fmla="*/ 821 h 948"/>
                <a:gd name="T4" fmla="*/ 907 w 946"/>
                <a:gd name="T5" fmla="*/ 878 h 948"/>
                <a:gd name="T6" fmla="*/ 333 w 946"/>
                <a:gd name="T7" fmla="*/ 720 h 948"/>
                <a:gd name="T8" fmla="*/ 330 w 946"/>
                <a:gd name="T9" fmla="*/ 786 h 948"/>
                <a:gd name="T10" fmla="*/ 298 w 946"/>
                <a:gd name="T11" fmla="*/ 844 h 948"/>
                <a:gd name="T12" fmla="*/ 229 w 946"/>
                <a:gd name="T13" fmla="*/ 890 h 948"/>
                <a:gd name="T14" fmla="*/ 160 w 946"/>
                <a:gd name="T15" fmla="*/ 895 h 948"/>
                <a:gd name="T16" fmla="*/ 37 w 946"/>
                <a:gd name="T17" fmla="*/ 771 h 948"/>
                <a:gd name="T18" fmla="*/ 38 w 946"/>
                <a:gd name="T19" fmla="*/ 715 h 948"/>
                <a:gd name="T20" fmla="*/ 61 w 946"/>
                <a:gd name="T21" fmla="*/ 663 h 948"/>
                <a:gd name="T22" fmla="*/ 115 w 946"/>
                <a:gd name="T23" fmla="*/ 614 h 948"/>
                <a:gd name="T24" fmla="*/ 200 w 946"/>
                <a:gd name="T25" fmla="*/ 598 h 948"/>
                <a:gd name="T26" fmla="*/ 608 w 946"/>
                <a:gd name="T27" fmla="*/ 244 h 948"/>
                <a:gd name="T28" fmla="*/ 596 w 946"/>
                <a:gd name="T29" fmla="*/ 180 h 948"/>
                <a:gd name="T30" fmla="*/ 614 w 946"/>
                <a:gd name="T31" fmla="*/ 116 h 948"/>
                <a:gd name="T32" fmla="*/ 663 w 946"/>
                <a:gd name="T33" fmla="*/ 61 h 948"/>
                <a:gd name="T34" fmla="*/ 745 w 946"/>
                <a:gd name="T35" fmla="*/ 36 h 948"/>
                <a:gd name="T36" fmla="*/ 725 w 946"/>
                <a:gd name="T37" fmla="*/ 206 h 948"/>
                <a:gd name="T38" fmla="*/ 896 w 946"/>
                <a:gd name="T39" fmla="*/ 189 h 948"/>
                <a:gd name="T40" fmla="*/ 884 w 946"/>
                <a:gd name="T41" fmla="*/ 244 h 948"/>
                <a:gd name="T42" fmla="*/ 852 w 946"/>
                <a:gd name="T43" fmla="*/ 292 h 948"/>
                <a:gd name="T44" fmla="*/ 776 w 946"/>
                <a:gd name="T45" fmla="*/ 332 h 948"/>
                <a:gd name="T46" fmla="*/ 687 w 946"/>
                <a:gd name="T47" fmla="*/ 323 h 948"/>
                <a:gd name="T48" fmla="*/ 185 w 946"/>
                <a:gd name="T49" fmla="*/ 160 h 948"/>
                <a:gd name="T50" fmla="*/ 734 w 946"/>
                <a:gd name="T51" fmla="*/ 560 h 948"/>
                <a:gd name="T52" fmla="*/ 730 w 946"/>
                <a:gd name="T53" fmla="*/ 370 h 948"/>
                <a:gd name="T54" fmla="*/ 833 w 946"/>
                <a:gd name="T55" fmla="*/ 349 h 948"/>
                <a:gd name="T56" fmla="*/ 903 w 946"/>
                <a:gd name="T57" fmla="*/ 283 h 948"/>
                <a:gd name="T58" fmla="*/ 930 w 946"/>
                <a:gd name="T59" fmla="*/ 207 h 948"/>
                <a:gd name="T60" fmla="*/ 922 w 946"/>
                <a:gd name="T61" fmla="*/ 126 h 948"/>
                <a:gd name="T62" fmla="*/ 844 w 946"/>
                <a:gd name="T63" fmla="*/ 26 h 948"/>
                <a:gd name="T64" fmla="*/ 727 w 946"/>
                <a:gd name="T65" fmla="*/ 1 h 948"/>
                <a:gd name="T66" fmla="*/ 629 w 946"/>
                <a:gd name="T67" fmla="*/ 42 h 948"/>
                <a:gd name="T68" fmla="*/ 577 w 946"/>
                <a:gd name="T69" fmla="*/ 108 h 948"/>
                <a:gd name="T70" fmla="*/ 561 w 946"/>
                <a:gd name="T71" fmla="*/ 183 h 948"/>
                <a:gd name="T72" fmla="*/ 421 w 946"/>
                <a:gd name="T73" fmla="*/ 398 h 948"/>
                <a:gd name="T74" fmla="*/ 185 w 946"/>
                <a:gd name="T75" fmla="*/ 211 h 948"/>
                <a:gd name="T76" fmla="*/ 185 w 946"/>
                <a:gd name="T77" fmla="*/ 562 h 948"/>
                <a:gd name="T78" fmla="*/ 82 w 946"/>
                <a:gd name="T79" fmla="*/ 592 h 948"/>
                <a:gd name="T80" fmla="*/ 21 w 946"/>
                <a:gd name="T81" fmla="*/ 660 h 948"/>
                <a:gd name="T82" fmla="*/ 0 w 946"/>
                <a:gd name="T83" fmla="*/ 739 h 948"/>
                <a:gd name="T84" fmla="*/ 15 w 946"/>
                <a:gd name="T85" fmla="*/ 820 h 948"/>
                <a:gd name="T86" fmla="*/ 111 w 946"/>
                <a:gd name="T87" fmla="*/ 916 h 948"/>
                <a:gd name="T88" fmla="*/ 222 w 946"/>
                <a:gd name="T89" fmla="*/ 928 h 948"/>
                <a:gd name="T90" fmla="*/ 316 w 946"/>
                <a:gd name="T91" fmla="*/ 877 h 948"/>
                <a:gd name="T92" fmla="*/ 359 w 946"/>
                <a:gd name="T93" fmla="*/ 811 h 948"/>
                <a:gd name="T94" fmla="*/ 370 w 946"/>
                <a:gd name="T95" fmla="*/ 736 h 948"/>
                <a:gd name="T96" fmla="*/ 634 w 946"/>
                <a:gd name="T97" fmla="*/ 659 h 948"/>
                <a:gd name="T98" fmla="*/ 809 w 946"/>
                <a:gd name="T99" fmla="*/ 932 h 948"/>
                <a:gd name="T100" fmla="*/ 859 w 946"/>
                <a:gd name="T101" fmla="*/ 948 h 948"/>
                <a:gd name="T102" fmla="*/ 907 w 946"/>
                <a:gd name="T103" fmla="*/ 932 h 948"/>
                <a:gd name="T104" fmla="*/ 940 w 946"/>
                <a:gd name="T105" fmla="*/ 892 h 948"/>
                <a:gd name="T106" fmla="*/ 945 w 946"/>
                <a:gd name="T107" fmla="*/ 842 h 948"/>
                <a:gd name="T108" fmla="*/ 920 w 946"/>
                <a:gd name="T109" fmla="*/ 796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46" h="948">
                  <a:moveTo>
                    <a:pt x="896" y="896"/>
                  </a:moveTo>
                  <a:lnTo>
                    <a:pt x="888" y="903"/>
                  </a:lnTo>
                  <a:lnTo>
                    <a:pt x="878" y="908"/>
                  </a:lnTo>
                  <a:lnTo>
                    <a:pt x="869" y="911"/>
                  </a:lnTo>
                  <a:lnTo>
                    <a:pt x="859" y="912"/>
                  </a:lnTo>
                  <a:lnTo>
                    <a:pt x="848" y="911"/>
                  </a:lnTo>
                  <a:lnTo>
                    <a:pt x="838" y="908"/>
                  </a:lnTo>
                  <a:lnTo>
                    <a:pt x="829" y="903"/>
                  </a:lnTo>
                  <a:lnTo>
                    <a:pt x="821" y="896"/>
                  </a:lnTo>
                  <a:lnTo>
                    <a:pt x="634" y="709"/>
                  </a:lnTo>
                  <a:lnTo>
                    <a:pt x="709" y="634"/>
                  </a:lnTo>
                  <a:lnTo>
                    <a:pt x="896" y="821"/>
                  </a:lnTo>
                  <a:lnTo>
                    <a:pt x="902" y="830"/>
                  </a:lnTo>
                  <a:lnTo>
                    <a:pt x="907" y="838"/>
                  </a:lnTo>
                  <a:lnTo>
                    <a:pt x="911" y="849"/>
                  </a:lnTo>
                  <a:lnTo>
                    <a:pt x="911" y="859"/>
                  </a:lnTo>
                  <a:lnTo>
                    <a:pt x="911" y="869"/>
                  </a:lnTo>
                  <a:lnTo>
                    <a:pt x="907" y="878"/>
                  </a:lnTo>
                  <a:lnTo>
                    <a:pt x="902" y="888"/>
                  </a:lnTo>
                  <a:lnTo>
                    <a:pt x="896" y="896"/>
                  </a:lnTo>
                  <a:close/>
                  <a:moveTo>
                    <a:pt x="322" y="687"/>
                  </a:moveTo>
                  <a:lnTo>
                    <a:pt x="326" y="698"/>
                  </a:lnTo>
                  <a:lnTo>
                    <a:pt x="330" y="709"/>
                  </a:lnTo>
                  <a:lnTo>
                    <a:pt x="333" y="720"/>
                  </a:lnTo>
                  <a:lnTo>
                    <a:pt x="334" y="730"/>
                  </a:lnTo>
                  <a:lnTo>
                    <a:pt x="335" y="742"/>
                  </a:lnTo>
                  <a:lnTo>
                    <a:pt x="335" y="753"/>
                  </a:lnTo>
                  <a:lnTo>
                    <a:pt x="334" y="764"/>
                  </a:lnTo>
                  <a:lnTo>
                    <a:pt x="332" y="775"/>
                  </a:lnTo>
                  <a:lnTo>
                    <a:pt x="330" y="786"/>
                  </a:lnTo>
                  <a:lnTo>
                    <a:pt x="326" y="796"/>
                  </a:lnTo>
                  <a:lnTo>
                    <a:pt x="322" y="806"/>
                  </a:lnTo>
                  <a:lnTo>
                    <a:pt x="318" y="816"/>
                  </a:lnTo>
                  <a:lnTo>
                    <a:pt x="312" y="825"/>
                  </a:lnTo>
                  <a:lnTo>
                    <a:pt x="306" y="835"/>
                  </a:lnTo>
                  <a:lnTo>
                    <a:pt x="298" y="844"/>
                  </a:lnTo>
                  <a:lnTo>
                    <a:pt x="291" y="852"/>
                  </a:lnTo>
                  <a:lnTo>
                    <a:pt x="280" y="862"/>
                  </a:lnTo>
                  <a:lnTo>
                    <a:pt x="268" y="871"/>
                  </a:lnTo>
                  <a:lnTo>
                    <a:pt x="255" y="878"/>
                  </a:lnTo>
                  <a:lnTo>
                    <a:pt x="242" y="885"/>
                  </a:lnTo>
                  <a:lnTo>
                    <a:pt x="229" y="890"/>
                  </a:lnTo>
                  <a:lnTo>
                    <a:pt x="214" y="894"/>
                  </a:lnTo>
                  <a:lnTo>
                    <a:pt x="200" y="896"/>
                  </a:lnTo>
                  <a:lnTo>
                    <a:pt x="185" y="897"/>
                  </a:lnTo>
                  <a:lnTo>
                    <a:pt x="176" y="896"/>
                  </a:lnTo>
                  <a:lnTo>
                    <a:pt x="168" y="896"/>
                  </a:lnTo>
                  <a:lnTo>
                    <a:pt x="160" y="895"/>
                  </a:lnTo>
                  <a:lnTo>
                    <a:pt x="151" y="892"/>
                  </a:lnTo>
                  <a:lnTo>
                    <a:pt x="203" y="841"/>
                  </a:lnTo>
                  <a:lnTo>
                    <a:pt x="204" y="725"/>
                  </a:lnTo>
                  <a:lnTo>
                    <a:pt x="92" y="727"/>
                  </a:lnTo>
                  <a:lnTo>
                    <a:pt x="39" y="780"/>
                  </a:lnTo>
                  <a:lnTo>
                    <a:pt x="37" y="771"/>
                  </a:lnTo>
                  <a:lnTo>
                    <a:pt x="36" y="762"/>
                  </a:lnTo>
                  <a:lnTo>
                    <a:pt x="35" y="752"/>
                  </a:lnTo>
                  <a:lnTo>
                    <a:pt x="35" y="742"/>
                  </a:lnTo>
                  <a:lnTo>
                    <a:pt x="36" y="734"/>
                  </a:lnTo>
                  <a:lnTo>
                    <a:pt x="37" y="724"/>
                  </a:lnTo>
                  <a:lnTo>
                    <a:pt x="38" y="715"/>
                  </a:lnTo>
                  <a:lnTo>
                    <a:pt x="40" y="706"/>
                  </a:lnTo>
                  <a:lnTo>
                    <a:pt x="43" y="697"/>
                  </a:lnTo>
                  <a:lnTo>
                    <a:pt x="47" y="688"/>
                  </a:lnTo>
                  <a:lnTo>
                    <a:pt x="51" y="680"/>
                  </a:lnTo>
                  <a:lnTo>
                    <a:pt x="55" y="671"/>
                  </a:lnTo>
                  <a:lnTo>
                    <a:pt x="61" y="663"/>
                  </a:lnTo>
                  <a:lnTo>
                    <a:pt x="66" y="655"/>
                  </a:lnTo>
                  <a:lnTo>
                    <a:pt x="73" y="647"/>
                  </a:lnTo>
                  <a:lnTo>
                    <a:pt x="79" y="641"/>
                  </a:lnTo>
                  <a:lnTo>
                    <a:pt x="90" y="631"/>
                  </a:lnTo>
                  <a:lnTo>
                    <a:pt x="102" y="621"/>
                  </a:lnTo>
                  <a:lnTo>
                    <a:pt x="115" y="614"/>
                  </a:lnTo>
                  <a:lnTo>
                    <a:pt x="128" y="608"/>
                  </a:lnTo>
                  <a:lnTo>
                    <a:pt x="141" y="603"/>
                  </a:lnTo>
                  <a:lnTo>
                    <a:pt x="156" y="600"/>
                  </a:lnTo>
                  <a:lnTo>
                    <a:pt x="170" y="598"/>
                  </a:lnTo>
                  <a:lnTo>
                    <a:pt x="185" y="597"/>
                  </a:lnTo>
                  <a:lnTo>
                    <a:pt x="200" y="598"/>
                  </a:lnTo>
                  <a:lnTo>
                    <a:pt x="215" y="600"/>
                  </a:lnTo>
                  <a:lnTo>
                    <a:pt x="230" y="604"/>
                  </a:lnTo>
                  <a:lnTo>
                    <a:pt x="244" y="609"/>
                  </a:lnTo>
                  <a:lnTo>
                    <a:pt x="255" y="614"/>
                  </a:lnTo>
                  <a:lnTo>
                    <a:pt x="614" y="256"/>
                  </a:lnTo>
                  <a:lnTo>
                    <a:pt x="608" y="244"/>
                  </a:lnTo>
                  <a:lnTo>
                    <a:pt x="604" y="235"/>
                  </a:lnTo>
                  <a:lnTo>
                    <a:pt x="601" y="223"/>
                  </a:lnTo>
                  <a:lnTo>
                    <a:pt x="599" y="212"/>
                  </a:lnTo>
                  <a:lnTo>
                    <a:pt x="597" y="201"/>
                  </a:lnTo>
                  <a:lnTo>
                    <a:pt x="596" y="190"/>
                  </a:lnTo>
                  <a:lnTo>
                    <a:pt x="596" y="180"/>
                  </a:lnTo>
                  <a:lnTo>
                    <a:pt x="597" y="168"/>
                  </a:lnTo>
                  <a:lnTo>
                    <a:pt x="599" y="157"/>
                  </a:lnTo>
                  <a:lnTo>
                    <a:pt x="601" y="146"/>
                  </a:lnTo>
                  <a:lnTo>
                    <a:pt x="604" y="136"/>
                  </a:lnTo>
                  <a:lnTo>
                    <a:pt x="608" y="126"/>
                  </a:lnTo>
                  <a:lnTo>
                    <a:pt x="614" y="116"/>
                  </a:lnTo>
                  <a:lnTo>
                    <a:pt x="619" y="106"/>
                  </a:lnTo>
                  <a:lnTo>
                    <a:pt x="626" y="96"/>
                  </a:lnTo>
                  <a:lnTo>
                    <a:pt x="632" y="88"/>
                  </a:lnTo>
                  <a:lnTo>
                    <a:pt x="640" y="79"/>
                  </a:lnTo>
                  <a:lnTo>
                    <a:pt x="651" y="69"/>
                  </a:lnTo>
                  <a:lnTo>
                    <a:pt x="663" y="61"/>
                  </a:lnTo>
                  <a:lnTo>
                    <a:pt x="675" y="53"/>
                  </a:lnTo>
                  <a:lnTo>
                    <a:pt x="688" y="47"/>
                  </a:lnTo>
                  <a:lnTo>
                    <a:pt x="702" y="42"/>
                  </a:lnTo>
                  <a:lnTo>
                    <a:pt x="716" y="38"/>
                  </a:lnTo>
                  <a:lnTo>
                    <a:pt x="731" y="36"/>
                  </a:lnTo>
                  <a:lnTo>
                    <a:pt x="745" y="36"/>
                  </a:lnTo>
                  <a:lnTo>
                    <a:pt x="754" y="36"/>
                  </a:lnTo>
                  <a:lnTo>
                    <a:pt x="763" y="37"/>
                  </a:lnTo>
                  <a:lnTo>
                    <a:pt x="771" y="38"/>
                  </a:lnTo>
                  <a:lnTo>
                    <a:pt x="780" y="39"/>
                  </a:lnTo>
                  <a:lnTo>
                    <a:pt x="726" y="93"/>
                  </a:lnTo>
                  <a:lnTo>
                    <a:pt x="725" y="206"/>
                  </a:lnTo>
                  <a:lnTo>
                    <a:pt x="841" y="203"/>
                  </a:lnTo>
                  <a:lnTo>
                    <a:pt x="892" y="152"/>
                  </a:lnTo>
                  <a:lnTo>
                    <a:pt x="893" y="161"/>
                  </a:lnTo>
                  <a:lnTo>
                    <a:pt x="896" y="171"/>
                  </a:lnTo>
                  <a:lnTo>
                    <a:pt x="896" y="180"/>
                  </a:lnTo>
                  <a:lnTo>
                    <a:pt x="896" y="189"/>
                  </a:lnTo>
                  <a:lnTo>
                    <a:pt x="896" y="199"/>
                  </a:lnTo>
                  <a:lnTo>
                    <a:pt x="895" y="208"/>
                  </a:lnTo>
                  <a:lnTo>
                    <a:pt x="892" y="217"/>
                  </a:lnTo>
                  <a:lnTo>
                    <a:pt x="890" y="226"/>
                  </a:lnTo>
                  <a:lnTo>
                    <a:pt x="888" y="236"/>
                  </a:lnTo>
                  <a:lnTo>
                    <a:pt x="884" y="244"/>
                  </a:lnTo>
                  <a:lnTo>
                    <a:pt x="880" y="253"/>
                  </a:lnTo>
                  <a:lnTo>
                    <a:pt x="876" y="261"/>
                  </a:lnTo>
                  <a:lnTo>
                    <a:pt x="871" y="269"/>
                  </a:lnTo>
                  <a:lnTo>
                    <a:pt x="865" y="277"/>
                  </a:lnTo>
                  <a:lnTo>
                    <a:pt x="859" y="284"/>
                  </a:lnTo>
                  <a:lnTo>
                    <a:pt x="852" y="292"/>
                  </a:lnTo>
                  <a:lnTo>
                    <a:pt x="841" y="302"/>
                  </a:lnTo>
                  <a:lnTo>
                    <a:pt x="830" y="310"/>
                  </a:lnTo>
                  <a:lnTo>
                    <a:pt x="817" y="318"/>
                  </a:lnTo>
                  <a:lnTo>
                    <a:pt x="804" y="324"/>
                  </a:lnTo>
                  <a:lnTo>
                    <a:pt x="790" y="329"/>
                  </a:lnTo>
                  <a:lnTo>
                    <a:pt x="776" y="332"/>
                  </a:lnTo>
                  <a:lnTo>
                    <a:pt x="761" y="334"/>
                  </a:lnTo>
                  <a:lnTo>
                    <a:pt x="747" y="335"/>
                  </a:lnTo>
                  <a:lnTo>
                    <a:pt x="730" y="334"/>
                  </a:lnTo>
                  <a:lnTo>
                    <a:pt x="716" y="332"/>
                  </a:lnTo>
                  <a:lnTo>
                    <a:pt x="701" y="329"/>
                  </a:lnTo>
                  <a:lnTo>
                    <a:pt x="687" y="323"/>
                  </a:lnTo>
                  <a:lnTo>
                    <a:pt x="675" y="318"/>
                  </a:lnTo>
                  <a:lnTo>
                    <a:pt x="318" y="676"/>
                  </a:lnTo>
                  <a:lnTo>
                    <a:pt x="322" y="687"/>
                  </a:lnTo>
                  <a:close/>
                  <a:moveTo>
                    <a:pt x="73" y="99"/>
                  </a:moveTo>
                  <a:lnTo>
                    <a:pt x="97" y="74"/>
                  </a:lnTo>
                  <a:lnTo>
                    <a:pt x="185" y="160"/>
                  </a:lnTo>
                  <a:lnTo>
                    <a:pt x="160" y="185"/>
                  </a:lnTo>
                  <a:lnTo>
                    <a:pt x="73" y="99"/>
                  </a:lnTo>
                  <a:close/>
                  <a:moveTo>
                    <a:pt x="920" y="796"/>
                  </a:moveTo>
                  <a:lnTo>
                    <a:pt x="734" y="609"/>
                  </a:lnTo>
                  <a:lnTo>
                    <a:pt x="758" y="585"/>
                  </a:lnTo>
                  <a:lnTo>
                    <a:pt x="734" y="560"/>
                  </a:lnTo>
                  <a:lnTo>
                    <a:pt x="659" y="634"/>
                  </a:lnTo>
                  <a:lnTo>
                    <a:pt x="534" y="510"/>
                  </a:lnTo>
                  <a:lnTo>
                    <a:pt x="684" y="360"/>
                  </a:lnTo>
                  <a:lnTo>
                    <a:pt x="699" y="364"/>
                  </a:lnTo>
                  <a:lnTo>
                    <a:pt x="714" y="368"/>
                  </a:lnTo>
                  <a:lnTo>
                    <a:pt x="730" y="370"/>
                  </a:lnTo>
                  <a:lnTo>
                    <a:pt x="747" y="371"/>
                  </a:lnTo>
                  <a:lnTo>
                    <a:pt x="765" y="370"/>
                  </a:lnTo>
                  <a:lnTo>
                    <a:pt x="782" y="366"/>
                  </a:lnTo>
                  <a:lnTo>
                    <a:pt x="801" y="362"/>
                  </a:lnTo>
                  <a:lnTo>
                    <a:pt x="817" y="357"/>
                  </a:lnTo>
                  <a:lnTo>
                    <a:pt x="833" y="349"/>
                  </a:lnTo>
                  <a:lnTo>
                    <a:pt x="849" y="339"/>
                  </a:lnTo>
                  <a:lnTo>
                    <a:pt x="863" y="329"/>
                  </a:lnTo>
                  <a:lnTo>
                    <a:pt x="877" y="317"/>
                  </a:lnTo>
                  <a:lnTo>
                    <a:pt x="887" y="306"/>
                  </a:lnTo>
                  <a:lnTo>
                    <a:pt x="896" y="295"/>
                  </a:lnTo>
                  <a:lnTo>
                    <a:pt x="903" y="283"/>
                  </a:lnTo>
                  <a:lnTo>
                    <a:pt x="910" y="271"/>
                  </a:lnTo>
                  <a:lnTo>
                    <a:pt x="916" y="260"/>
                  </a:lnTo>
                  <a:lnTo>
                    <a:pt x="922" y="247"/>
                  </a:lnTo>
                  <a:lnTo>
                    <a:pt x="925" y="234"/>
                  </a:lnTo>
                  <a:lnTo>
                    <a:pt x="928" y="221"/>
                  </a:lnTo>
                  <a:lnTo>
                    <a:pt x="930" y="207"/>
                  </a:lnTo>
                  <a:lnTo>
                    <a:pt x="931" y="194"/>
                  </a:lnTo>
                  <a:lnTo>
                    <a:pt x="931" y="180"/>
                  </a:lnTo>
                  <a:lnTo>
                    <a:pt x="930" y="166"/>
                  </a:lnTo>
                  <a:lnTo>
                    <a:pt x="928" y="153"/>
                  </a:lnTo>
                  <a:lnTo>
                    <a:pt x="925" y="139"/>
                  </a:lnTo>
                  <a:lnTo>
                    <a:pt x="922" y="126"/>
                  </a:lnTo>
                  <a:lnTo>
                    <a:pt x="916" y="113"/>
                  </a:lnTo>
                  <a:lnTo>
                    <a:pt x="905" y="88"/>
                  </a:lnTo>
                  <a:lnTo>
                    <a:pt x="825" y="169"/>
                  </a:lnTo>
                  <a:lnTo>
                    <a:pt x="761" y="170"/>
                  </a:lnTo>
                  <a:lnTo>
                    <a:pt x="762" y="108"/>
                  </a:lnTo>
                  <a:lnTo>
                    <a:pt x="844" y="26"/>
                  </a:lnTo>
                  <a:lnTo>
                    <a:pt x="820" y="15"/>
                  </a:lnTo>
                  <a:lnTo>
                    <a:pt x="802" y="9"/>
                  </a:lnTo>
                  <a:lnTo>
                    <a:pt x="783" y="5"/>
                  </a:lnTo>
                  <a:lnTo>
                    <a:pt x="765" y="1"/>
                  </a:lnTo>
                  <a:lnTo>
                    <a:pt x="745" y="0"/>
                  </a:lnTo>
                  <a:lnTo>
                    <a:pt x="727" y="1"/>
                  </a:lnTo>
                  <a:lnTo>
                    <a:pt x="710" y="4"/>
                  </a:lnTo>
                  <a:lnTo>
                    <a:pt x="691" y="8"/>
                  </a:lnTo>
                  <a:lnTo>
                    <a:pt x="675" y="14"/>
                  </a:lnTo>
                  <a:lnTo>
                    <a:pt x="659" y="22"/>
                  </a:lnTo>
                  <a:lnTo>
                    <a:pt x="643" y="32"/>
                  </a:lnTo>
                  <a:lnTo>
                    <a:pt x="629" y="42"/>
                  </a:lnTo>
                  <a:lnTo>
                    <a:pt x="615" y="54"/>
                  </a:lnTo>
                  <a:lnTo>
                    <a:pt x="606" y="64"/>
                  </a:lnTo>
                  <a:lnTo>
                    <a:pt x="597" y="75"/>
                  </a:lnTo>
                  <a:lnTo>
                    <a:pt x="590" y="86"/>
                  </a:lnTo>
                  <a:lnTo>
                    <a:pt x="583" y="96"/>
                  </a:lnTo>
                  <a:lnTo>
                    <a:pt x="577" y="108"/>
                  </a:lnTo>
                  <a:lnTo>
                    <a:pt x="573" y="120"/>
                  </a:lnTo>
                  <a:lnTo>
                    <a:pt x="568" y="132"/>
                  </a:lnTo>
                  <a:lnTo>
                    <a:pt x="565" y="145"/>
                  </a:lnTo>
                  <a:lnTo>
                    <a:pt x="563" y="158"/>
                  </a:lnTo>
                  <a:lnTo>
                    <a:pt x="562" y="170"/>
                  </a:lnTo>
                  <a:lnTo>
                    <a:pt x="561" y="183"/>
                  </a:lnTo>
                  <a:lnTo>
                    <a:pt x="561" y="196"/>
                  </a:lnTo>
                  <a:lnTo>
                    <a:pt x="562" y="209"/>
                  </a:lnTo>
                  <a:lnTo>
                    <a:pt x="565" y="222"/>
                  </a:lnTo>
                  <a:lnTo>
                    <a:pt x="567" y="235"/>
                  </a:lnTo>
                  <a:lnTo>
                    <a:pt x="572" y="248"/>
                  </a:lnTo>
                  <a:lnTo>
                    <a:pt x="421" y="398"/>
                  </a:lnTo>
                  <a:lnTo>
                    <a:pt x="210" y="185"/>
                  </a:lnTo>
                  <a:lnTo>
                    <a:pt x="235" y="160"/>
                  </a:lnTo>
                  <a:lnTo>
                    <a:pt x="97" y="23"/>
                  </a:lnTo>
                  <a:lnTo>
                    <a:pt x="23" y="99"/>
                  </a:lnTo>
                  <a:lnTo>
                    <a:pt x="160" y="236"/>
                  </a:lnTo>
                  <a:lnTo>
                    <a:pt x="185" y="211"/>
                  </a:lnTo>
                  <a:lnTo>
                    <a:pt x="397" y="423"/>
                  </a:lnTo>
                  <a:lnTo>
                    <a:pt x="248" y="573"/>
                  </a:lnTo>
                  <a:lnTo>
                    <a:pt x="232" y="567"/>
                  </a:lnTo>
                  <a:lnTo>
                    <a:pt x="216" y="564"/>
                  </a:lnTo>
                  <a:lnTo>
                    <a:pt x="201" y="562"/>
                  </a:lnTo>
                  <a:lnTo>
                    <a:pt x="185" y="562"/>
                  </a:lnTo>
                  <a:lnTo>
                    <a:pt x="167" y="562"/>
                  </a:lnTo>
                  <a:lnTo>
                    <a:pt x="148" y="565"/>
                  </a:lnTo>
                  <a:lnTo>
                    <a:pt x="131" y="570"/>
                  </a:lnTo>
                  <a:lnTo>
                    <a:pt x="114" y="575"/>
                  </a:lnTo>
                  <a:lnTo>
                    <a:pt x="97" y="584"/>
                  </a:lnTo>
                  <a:lnTo>
                    <a:pt x="82" y="592"/>
                  </a:lnTo>
                  <a:lnTo>
                    <a:pt x="67" y="603"/>
                  </a:lnTo>
                  <a:lnTo>
                    <a:pt x="54" y="616"/>
                  </a:lnTo>
                  <a:lnTo>
                    <a:pt x="44" y="626"/>
                  </a:lnTo>
                  <a:lnTo>
                    <a:pt x="36" y="636"/>
                  </a:lnTo>
                  <a:lnTo>
                    <a:pt x="27" y="648"/>
                  </a:lnTo>
                  <a:lnTo>
                    <a:pt x="21" y="660"/>
                  </a:lnTo>
                  <a:lnTo>
                    <a:pt x="15" y="673"/>
                  </a:lnTo>
                  <a:lnTo>
                    <a:pt x="10" y="685"/>
                  </a:lnTo>
                  <a:lnTo>
                    <a:pt x="6" y="698"/>
                  </a:lnTo>
                  <a:lnTo>
                    <a:pt x="2" y="712"/>
                  </a:lnTo>
                  <a:lnTo>
                    <a:pt x="1" y="725"/>
                  </a:lnTo>
                  <a:lnTo>
                    <a:pt x="0" y="739"/>
                  </a:lnTo>
                  <a:lnTo>
                    <a:pt x="0" y="752"/>
                  </a:lnTo>
                  <a:lnTo>
                    <a:pt x="0" y="766"/>
                  </a:lnTo>
                  <a:lnTo>
                    <a:pt x="2" y="780"/>
                  </a:lnTo>
                  <a:lnTo>
                    <a:pt x="6" y="793"/>
                  </a:lnTo>
                  <a:lnTo>
                    <a:pt x="10" y="807"/>
                  </a:lnTo>
                  <a:lnTo>
                    <a:pt x="15" y="820"/>
                  </a:lnTo>
                  <a:lnTo>
                    <a:pt x="25" y="844"/>
                  </a:lnTo>
                  <a:lnTo>
                    <a:pt x="107" y="762"/>
                  </a:lnTo>
                  <a:lnTo>
                    <a:pt x="169" y="761"/>
                  </a:lnTo>
                  <a:lnTo>
                    <a:pt x="168" y="825"/>
                  </a:lnTo>
                  <a:lnTo>
                    <a:pt x="88" y="906"/>
                  </a:lnTo>
                  <a:lnTo>
                    <a:pt x="111" y="916"/>
                  </a:lnTo>
                  <a:lnTo>
                    <a:pt x="130" y="923"/>
                  </a:lnTo>
                  <a:lnTo>
                    <a:pt x="147" y="928"/>
                  </a:lnTo>
                  <a:lnTo>
                    <a:pt x="167" y="930"/>
                  </a:lnTo>
                  <a:lnTo>
                    <a:pt x="185" y="931"/>
                  </a:lnTo>
                  <a:lnTo>
                    <a:pt x="203" y="930"/>
                  </a:lnTo>
                  <a:lnTo>
                    <a:pt x="222" y="928"/>
                  </a:lnTo>
                  <a:lnTo>
                    <a:pt x="239" y="924"/>
                  </a:lnTo>
                  <a:lnTo>
                    <a:pt x="256" y="917"/>
                  </a:lnTo>
                  <a:lnTo>
                    <a:pt x="272" y="910"/>
                  </a:lnTo>
                  <a:lnTo>
                    <a:pt x="287" y="901"/>
                  </a:lnTo>
                  <a:lnTo>
                    <a:pt x="303" y="890"/>
                  </a:lnTo>
                  <a:lnTo>
                    <a:pt x="316" y="877"/>
                  </a:lnTo>
                  <a:lnTo>
                    <a:pt x="325" y="868"/>
                  </a:lnTo>
                  <a:lnTo>
                    <a:pt x="333" y="857"/>
                  </a:lnTo>
                  <a:lnTo>
                    <a:pt x="340" y="846"/>
                  </a:lnTo>
                  <a:lnTo>
                    <a:pt x="348" y="835"/>
                  </a:lnTo>
                  <a:lnTo>
                    <a:pt x="353" y="823"/>
                  </a:lnTo>
                  <a:lnTo>
                    <a:pt x="359" y="811"/>
                  </a:lnTo>
                  <a:lnTo>
                    <a:pt x="362" y="800"/>
                  </a:lnTo>
                  <a:lnTo>
                    <a:pt x="365" y="787"/>
                  </a:lnTo>
                  <a:lnTo>
                    <a:pt x="368" y="775"/>
                  </a:lnTo>
                  <a:lnTo>
                    <a:pt x="370" y="762"/>
                  </a:lnTo>
                  <a:lnTo>
                    <a:pt x="371" y="749"/>
                  </a:lnTo>
                  <a:lnTo>
                    <a:pt x="370" y="736"/>
                  </a:lnTo>
                  <a:lnTo>
                    <a:pt x="368" y="723"/>
                  </a:lnTo>
                  <a:lnTo>
                    <a:pt x="366" y="710"/>
                  </a:lnTo>
                  <a:lnTo>
                    <a:pt x="363" y="697"/>
                  </a:lnTo>
                  <a:lnTo>
                    <a:pt x="359" y="685"/>
                  </a:lnTo>
                  <a:lnTo>
                    <a:pt x="509" y="535"/>
                  </a:lnTo>
                  <a:lnTo>
                    <a:pt x="634" y="659"/>
                  </a:lnTo>
                  <a:lnTo>
                    <a:pt x="559" y="734"/>
                  </a:lnTo>
                  <a:lnTo>
                    <a:pt x="585" y="760"/>
                  </a:lnTo>
                  <a:lnTo>
                    <a:pt x="609" y="734"/>
                  </a:lnTo>
                  <a:lnTo>
                    <a:pt x="796" y="922"/>
                  </a:lnTo>
                  <a:lnTo>
                    <a:pt x="803" y="927"/>
                  </a:lnTo>
                  <a:lnTo>
                    <a:pt x="809" y="932"/>
                  </a:lnTo>
                  <a:lnTo>
                    <a:pt x="817" y="937"/>
                  </a:lnTo>
                  <a:lnTo>
                    <a:pt x="824" y="940"/>
                  </a:lnTo>
                  <a:lnTo>
                    <a:pt x="833" y="943"/>
                  </a:lnTo>
                  <a:lnTo>
                    <a:pt x="841" y="945"/>
                  </a:lnTo>
                  <a:lnTo>
                    <a:pt x="849" y="946"/>
                  </a:lnTo>
                  <a:lnTo>
                    <a:pt x="859" y="948"/>
                  </a:lnTo>
                  <a:lnTo>
                    <a:pt x="868" y="946"/>
                  </a:lnTo>
                  <a:lnTo>
                    <a:pt x="876" y="945"/>
                  </a:lnTo>
                  <a:lnTo>
                    <a:pt x="884" y="943"/>
                  </a:lnTo>
                  <a:lnTo>
                    <a:pt x="892" y="940"/>
                  </a:lnTo>
                  <a:lnTo>
                    <a:pt x="900" y="937"/>
                  </a:lnTo>
                  <a:lnTo>
                    <a:pt x="907" y="932"/>
                  </a:lnTo>
                  <a:lnTo>
                    <a:pt x="914" y="927"/>
                  </a:lnTo>
                  <a:lnTo>
                    <a:pt x="920" y="922"/>
                  </a:lnTo>
                  <a:lnTo>
                    <a:pt x="927" y="914"/>
                  </a:lnTo>
                  <a:lnTo>
                    <a:pt x="932" y="908"/>
                  </a:lnTo>
                  <a:lnTo>
                    <a:pt x="937" y="900"/>
                  </a:lnTo>
                  <a:lnTo>
                    <a:pt x="940" y="892"/>
                  </a:lnTo>
                  <a:lnTo>
                    <a:pt x="943" y="884"/>
                  </a:lnTo>
                  <a:lnTo>
                    <a:pt x="945" y="875"/>
                  </a:lnTo>
                  <a:lnTo>
                    <a:pt x="946" y="868"/>
                  </a:lnTo>
                  <a:lnTo>
                    <a:pt x="946" y="859"/>
                  </a:lnTo>
                  <a:lnTo>
                    <a:pt x="946" y="850"/>
                  </a:lnTo>
                  <a:lnTo>
                    <a:pt x="945" y="842"/>
                  </a:lnTo>
                  <a:lnTo>
                    <a:pt x="943" y="834"/>
                  </a:lnTo>
                  <a:lnTo>
                    <a:pt x="940" y="825"/>
                  </a:lnTo>
                  <a:lnTo>
                    <a:pt x="937" y="818"/>
                  </a:lnTo>
                  <a:lnTo>
                    <a:pt x="932" y="810"/>
                  </a:lnTo>
                  <a:lnTo>
                    <a:pt x="927" y="803"/>
                  </a:lnTo>
                  <a:lnTo>
                    <a:pt x="920" y="796"/>
                  </a:lnTo>
                  <a:close/>
                </a:path>
              </a:pathLst>
            </a:custGeom>
            <a:solidFill>
              <a:srgbClr val="43DBF9"/>
            </a:solidFill>
            <a:ln>
              <a:noFill/>
            </a:ln>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grpSp>
          <p:nvGrpSpPr>
            <p:cNvPr id="26" name="组合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2406329-2334-430C-918C-9345636F6564}"/>
                </a:ext>
              </a:extLst>
            </p:cNvPr>
            <p:cNvGrpSpPr/>
            <p:nvPr/>
          </p:nvGrpSpPr>
          <p:grpSpPr>
            <a:xfrm>
              <a:off x="4690718" y="4848330"/>
              <a:ext cx="2766964" cy="1074256"/>
              <a:chOff x="1880266" y="4907277"/>
              <a:chExt cx="2766964" cy="1074256"/>
            </a:xfrm>
          </p:grpSpPr>
          <p:sp>
            <p:nvSpPr>
              <p:cNvPr id="27"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63FF4BA-0FB3-41B0-9EDD-32E1AF0FA470}"/>
                  </a:ext>
                </a:extLst>
              </p:cNvPr>
              <p:cNvSpPr txBox="1"/>
              <p:nvPr/>
            </p:nvSpPr>
            <p:spPr>
              <a:xfrm>
                <a:off x="2462037" y="4907277"/>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8"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B8F711E-C60B-44C2-8B62-AC7574B8CD73}"/>
                  </a:ext>
                </a:extLst>
              </p:cNvPr>
              <p:cNvSpPr txBox="1"/>
              <p:nvPr/>
            </p:nvSpPr>
            <p:spPr>
              <a:xfrm>
                <a:off x="1880266" y="5280957"/>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grpSp>
        <p:nvGrpSpPr>
          <p:cNvPr id="29" name="组合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048F7CB-D5D5-43B9-A110-C6A4E741FB8C}"/>
              </a:ext>
            </a:extLst>
          </p:cNvPr>
          <p:cNvGrpSpPr/>
          <p:nvPr/>
        </p:nvGrpSpPr>
        <p:grpSpPr>
          <a:xfrm>
            <a:off x="8127143" y="1844824"/>
            <a:ext cx="2982198" cy="4077762"/>
            <a:chOff x="8127143" y="1844824"/>
            <a:chExt cx="2982198" cy="4077762"/>
          </a:xfrm>
        </p:grpSpPr>
        <p:pic>
          <p:nvPicPr>
            <p:cNvPr id="30" name="图片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3B82105-512F-472F-9C34-B63B18AF80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27143" y="1844824"/>
              <a:ext cx="2982198" cy="2982198"/>
            </a:xfrm>
            <a:prstGeom prst="rect">
              <a:avLst/>
            </a:prstGeom>
          </p:spPr>
        </p:pic>
        <p:sp>
          <p:nvSpPr>
            <p:cNvPr id="31" name="Freeform 5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6C3CE5A-142B-48AA-B995-06B1D18BD8AB}"/>
                </a:ext>
              </a:extLst>
            </p:cNvPr>
            <p:cNvSpPr>
              <a:spLocks noEditPoints="1"/>
            </p:cNvSpPr>
            <p:nvPr/>
          </p:nvSpPr>
          <p:spPr bwMode="auto">
            <a:xfrm>
              <a:off x="9348183" y="3084553"/>
              <a:ext cx="618870" cy="485282"/>
            </a:xfrm>
            <a:custGeom>
              <a:avLst/>
              <a:gdLst>
                <a:gd name="T0" fmla="*/ 639 w 911"/>
                <a:gd name="T1" fmla="*/ 579 h 710"/>
                <a:gd name="T2" fmla="*/ 539 w 911"/>
                <a:gd name="T3" fmla="*/ 518 h 710"/>
                <a:gd name="T4" fmla="*/ 590 w 911"/>
                <a:gd name="T5" fmla="*/ 480 h 710"/>
                <a:gd name="T6" fmla="*/ 597 w 911"/>
                <a:gd name="T7" fmla="*/ 399 h 710"/>
                <a:gd name="T8" fmla="*/ 568 w 911"/>
                <a:gd name="T9" fmla="*/ 321 h 710"/>
                <a:gd name="T10" fmla="*/ 560 w 911"/>
                <a:gd name="T11" fmla="*/ 263 h 710"/>
                <a:gd name="T12" fmla="*/ 563 w 911"/>
                <a:gd name="T13" fmla="*/ 150 h 710"/>
                <a:gd name="T14" fmla="*/ 626 w 911"/>
                <a:gd name="T15" fmla="*/ 104 h 710"/>
                <a:gd name="T16" fmla="*/ 725 w 911"/>
                <a:gd name="T17" fmla="*/ 127 h 710"/>
                <a:gd name="T18" fmla="*/ 743 w 911"/>
                <a:gd name="T19" fmla="*/ 226 h 710"/>
                <a:gd name="T20" fmla="*/ 746 w 911"/>
                <a:gd name="T21" fmla="*/ 273 h 710"/>
                <a:gd name="T22" fmla="*/ 723 w 911"/>
                <a:gd name="T23" fmla="*/ 348 h 710"/>
                <a:gd name="T24" fmla="*/ 697 w 911"/>
                <a:gd name="T25" fmla="*/ 445 h 710"/>
                <a:gd name="T26" fmla="*/ 726 w 911"/>
                <a:gd name="T27" fmla="*/ 489 h 710"/>
                <a:gd name="T28" fmla="*/ 878 w 911"/>
                <a:gd name="T29" fmla="*/ 609 h 710"/>
                <a:gd name="T30" fmla="*/ 37 w 911"/>
                <a:gd name="T31" fmla="*/ 582 h 710"/>
                <a:gd name="T32" fmla="*/ 199 w 911"/>
                <a:gd name="T33" fmla="*/ 519 h 710"/>
                <a:gd name="T34" fmla="*/ 249 w 911"/>
                <a:gd name="T35" fmla="*/ 475 h 710"/>
                <a:gd name="T36" fmla="*/ 227 w 911"/>
                <a:gd name="T37" fmla="*/ 362 h 710"/>
                <a:gd name="T38" fmla="*/ 194 w 911"/>
                <a:gd name="T39" fmla="*/ 256 h 710"/>
                <a:gd name="T40" fmla="*/ 200 w 911"/>
                <a:gd name="T41" fmla="*/ 209 h 710"/>
                <a:gd name="T42" fmla="*/ 202 w 911"/>
                <a:gd name="T43" fmla="*/ 98 h 710"/>
                <a:gd name="T44" fmla="*/ 287 w 911"/>
                <a:gd name="T45" fmla="*/ 36 h 710"/>
                <a:gd name="T46" fmla="*/ 416 w 911"/>
                <a:gd name="T47" fmla="*/ 67 h 710"/>
                <a:gd name="T48" fmla="*/ 447 w 911"/>
                <a:gd name="T49" fmla="*/ 150 h 710"/>
                <a:gd name="T50" fmla="*/ 442 w 911"/>
                <a:gd name="T51" fmla="*/ 242 h 710"/>
                <a:gd name="T52" fmla="*/ 431 w 911"/>
                <a:gd name="T53" fmla="*/ 316 h 710"/>
                <a:gd name="T54" fmla="*/ 395 w 911"/>
                <a:gd name="T55" fmla="*/ 412 h 710"/>
                <a:gd name="T56" fmla="*/ 388 w 911"/>
                <a:gd name="T57" fmla="*/ 489 h 710"/>
                <a:gd name="T58" fmla="*/ 483 w 911"/>
                <a:gd name="T59" fmla="*/ 534 h 710"/>
                <a:gd name="T60" fmla="*/ 603 w 911"/>
                <a:gd name="T61" fmla="*/ 583 h 710"/>
                <a:gd name="T62" fmla="*/ 733 w 911"/>
                <a:gd name="T63" fmla="*/ 455 h 710"/>
                <a:gd name="T64" fmla="*/ 750 w 911"/>
                <a:gd name="T65" fmla="*/ 380 h 710"/>
                <a:gd name="T66" fmla="*/ 779 w 911"/>
                <a:gd name="T67" fmla="*/ 265 h 710"/>
                <a:gd name="T68" fmla="*/ 781 w 911"/>
                <a:gd name="T69" fmla="*/ 179 h 710"/>
                <a:gd name="T70" fmla="*/ 735 w 911"/>
                <a:gd name="T71" fmla="*/ 92 h 710"/>
                <a:gd name="T72" fmla="*/ 591 w 911"/>
                <a:gd name="T73" fmla="*/ 79 h 710"/>
                <a:gd name="T74" fmla="*/ 525 w 911"/>
                <a:gd name="T75" fmla="*/ 158 h 710"/>
                <a:gd name="T76" fmla="*/ 528 w 911"/>
                <a:gd name="T77" fmla="*/ 256 h 710"/>
                <a:gd name="T78" fmla="*/ 547 w 911"/>
                <a:gd name="T79" fmla="*/ 353 h 710"/>
                <a:gd name="T80" fmla="*/ 568 w 911"/>
                <a:gd name="T81" fmla="*/ 449 h 710"/>
                <a:gd name="T82" fmla="*/ 441 w 911"/>
                <a:gd name="T83" fmla="*/ 485 h 710"/>
                <a:gd name="T84" fmla="*/ 426 w 911"/>
                <a:gd name="T85" fmla="*/ 424 h 710"/>
                <a:gd name="T86" fmla="*/ 469 w 911"/>
                <a:gd name="T87" fmla="*/ 312 h 710"/>
                <a:gd name="T88" fmla="*/ 472 w 911"/>
                <a:gd name="T89" fmla="*/ 220 h 710"/>
                <a:gd name="T90" fmla="*/ 467 w 911"/>
                <a:gd name="T91" fmla="*/ 84 h 710"/>
                <a:gd name="T92" fmla="*/ 369 w 911"/>
                <a:gd name="T93" fmla="*/ 5 h 710"/>
                <a:gd name="T94" fmla="*/ 245 w 911"/>
                <a:gd name="T95" fmla="*/ 13 h 710"/>
                <a:gd name="T96" fmla="*/ 162 w 911"/>
                <a:gd name="T97" fmla="*/ 111 h 710"/>
                <a:gd name="T98" fmla="*/ 166 w 911"/>
                <a:gd name="T99" fmla="*/ 233 h 710"/>
                <a:gd name="T100" fmla="*/ 176 w 911"/>
                <a:gd name="T101" fmla="*/ 330 h 710"/>
                <a:gd name="T102" fmla="*/ 215 w 911"/>
                <a:gd name="T103" fmla="*/ 445 h 710"/>
                <a:gd name="T104" fmla="*/ 114 w 911"/>
                <a:gd name="T105" fmla="*/ 512 h 710"/>
                <a:gd name="T106" fmla="*/ 4 w 911"/>
                <a:gd name="T107" fmla="*/ 572 h 710"/>
                <a:gd name="T108" fmla="*/ 1 w 911"/>
                <a:gd name="T109" fmla="*/ 687 h 710"/>
                <a:gd name="T110" fmla="*/ 102 w 911"/>
                <a:gd name="T111" fmla="*/ 710 h 710"/>
                <a:gd name="T112" fmla="*/ 317 w 911"/>
                <a:gd name="T113" fmla="*/ 710 h 710"/>
                <a:gd name="T114" fmla="*/ 504 w 911"/>
                <a:gd name="T115" fmla="*/ 710 h 710"/>
                <a:gd name="T116" fmla="*/ 638 w 911"/>
                <a:gd name="T117" fmla="*/ 693 h 710"/>
                <a:gd name="T118" fmla="*/ 650 w 911"/>
                <a:gd name="T119" fmla="*/ 642 h 710"/>
                <a:gd name="T120" fmla="*/ 855 w 911"/>
                <a:gd name="T121" fmla="*/ 642 h 710"/>
                <a:gd name="T122" fmla="*/ 911 w 911"/>
                <a:gd name="T123" fmla="*/ 620 h 710"/>
                <a:gd name="T124" fmla="*/ 903 w 911"/>
                <a:gd name="T125" fmla="*/ 52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710">
                  <a:moveTo>
                    <a:pt x="878" y="609"/>
                  </a:moveTo>
                  <a:lnTo>
                    <a:pt x="684" y="609"/>
                  </a:lnTo>
                  <a:lnTo>
                    <a:pt x="655" y="609"/>
                  </a:lnTo>
                  <a:lnTo>
                    <a:pt x="650" y="609"/>
                  </a:lnTo>
                  <a:lnTo>
                    <a:pt x="641" y="609"/>
                  </a:lnTo>
                  <a:lnTo>
                    <a:pt x="641" y="600"/>
                  </a:lnTo>
                  <a:lnTo>
                    <a:pt x="641" y="593"/>
                  </a:lnTo>
                  <a:lnTo>
                    <a:pt x="641" y="586"/>
                  </a:lnTo>
                  <a:lnTo>
                    <a:pt x="639" y="579"/>
                  </a:lnTo>
                  <a:lnTo>
                    <a:pt x="636" y="572"/>
                  </a:lnTo>
                  <a:lnTo>
                    <a:pt x="631" y="564"/>
                  </a:lnTo>
                  <a:lnTo>
                    <a:pt x="626" y="558"/>
                  </a:lnTo>
                  <a:lnTo>
                    <a:pt x="619" y="551"/>
                  </a:lnTo>
                  <a:lnTo>
                    <a:pt x="612" y="546"/>
                  </a:lnTo>
                  <a:lnTo>
                    <a:pt x="602" y="542"/>
                  </a:lnTo>
                  <a:lnTo>
                    <a:pt x="585" y="534"/>
                  </a:lnTo>
                  <a:lnTo>
                    <a:pt x="564" y="526"/>
                  </a:lnTo>
                  <a:lnTo>
                    <a:pt x="539" y="518"/>
                  </a:lnTo>
                  <a:lnTo>
                    <a:pt x="514" y="508"/>
                  </a:lnTo>
                  <a:lnTo>
                    <a:pt x="530" y="503"/>
                  </a:lnTo>
                  <a:lnTo>
                    <a:pt x="545" y="498"/>
                  </a:lnTo>
                  <a:lnTo>
                    <a:pt x="560" y="493"/>
                  </a:lnTo>
                  <a:lnTo>
                    <a:pt x="574" y="489"/>
                  </a:lnTo>
                  <a:lnTo>
                    <a:pt x="579" y="486"/>
                  </a:lnTo>
                  <a:lnTo>
                    <a:pt x="584" y="484"/>
                  </a:lnTo>
                  <a:lnTo>
                    <a:pt x="587" y="482"/>
                  </a:lnTo>
                  <a:lnTo>
                    <a:pt x="590" y="480"/>
                  </a:lnTo>
                  <a:lnTo>
                    <a:pt x="595" y="474"/>
                  </a:lnTo>
                  <a:lnTo>
                    <a:pt x="598" y="467"/>
                  </a:lnTo>
                  <a:lnTo>
                    <a:pt x="600" y="459"/>
                  </a:lnTo>
                  <a:lnTo>
                    <a:pt x="601" y="453"/>
                  </a:lnTo>
                  <a:lnTo>
                    <a:pt x="602" y="445"/>
                  </a:lnTo>
                  <a:lnTo>
                    <a:pt x="602" y="440"/>
                  </a:lnTo>
                  <a:lnTo>
                    <a:pt x="601" y="425"/>
                  </a:lnTo>
                  <a:lnTo>
                    <a:pt x="600" y="411"/>
                  </a:lnTo>
                  <a:lnTo>
                    <a:pt x="597" y="399"/>
                  </a:lnTo>
                  <a:lnTo>
                    <a:pt x="592" y="388"/>
                  </a:lnTo>
                  <a:lnTo>
                    <a:pt x="589" y="380"/>
                  </a:lnTo>
                  <a:lnTo>
                    <a:pt x="586" y="370"/>
                  </a:lnTo>
                  <a:lnTo>
                    <a:pt x="583" y="359"/>
                  </a:lnTo>
                  <a:lnTo>
                    <a:pt x="580" y="348"/>
                  </a:lnTo>
                  <a:lnTo>
                    <a:pt x="579" y="339"/>
                  </a:lnTo>
                  <a:lnTo>
                    <a:pt x="573" y="331"/>
                  </a:lnTo>
                  <a:lnTo>
                    <a:pt x="571" y="328"/>
                  </a:lnTo>
                  <a:lnTo>
                    <a:pt x="568" y="321"/>
                  </a:lnTo>
                  <a:lnTo>
                    <a:pt x="563" y="310"/>
                  </a:lnTo>
                  <a:lnTo>
                    <a:pt x="559" y="294"/>
                  </a:lnTo>
                  <a:lnTo>
                    <a:pt x="557" y="283"/>
                  </a:lnTo>
                  <a:lnTo>
                    <a:pt x="557" y="277"/>
                  </a:lnTo>
                  <a:lnTo>
                    <a:pt x="557" y="273"/>
                  </a:lnTo>
                  <a:lnTo>
                    <a:pt x="558" y="270"/>
                  </a:lnTo>
                  <a:lnTo>
                    <a:pt x="559" y="267"/>
                  </a:lnTo>
                  <a:lnTo>
                    <a:pt x="560" y="263"/>
                  </a:lnTo>
                  <a:lnTo>
                    <a:pt x="560" y="263"/>
                  </a:lnTo>
                  <a:lnTo>
                    <a:pt x="561" y="262"/>
                  </a:lnTo>
                  <a:lnTo>
                    <a:pt x="562" y="247"/>
                  </a:lnTo>
                  <a:lnTo>
                    <a:pt x="561" y="226"/>
                  </a:lnTo>
                  <a:lnTo>
                    <a:pt x="559" y="206"/>
                  </a:lnTo>
                  <a:lnTo>
                    <a:pt x="556" y="187"/>
                  </a:lnTo>
                  <a:lnTo>
                    <a:pt x="556" y="179"/>
                  </a:lnTo>
                  <a:lnTo>
                    <a:pt x="558" y="166"/>
                  </a:lnTo>
                  <a:lnTo>
                    <a:pt x="560" y="158"/>
                  </a:lnTo>
                  <a:lnTo>
                    <a:pt x="563" y="150"/>
                  </a:lnTo>
                  <a:lnTo>
                    <a:pt x="568" y="142"/>
                  </a:lnTo>
                  <a:lnTo>
                    <a:pt x="573" y="133"/>
                  </a:lnTo>
                  <a:lnTo>
                    <a:pt x="577" y="129"/>
                  </a:lnTo>
                  <a:lnTo>
                    <a:pt x="583" y="124"/>
                  </a:lnTo>
                  <a:lnTo>
                    <a:pt x="588" y="119"/>
                  </a:lnTo>
                  <a:lnTo>
                    <a:pt x="596" y="115"/>
                  </a:lnTo>
                  <a:lnTo>
                    <a:pt x="604" y="111"/>
                  </a:lnTo>
                  <a:lnTo>
                    <a:pt x="615" y="107"/>
                  </a:lnTo>
                  <a:lnTo>
                    <a:pt x="626" y="104"/>
                  </a:lnTo>
                  <a:lnTo>
                    <a:pt x="639" y="103"/>
                  </a:lnTo>
                  <a:lnTo>
                    <a:pt x="664" y="103"/>
                  </a:lnTo>
                  <a:lnTo>
                    <a:pt x="674" y="104"/>
                  </a:lnTo>
                  <a:lnTo>
                    <a:pt x="685" y="106"/>
                  </a:lnTo>
                  <a:lnTo>
                    <a:pt x="694" y="108"/>
                  </a:lnTo>
                  <a:lnTo>
                    <a:pt x="703" y="112"/>
                  </a:lnTo>
                  <a:lnTo>
                    <a:pt x="711" y="116"/>
                  </a:lnTo>
                  <a:lnTo>
                    <a:pt x="718" y="121"/>
                  </a:lnTo>
                  <a:lnTo>
                    <a:pt x="725" y="127"/>
                  </a:lnTo>
                  <a:lnTo>
                    <a:pt x="731" y="133"/>
                  </a:lnTo>
                  <a:lnTo>
                    <a:pt x="736" y="142"/>
                  </a:lnTo>
                  <a:lnTo>
                    <a:pt x="740" y="150"/>
                  </a:lnTo>
                  <a:lnTo>
                    <a:pt x="744" y="158"/>
                  </a:lnTo>
                  <a:lnTo>
                    <a:pt x="746" y="166"/>
                  </a:lnTo>
                  <a:lnTo>
                    <a:pt x="748" y="179"/>
                  </a:lnTo>
                  <a:lnTo>
                    <a:pt x="748" y="187"/>
                  </a:lnTo>
                  <a:lnTo>
                    <a:pt x="745" y="205"/>
                  </a:lnTo>
                  <a:lnTo>
                    <a:pt x="743" y="226"/>
                  </a:lnTo>
                  <a:lnTo>
                    <a:pt x="741" y="247"/>
                  </a:lnTo>
                  <a:lnTo>
                    <a:pt x="743" y="262"/>
                  </a:lnTo>
                  <a:lnTo>
                    <a:pt x="744" y="263"/>
                  </a:lnTo>
                  <a:lnTo>
                    <a:pt x="744" y="265"/>
                  </a:lnTo>
                  <a:lnTo>
                    <a:pt x="745" y="266"/>
                  </a:lnTo>
                  <a:lnTo>
                    <a:pt x="745" y="269"/>
                  </a:lnTo>
                  <a:lnTo>
                    <a:pt x="745" y="269"/>
                  </a:lnTo>
                  <a:lnTo>
                    <a:pt x="746" y="270"/>
                  </a:lnTo>
                  <a:lnTo>
                    <a:pt x="746" y="273"/>
                  </a:lnTo>
                  <a:lnTo>
                    <a:pt x="747" y="277"/>
                  </a:lnTo>
                  <a:lnTo>
                    <a:pt x="746" y="283"/>
                  </a:lnTo>
                  <a:lnTo>
                    <a:pt x="745" y="294"/>
                  </a:lnTo>
                  <a:lnTo>
                    <a:pt x="740" y="310"/>
                  </a:lnTo>
                  <a:lnTo>
                    <a:pt x="736" y="321"/>
                  </a:lnTo>
                  <a:lnTo>
                    <a:pt x="733" y="328"/>
                  </a:lnTo>
                  <a:lnTo>
                    <a:pt x="731" y="331"/>
                  </a:lnTo>
                  <a:lnTo>
                    <a:pt x="724" y="339"/>
                  </a:lnTo>
                  <a:lnTo>
                    <a:pt x="723" y="348"/>
                  </a:lnTo>
                  <a:lnTo>
                    <a:pt x="721" y="359"/>
                  </a:lnTo>
                  <a:lnTo>
                    <a:pt x="718" y="370"/>
                  </a:lnTo>
                  <a:lnTo>
                    <a:pt x="714" y="380"/>
                  </a:lnTo>
                  <a:lnTo>
                    <a:pt x="711" y="388"/>
                  </a:lnTo>
                  <a:lnTo>
                    <a:pt x="706" y="400"/>
                  </a:lnTo>
                  <a:lnTo>
                    <a:pt x="701" y="412"/>
                  </a:lnTo>
                  <a:lnTo>
                    <a:pt x="698" y="425"/>
                  </a:lnTo>
                  <a:lnTo>
                    <a:pt x="697" y="439"/>
                  </a:lnTo>
                  <a:lnTo>
                    <a:pt x="697" y="445"/>
                  </a:lnTo>
                  <a:lnTo>
                    <a:pt x="698" y="452"/>
                  </a:lnTo>
                  <a:lnTo>
                    <a:pt x="699" y="459"/>
                  </a:lnTo>
                  <a:lnTo>
                    <a:pt x="701" y="466"/>
                  </a:lnTo>
                  <a:lnTo>
                    <a:pt x="705" y="472"/>
                  </a:lnTo>
                  <a:lnTo>
                    <a:pt x="709" y="479"/>
                  </a:lnTo>
                  <a:lnTo>
                    <a:pt x="712" y="482"/>
                  </a:lnTo>
                  <a:lnTo>
                    <a:pt x="717" y="484"/>
                  </a:lnTo>
                  <a:lnTo>
                    <a:pt x="721" y="486"/>
                  </a:lnTo>
                  <a:lnTo>
                    <a:pt x="726" y="489"/>
                  </a:lnTo>
                  <a:lnTo>
                    <a:pt x="761" y="499"/>
                  </a:lnTo>
                  <a:lnTo>
                    <a:pt x="801" y="512"/>
                  </a:lnTo>
                  <a:lnTo>
                    <a:pt x="838" y="526"/>
                  </a:lnTo>
                  <a:lnTo>
                    <a:pt x="866" y="537"/>
                  </a:lnTo>
                  <a:lnTo>
                    <a:pt x="872" y="540"/>
                  </a:lnTo>
                  <a:lnTo>
                    <a:pt x="875" y="544"/>
                  </a:lnTo>
                  <a:lnTo>
                    <a:pt x="876" y="546"/>
                  </a:lnTo>
                  <a:lnTo>
                    <a:pt x="878" y="548"/>
                  </a:lnTo>
                  <a:lnTo>
                    <a:pt x="878" y="609"/>
                  </a:lnTo>
                  <a:close/>
                  <a:moveTo>
                    <a:pt x="608" y="675"/>
                  </a:moveTo>
                  <a:lnTo>
                    <a:pt x="359" y="675"/>
                  </a:lnTo>
                  <a:lnTo>
                    <a:pt x="323" y="675"/>
                  </a:lnTo>
                  <a:lnTo>
                    <a:pt x="317" y="675"/>
                  </a:lnTo>
                  <a:lnTo>
                    <a:pt x="282" y="675"/>
                  </a:lnTo>
                  <a:lnTo>
                    <a:pt x="34" y="675"/>
                  </a:lnTo>
                  <a:lnTo>
                    <a:pt x="34" y="593"/>
                  </a:lnTo>
                  <a:lnTo>
                    <a:pt x="35" y="586"/>
                  </a:lnTo>
                  <a:lnTo>
                    <a:pt x="37" y="582"/>
                  </a:lnTo>
                  <a:lnTo>
                    <a:pt x="40" y="577"/>
                  </a:lnTo>
                  <a:lnTo>
                    <a:pt x="47" y="574"/>
                  </a:lnTo>
                  <a:lnTo>
                    <a:pt x="61" y="569"/>
                  </a:lnTo>
                  <a:lnTo>
                    <a:pt x="79" y="561"/>
                  </a:lnTo>
                  <a:lnTo>
                    <a:pt x="102" y="552"/>
                  </a:lnTo>
                  <a:lnTo>
                    <a:pt x="126" y="544"/>
                  </a:lnTo>
                  <a:lnTo>
                    <a:pt x="151" y="535"/>
                  </a:lnTo>
                  <a:lnTo>
                    <a:pt x="175" y="526"/>
                  </a:lnTo>
                  <a:lnTo>
                    <a:pt x="199" y="519"/>
                  </a:lnTo>
                  <a:lnTo>
                    <a:pt x="221" y="512"/>
                  </a:lnTo>
                  <a:lnTo>
                    <a:pt x="226" y="510"/>
                  </a:lnTo>
                  <a:lnTo>
                    <a:pt x="230" y="508"/>
                  </a:lnTo>
                  <a:lnTo>
                    <a:pt x="235" y="506"/>
                  </a:lnTo>
                  <a:lnTo>
                    <a:pt x="238" y="503"/>
                  </a:lnTo>
                  <a:lnTo>
                    <a:pt x="242" y="496"/>
                  </a:lnTo>
                  <a:lnTo>
                    <a:pt x="247" y="490"/>
                  </a:lnTo>
                  <a:lnTo>
                    <a:pt x="248" y="482"/>
                  </a:lnTo>
                  <a:lnTo>
                    <a:pt x="249" y="475"/>
                  </a:lnTo>
                  <a:lnTo>
                    <a:pt x="250" y="467"/>
                  </a:lnTo>
                  <a:lnTo>
                    <a:pt x="250" y="459"/>
                  </a:lnTo>
                  <a:lnTo>
                    <a:pt x="249" y="441"/>
                  </a:lnTo>
                  <a:lnTo>
                    <a:pt x="247" y="425"/>
                  </a:lnTo>
                  <a:lnTo>
                    <a:pt x="243" y="411"/>
                  </a:lnTo>
                  <a:lnTo>
                    <a:pt x="239" y="399"/>
                  </a:lnTo>
                  <a:lnTo>
                    <a:pt x="235" y="388"/>
                  </a:lnTo>
                  <a:lnTo>
                    <a:pt x="230" y="376"/>
                  </a:lnTo>
                  <a:lnTo>
                    <a:pt x="227" y="362"/>
                  </a:lnTo>
                  <a:lnTo>
                    <a:pt x="224" y="347"/>
                  </a:lnTo>
                  <a:lnTo>
                    <a:pt x="223" y="337"/>
                  </a:lnTo>
                  <a:lnTo>
                    <a:pt x="216" y="330"/>
                  </a:lnTo>
                  <a:lnTo>
                    <a:pt x="212" y="324"/>
                  </a:lnTo>
                  <a:lnTo>
                    <a:pt x="208" y="316"/>
                  </a:lnTo>
                  <a:lnTo>
                    <a:pt x="202" y="302"/>
                  </a:lnTo>
                  <a:lnTo>
                    <a:pt x="197" y="281"/>
                  </a:lnTo>
                  <a:lnTo>
                    <a:pt x="195" y="266"/>
                  </a:lnTo>
                  <a:lnTo>
                    <a:pt x="194" y="256"/>
                  </a:lnTo>
                  <a:lnTo>
                    <a:pt x="195" y="251"/>
                  </a:lnTo>
                  <a:lnTo>
                    <a:pt x="196" y="247"/>
                  </a:lnTo>
                  <a:lnTo>
                    <a:pt x="198" y="243"/>
                  </a:lnTo>
                  <a:lnTo>
                    <a:pt x="199" y="239"/>
                  </a:lnTo>
                  <a:lnTo>
                    <a:pt x="199" y="238"/>
                  </a:lnTo>
                  <a:lnTo>
                    <a:pt x="199" y="238"/>
                  </a:lnTo>
                  <a:lnTo>
                    <a:pt x="200" y="231"/>
                  </a:lnTo>
                  <a:lnTo>
                    <a:pt x="200" y="221"/>
                  </a:lnTo>
                  <a:lnTo>
                    <a:pt x="200" y="209"/>
                  </a:lnTo>
                  <a:lnTo>
                    <a:pt x="199" y="197"/>
                  </a:lnTo>
                  <a:lnTo>
                    <a:pt x="197" y="171"/>
                  </a:lnTo>
                  <a:lnTo>
                    <a:pt x="194" y="150"/>
                  </a:lnTo>
                  <a:lnTo>
                    <a:pt x="193" y="144"/>
                  </a:lnTo>
                  <a:lnTo>
                    <a:pt x="193" y="137"/>
                  </a:lnTo>
                  <a:lnTo>
                    <a:pt x="194" y="128"/>
                  </a:lnTo>
                  <a:lnTo>
                    <a:pt x="196" y="118"/>
                  </a:lnTo>
                  <a:lnTo>
                    <a:pt x="198" y="108"/>
                  </a:lnTo>
                  <a:lnTo>
                    <a:pt x="202" y="98"/>
                  </a:lnTo>
                  <a:lnTo>
                    <a:pt x="209" y="87"/>
                  </a:lnTo>
                  <a:lnTo>
                    <a:pt x="215" y="76"/>
                  </a:lnTo>
                  <a:lnTo>
                    <a:pt x="222" y="70"/>
                  </a:lnTo>
                  <a:lnTo>
                    <a:pt x="228" y="63"/>
                  </a:lnTo>
                  <a:lnTo>
                    <a:pt x="237" y="57"/>
                  </a:lnTo>
                  <a:lnTo>
                    <a:pt x="247" y="50"/>
                  </a:lnTo>
                  <a:lnTo>
                    <a:pt x="259" y="45"/>
                  </a:lnTo>
                  <a:lnTo>
                    <a:pt x="272" y="39"/>
                  </a:lnTo>
                  <a:lnTo>
                    <a:pt x="287" y="36"/>
                  </a:lnTo>
                  <a:lnTo>
                    <a:pt x="303" y="34"/>
                  </a:lnTo>
                  <a:lnTo>
                    <a:pt x="335" y="34"/>
                  </a:lnTo>
                  <a:lnTo>
                    <a:pt x="349" y="36"/>
                  </a:lnTo>
                  <a:lnTo>
                    <a:pt x="363" y="38"/>
                  </a:lnTo>
                  <a:lnTo>
                    <a:pt x="375" y="43"/>
                  </a:lnTo>
                  <a:lnTo>
                    <a:pt x="387" y="47"/>
                  </a:lnTo>
                  <a:lnTo>
                    <a:pt x="398" y="52"/>
                  </a:lnTo>
                  <a:lnTo>
                    <a:pt x="408" y="59"/>
                  </a:lnTo>
                  <a:lnTo>
                    <a:pt x="416" y="67"/>
                  </a:lnTo>
                  <a:lnTo>
                    <a:pt x="424" y="76"/>
                  </a:lnTo>
                  <a:lnTo>
                    <a:pt x="431" y="87"/>
                  </a:lnTo>
                  <a:lnTo>
                    <a:pt x="437" y="98"/>
                  </a:lnTo>
                  <a:lnTo>
                    <a:pt x="441" y="108"/>
                  </a:lnTo>
                  <a:lnTo>
                    <a:pt x="444" y="118"/>
                  </a:lnTo>
                  <a:lnTo>
                    <a:pt x="445" y="128"/>
                  </a:lnTo>
                  <a:lnTo>
                    <a:pt x="447" y="137"/>
                  </a:lnTo>
                  <a:lnTo>
                    <a:pt x="447" y="144"/>
                  </a:lnTo>
                  <a:lnTo>
                    <a:pt x="447" y="150"/>
                  </a:lnTo>
                  <a:lnTo>
                    <a:pt x="443" y="172"/>
                  </a:lnTo>
                  <a:lnTo>
                    <a:pt x="440" y="197"/>
                  </a:lnTo>
                  <a:lnTo>
                    <a:pt x="439" y="210"/>
                  </a:lnTo>
                  <a:lnTo>
                    <a:pt x="439" y="221"/>
                  </a:lnTo>
                  <a:lnTo>
                    <a:pt x="439" y="231"/>
                  </a:lnTo>
                  <a:lnTo>
                    <a:pt x="440" y="238"/>
                  </a:lnTo>
                  <a:lnTo>
                    <a:pt x="441" y="239"/>
                  </a:lnTo>
                  <a:lnTo>
                    <a:pt x="441" y="240"/>
                  </a:lnTo>
                  <a:lnTo>
                    <a:pt x="442" y="242"/>
                  </a:lnTo>
                  <a:lnTo>
                    <a:pt x="443" y="246"/>
                  </a:lnTo>
                  <a:lnTo>
                    <a:pt x="443" y="247"/>
                  </a:lnTo>
                  <a:lnTo>
                    <a:pt x="443" y="247"/>
                  </a:lnTo>
                  <a:lnTo>
                    <a:pt x="444" y="250"/>
                  </a:lnTo>
                  <a:lnTo>
                    <a:pt x="445" y="256"/>
                  </a:lnTo>
                  <a:lnTo>
                    <a:pt x="444" y="266"/>
                  </a:lnTo>
                  <a:lnTo>
                    <a:pt x="442" y="281"/>
                  </a:lnTo>
                  <a:lnTo>
                    <a:pt x="437" y="302"/>
                  </a:lnTo>
                  <a:lnTo>
                    <a:pt x="431" y="316"/>
                  </a:lnTo>
                  <a:lnTo>
                    <a:pt x="427" y="324"/>
                  </a:lnTo>
                  <a:lnTo>
                    <a:pt x="424" y="330"/>
                  </a:lnTo>
                  <a:lnTo>
                    <a:pt x="416" y="337"/>
                  </a:lnTo>
                  <a:lnTo>
                    <a:pt x="415" y="347"/>
                  </a:lnTo>
                  <a:lnTo>
                    <a:pt x="413" y="361"/>
                  </a:lnTo>
                  <a:lnTo>
                    <a:pt x="409" y="376"/>
                  </a:lnTo>
                  <a:lnTo>
                    <a:pt x="404" y="388"/>
                  </a:lnTo>
                  <a:lnTo>
                    <a:pt x="400" y="399"/>
                  </a:lnTo>
                  <a:lnTo>
                    <a:pt x="395" y="412"/>
                  </a:lnTo>
                  <a:lnTo>
                    <a:pt x="389" y="427"/>
                  </a:lnTo>
                  <a:lnTo>
                    <a:pt x="387" y="435"/>
                  </a:lnTo>
                  <a:lnTo>
                    <a:pt x="386" y="442"/>
                  </a:lnTo>
                  <a:lnTo>
                    <a:pt x="385" y="451"/>
                  </a:lnTo>
                  <a:lnTo>
                    <a:pt x="384" y="458"/>
                  </a:lnTo>
                  <a:lnTo>
                    <a:pt x="384" y="466"/>
                  </a:lnTo>
                  <a:lnTo>
                    <a:pt x="385" y="474"/>
                  </a:lnTo>
                  <a:lnTo>
                    <a:pt x="386" y="481"/>
                  </a:lnTo>
                  <a:lnTo>
                    <a:pt x="388" y="489"/>
                  </a:lnTo>
                  <a:lnTo>
                    <a:pt x="391" y="496"/>
                  </a:lnTo>
                  <a:lnTo>
                    <a:pt x="397" y="503"/>
                  </a:lnTo>
                  <a:lnTo>
                    <a:pt x="400" y="505"/>
                  </a:lnTo>
                  <a:lnTo>
                    <a:pt x="404" y="508"/>
                  </a:lnTo>
                  <a:lnTo>
                    <a:pt x="409" y="510"/>
                  </a:lnTo>
                  <a:lnTo>
                    <a:pt x="414" y="512"/>
                  </a:lnTo>
                  <a:lnTo>
                    <a:pt x="435" y="518"/>
                  </a:lnTo>
                  <a:lnTo>
                    <a:pt x="458" y="525"/>
                  </a:lnTo>
                  <a:lnTo>
                    <a:pt x="483" y="534"/>
                  </a:lnTo>
                  <a:lnTo>
                    <a:pt x="508" y="543"/>
                  </a:lnTo>
                  <a:lnTo>
                    <a:pt x="532" y="550"/>
                  </a:lnTo>
                  <a:lnTo>
                    <a:pt x="555" y="559"/>
                  </a:lnTo>
                  <a:lnTo>
                    <a:pt x="573" y="566"/>
                  </a:lnTo>
                  <a:lnTo>
                    <a:pt x="589" y="572"/>
                  </a:lnTo>
                  <a:lnTo>
                    <a:pt x="593" y="575"/>
                  </a:lnTo>
                  <a:lnTo>
                    <a:pt x="598" y="577"/>
                  </a:lnTo>
                  <a:lnTo>
                    <a:pt x="601" y="580"/>
                  </a:lnTo>
                  <a:lnTo>
                    <a:pt x="603" y="583"/>
                  </a:lnTo>
                  <a:lnTo>
                    <a:pt x="606" y="588"/>
                  </a:lnTo>
                  <a:lnTo>
                    <a:pt x="608" y="593"/>
                  </a:lnTo>
                  <a:lnTo>
                    <a:pt x="608" y="675"/>
                  </a:lnTo>
                  <a:close/>
                  <a:moveTo>
                    <a:pt x="880" y="506"/>
                  </a:moveTo>
                  <a:lnTo>
                    <a:pt x="851" y="495"/>
                  </a:lnTo>
                  <a:lnTo>
                    <a:pt x="813" y="481"/>
                  </a:lnTo>
                  <a:lnTo>
                    <a:pt x="772" y="468"/>
                  </a:lnTo>
                  <a:lnTo>
                    <a:pt x="735" y="456"/>
                  </a:lnTo>
                  <a:lnTo>
                    <a:pt x="733" y="455"/>
                  </a:lnTo>
                  <a:lnTo>
                    <a:pt x="732" y="453"/>
                  </a:lnTo>
                  <a:lnTo>
                    <a:pt x="732" y="449"/>
                  </a:lnTo>
                  <a:lnTo>
                    <a:pt x="731" y="439"/>
                  </a:lnTo>
                  <a:lnTo>
                    <a:pt x="732" y="429"/>
                  </a:lnTo>
                  <a:lnTo>
                    <a:pt x="734" y="421"/>
                  </a:lnTo>
                  <a:lnTo>
                    <a:pt x="738" y="411"/>
                  </a:lnTo>
                  <a:lnTo>
                    <a:pt x="741" y="402"/>
                  </a:lnTo>
                  <a:lnTo>
                    <a:pt x="746" y="393"/>
                  </a:lnTo>
                  <a:lnTo>
                    <a:pt x="750" y="380"/>
                  </a:lnTo>
                  <a:lnTo>
                    <a:pt x="753" y="367"/>
                  </a:lnTo>
                  <a:lnTo>
                    <a:pt x="757" y="353"/>
                  </a:lnTo>
                  <a:lnTo>
                    <a:pt x="761" y="346"/>
                  </a:lnTo>
                  <a:lnTo>
                    <a:pt x="767" y="335"/>
                  </a:lnTo>
                  <a:lnTo>
                    <a:pt x="773" y="320"/>
                  </a:lnTo>
                  <a:lnTo>
                    <a:pt x="777" y="301"/>
                  </a:lnTo>
                  <a:lnTo>
                    <a:pt x="780" y="285"/>
                  </a:lnTo>
                  <a:lnTo>
                    <a:pt x="780" y="273"/>
                  </a:lnTo>
                  <a:lnTo>
                    <a:pt x="779" y="265"/>
                  </a:lnTo>
                  <a:lnTo>
                    <a:pt x="777" y="258"/>
                  </a:lnTo>
                  <a:lnTo>
                    <a:pt x="776" y="256"/>
                  </a:lnTo>
                  <a:lnTo>
                    <a:pt x="776" y="255"/>
                  </a:lnTo>
                  <a:lnTo>
                    <a:pt x="775" y="247"/>
                  </a:lnTo>
                  <a:lnTo>
                    <a:pt x="776" y="232"/>
                  </a:lnTo>
                  <a:lnTo>
                    <a:pt x="778" y="213"/>
                  </a:lnTo>
                  <a:lnTo>
                    <a:pt x="780" y="194"/>
                  </a:lnTo>
                  <a:lnTo>
                    <a:pt x="781" y="187"/>
                  </a:lnTo>
                  <a:lnTo>
                    <a:pt x="781" y="179"/>
                  </a:lnTo>
                  <a:lnTo>
                    <a:pt x="780" y="169"/>
                  </a:lnTo>
                  <a:lnTo>
                    <a:pt x="778" y="158"/>
                  </a:lnTo>
                  <a:lnTo>
                    <a:pt x="775" y="147"/>
                  </a:lnTo>
                  <a:lnTo>
                    <a:pt x="771" y="135"/>
                  </a:lnTo>
                  <a:lnTo>
                    <a:pt x="765" y="125"/>
                  </a:lnTo>
                  <a:lnTo>
                    <a:pt x="758" y="113"/>
                  </a:lnTo>
                  <a:lnTo>
                    <a:pt x="751" y="106"/>
                  </a:lnTo>
                  <a:lnTo>
                    <a:pt x="744" y="99"/>
                  </a:lnTo>
                  <a:lnTo>
                    <a:pt x="735" y="92"/>
                  </a:lnTo>
                  <a:lnTo>
                    <a:pt x="724" y="86"/>
                  </a:lnTo>
                  <a:lnTo>
                    <a:pt x="712" y="79"/>
                  </a:lnTo>
                  <a:lnTo>
                    <a:pt x="698" y="75"/>
                  </a:lnTo>
                  <a:lnTo>
                    <a:pt x="683" y="71"/>
                  </a:lnTo>
                  <a:lnTo>
                    <a:pt x="665" y="69"/>
                  </a:lnTo>
                  <a:lnTo>
                    <a:pt x="638" y="69"/>
                  </a:lnTo>
                  <a:lnTo>
                    <a:pt x="620" y="71"/>
                  </a:lnTo>
                  <a:lnTo>
                    <a:pt x="604" y="75"/>
                  </a:lnTo>
                  <a:lnTo>
                    <a:pt x="591" y="79"/>
                  </a:lnTo>
                  <a:lnTo>
                    <a:pt x="578" y="86"/>
                  </a:lnTo>
                  <a:lnTo>
                    <a:pt x="569" y="92"/>
                  </a:lnTo>
                  <a:lnTo>
                    <a:pt x="560" y="99"/>
                  </a:lnTo>
                  <a:lnTo>
                    <a:pt x="552" y="106"/>
                  </a:lnTo>
                  <a:lnTo>
                    <a:pt x="546" y="113"/>
                  </a:lnTo>
                  <a:lnTo>
                    <a:pt x="538" y="125"/>
                  </a:lnTo>
                  <a:lnTo>
                    <a:pt x="533" y="135"/>
                  </a:lnTo>
                  <a:lnTo>
                    <a:pt x="528" y="147"/>
                  </a:lnTo>
                  <a:lnTo>
                    <a:pt x="525" y="158"/>
                  </a:lnTo>
                  <a:lnTo>
                    <a:pt x="523" y="169"/>
                  </a:lnTo>
                  <a:lnTo>
                    <a:pt x="522" y="179"/>
                  </a:lnTo>
                  <a:lnTo>
                    <a:pt x="522" y="187"/>
                  </a:lnTo>
                  <a:lnTo>
                    <a:pt x="523" y="194"/>
                  </a:lnTo>
                  <a:lnTo>
                    <a:pt x="525" y="213"/>
                  </a:lnTo>
                  <a:lnTo>
                    <a:pt x="528" y="232"/>
                  </a:lnTo>
                  <a:lnTo>
                    <a:pt x="528" y="247"/>
                  </a:lnTo>
                  <a:lnTo>
                    <a:pt x="528" y="255"/>
                  </a:lnTo>
                  <a:lnTo>
                    <a:pt x="528" y="256"/>
                  </a:lnTo>
                  <a:lnTo>
                    <a:pt x="526" y="258"/>
                  </a:lnTo>
                  <a:lnTo>
                    <a:pt x="524" y="265"/>
                  </a:lnTo>
                  <a:lnTo>
                    <a:pt x="523" y="273"/>
                  </a:lnTo>
                  <a:lnTo>
                    <a:pt x="523" y="285"/>
                  </a:lnTo>
                  <a:lnTo>
                    <a:pt x="526" y="301"/>
                  </a:lnTo>
                  <a:lnTo>
                    <a:pt x="531" y="320"/>
                  </a:lnTo>
                  <a:lnTo>
                    <a:pt x="536" y="335"/>
                  </a:lnTo>
                  <a:lnTo>
                    <a:pt x="542" y="346"/>
                  </a:lnTo>
                  <a:lnTo>
                    <a:pt x="547" y="353"/>
                  </a:lnTo>
                  <a:lnTo>
                    <a:pt x="550" y="367"/>
                  </a:lnTo>
                  <a:lnTo>
                    <a:pt x="553" y="380"/>
                  </a:lnTo>
                  <a:lnTo>
                    <a:pt x="558" y="393"/>
                  </a:lnTo>
                  <a:lnTo>
                    <a:pt x="562" y="402"/>
                  </a:lnTo>
                  <a:lnTo>
                    <a:pt x="564" y="410"/>
                  </a:lnTo>
                  <a:lnTo>
                    <a:pt x="566" y="418"/>
                  </a:lnTo>
                  <a:lnTo>
                    <a:pt x="568" y="428"/>
                  </a:lnTo>
                  <a:lnTo>
                    <a:pt x="568" y="440"/>
                  </a:lnTo>
                  <a:lnTo>
                    <a:pt x="568" y="449"/>
                  </a:lnTo>
                  <a:lnTo>
                    <a:pt x="568" y="454"/>
                  </a:lnTo>
                  <a:lnTo>
                    <a:pt x="566" y="456"/>
                  </a:lnTo>
                  <a:lnTo>
                    <a:pt x="564" y="456"/>
                  </a:lnTo>
                  <a:lnTo>
                    <a:pt x="541" y="464"/>
                  </a:lnTo>
                  <a:lnTo>
                    <a:pt x="514" y="472"/>
                  </a:lnTo>
                  <a:lnTo>
                    <a:pt x="487" y="482"/>
                  </a:lnTo>
                  <a:lnTo>
                    <a:pt x="462" y="492"/>
                  </a:lnTo>
                  <a:lnTo>
                    <a:pt x="452" y="489"/>
                  </a:lnTo>
                  <a:lnTo>
                    <a:pt x="441" y="485"/>
                  </a:lnTo>
                  <a:lnTo>
                    <a:pt x="433" y="482"/>
                  </a:lnTo>
                  <a:lnTo>
                    <a:pt x="424" y="480"/>
                  </a:lnTo>
                  <a:lnTo>
                    <a:pt x="421" y="478"/>
                  </a:lnTo>
                  <a:lnTo>
                    <a:pt x="418" y="476"/>
                  </a:lnTo>
                  <a:lnTo>
                    <a:pt x="418" y="470"/>
                  </a:lnTo>
                  <a:lnTo>
                    <a:pt x="418" y="458"/>
                  </a:lnTo>
                  <a:lnTo>
                    <a:pt x="420" y="447"/>
                  </a:lnTo>
                  <a:lnTo>
                    <a:pt x="422" y="435"/>
                  </a:lnTo>
                  <a:lnTo>
                    <a:pt x="426" y="424"/>
                  </a:lnTo>
                  <a:lnTo>
                    <a:pt x="431" y="413"/>
                  </a:lnTo>
                  <a:lnTo>
                    <a:pt x="436" y="401"/>
                  </a:lnTo>
                  <a:lnTo>
                    <a:pt x="441" y="385"/>
                  </a:lnTo>
                  <a:lnTo>
                    <a:pt x="445" y="369"/>
                  </a:lnTo>
                  <a:lnTo>
                    <a:pt x="449" y="351"/>
                  </a:lnTo>
                  <a:lnTo>
                    <a:pt x="455" y="343"/>
                  </a:lnTo>
                  <a:lnTo>
                    <a:pt x="463" y="330"/>
                  </a:lnTo>
                  <a:lnTo>
                    <a:pt x="466" y="321"/>
                  </a:lnTo>
                  <a:lnTo>
                    <a:pt x="469" y="312"/>
                  </a:lnTo>
                  <a:lnTo>
                    <a:pt x="472" y="301"/>
                  </a:lnTo>
                  <a:lnTo>
                    <a:pt x="476" y="288"/>
                  </a:lnTo>
                  <a:lnTo>
                    <a:pt x="479" y="267"/>
                  </a:lnTo>
                  <a:lnTo>
                    <a:pt x="479" y="253"/>
                  </a:lnTo>
                  <a:lnTo>
                    <a:pt x="478" y="242"/>
                  </a:lnTo>
                  <a:lnTo>
                    <a:pt x="475" y="234"/>
                  </a:lnTo>
                  <a:lnTo>
                    <a:pt x="474" y="233"/>
                  </a:lnTo>
                  <a:lnTo>
                    <a:pt x="474" y="231"/>
                  </a:lnTo>
                  <a:lnTo>
                    <a:pt x="472" y="220"/>
                  </a:lnTo>
                  <a:lnTo>
                    <a:pt x="474" y="201"/>
                  </a:lnTo>
                  <a:lnTo>
                    <a:pt x="476" y="179"/>
                  </a:lnTo>
                  <a:lnTo>
                    <a:pt x="479" y="155"/>
                  </a:lnTo>
                  <a:lnTo>
                    <a:pt x="480" y="146"/>
                  </a:lnTo>
                  <a:lnTo>
                    <a:pt x="480" y="135"/>
                  </a:lnTo>
                  <a:lnTo>
                    <a:pt x="479" y="124"/>
                  </a:lnTo>
                  <a:lnTo>
                    <a:pt x="477" y="111"/>
                  </a:lnTo>
                  <a:lnTo>
                    <a:pt x="472" y="98"/>
                  </a:lnTo>
                  <a:lnTo>
                    <a:pt x="467" y="84"/>
                  </a:lnTo>
                  <a:lnTo>
                    <a:pt x="460" y="69"/>
                  </a:lnTo>
                  <a:lnTo>
                    <a:pt x="450" y="56"/>
                  </a:lnTo>
                  <a:lnTo>
                    <a:pt x="443" y="47"/>
                  </a:lnTo>
                  <a:lnTo>
                    <a:pt x="434" y="37"/>
                  </a:lnTo>
                  <a:lnTo>
                    <a:pt x="423" y="29"/>
                  </a:lnTo>
                  <a:lnTo>
                    <a:pt x="410" y="21"/>
                  </a:lnTo>
                  <a:lnTo>
                    <a:pt x="395" y="13"/>
                  </a:lnTo>
                  <a:lnTo>
                    <a:pt x="377" y="8"/>
                  </a:lnTo>
                  <a:lnTo>
                    <a:pt x="369" y="5"/>
                  </a:lnTo>
                  <a:lnTo>
                    <a:pt x="358" y="4"/>
                  </a:lnTo>
                  <a:lnTo>
                    <a:pt x="347" y="2"/>
                  </a:lnTo>
                  <a:lnTo>
                    <a:pt x="336" y="0"/>
                  </a:lnTo>
                  <a:lnTo>
                    <a:pt x="302" y="0"/>
                  </a:lnTo>
                  <a:lnTo>
                    <a:pt x="291" y="2"/>
                  </a:lnTo>
                  <a:lnTo>
                    <a:pt x="280" y="4"/>
                  </a:lnTo>
                  <a:lnTo>
                    <a:pt x="270" y="5"/>
                  </a:lnTo>
                  <a:lnTo>
                    <a:pt x="262" y="8"/>
                  </a:lnTo>
                  <a:lnTo>
                    <a:pt x="245" y="13"/>
                  </a:lnTo>
                  <a:lnTo>
                    <a:pt x="229" y="21"/>
                  </a:lnTo>
                  <a:lnTo>
                    <a:pt x="216" y="29"/>
                  </a:lnTo>
                  <a:lnTo>
                    <a:pt x="206" y="37"/>
                  </a:lnTo>
                  <a:lnTo>
                    <a:pt x="197" y="47"/>
                  </a:lnTo>
                  <a:lnTo>
                    <a:pt x="189" y="56"/>
                  </a:lnTo>
                  <a:lnTo>
                    <a:pt x="180" y="69"/>
                  </a:lnTo>
                  <a:lnTo>
                    <a:pt x="172" y="84"/>
                  </a:lnTo>
                  <a:lnTo>
                    <a:pt x="167" y="98"/>
                  </a:lnTo>
                  <a:lnTo>
                    <a:pt x="162" y="111"/>
                  </a:lnTo>
                  <a:lnTo>
                    <a:pt x="160" y="124"/>
                  </a:lnTo>
                  <a:lnTo>
                    <a:pt x="159" y="135"/>
                  </a:lnTo>
                  <a:lnTo>
                    <a:pt x="159" y="146"/>
                  </a:lnTo>
                  <a:lnTo>
                    <a:pt x="160" y="155"/>
                  </a:lnTo>
                  <a:lnTo>
                    <a:pt x="164" y="179"/>
                  </a:lnTo>
                  <a:lnTo>
                    <a:pt x="166" y="201"/>
                  </a:lnTo>
                  <a:lnTo>
                    <a:pt x="167" y="220"/>
                  </a:lnTo>
                  <a:lnTo>
                    <a:pt x="166" y="231"/>
                  </a:lnTo>
                  <a:lnTo>
                    <a:pt x="166" y="233"/>
                  </a:lnTo>
                  <a:lnTo>
                    <a:pt x="165" y="234"/>
                  </a:lnTo>
                  <a:lnTo>
                    <a:pt x="162" y="242"/>
                  </a:lnTo>
                  <a:lnTo>
                    <a:pt x="160" y="253"/>
                  </a:lnTo>
                  <a:lnTo>
                    <a:pt x="161" y="267"/>
                  </a:lnTo>
                  <a:lnTo>
                    <a:pt x="165" y="288"/>
                  </a:lnTo>
                  <a:lnTo>
                    <a:pt x="167" y="301"/>
                  </a:lnTo>
                  <a:lnTo>
                    <a:pt x="170" y="312"/>
                  </a:lnTo>
                  <a:lnTo>
                    <a:pt x="173" y="321"/>
                  </a:lnTo>
                  <a:lnTo>
                    <a:pt x="176" y="330"/>
                  </a:lnTo>
                  <a:lnTo>
                    <a:pt x="184" y="343"/>
                  </a:lnTo>
                  <a:lnTo>
                    <a:pt x="191" y="351"/>
                  </a:lnTo>
                  <a:lnTo>
                    <a:pt x="194" y="369"/>
                  </a:lnTo>
                  <a:lnTo>
                    <a:pt x="198" y="385"/>
                  </a:lnTo>
                  <a:lnTo>
                    <a:pt x="203" y="401"/>
                  </a:lnTo>
                  <a:lnTo>
                    <a:pt x="209" y="413"/>
                  </a:lnTo>
                  <a:lnTo>
                    <a:pt x="212" y="422"/>
                  </a:lnTo>
                  <a:lnTo>
                    <a:pt x="214" y="432"/>
                  </a:lnTo>
                  <a:lnTo>
                    <a:pt x="215" y="445"/>
                  </a:lnTo>
                  <a:lnTo>
                    <a:pt x="216" y="459"/>
                  </a:lnTo>
                  <a:lnTo>
                    <a:pt x="215" y="470"/>
                  </a:lnTo>
                  <a:lnTo>
                    <a:pt x="215" y="477"/>
                  </a:lnTo>
                  <a:lnTo>
                    <a:pt x="213" y="479"/>
                  </a:lnTo>
                  <a:lnTo>
                    <a:pt x="211" y="480"/>
                  </a:lnTo>
                  <a:lnTo>
                    <a:pt x="188" y="486"/>
                  </a:lnTo>
                  <a:lnTo>
                    <a:pt x="165" y="495"/>
                  </a:lnTo>
                  <a:lnTo>
                    <a:pt x="139" y="504"/>
                  </a:lnTo>
                  <a:lnTo>
                    <a:pt x="114" y="512"/>
                  </a:lnTo>
                  <a:lnTo>
                    <a:pt x="89" y="521"/>
                  </a:lnTo>
                  <a:lnTo>
                    <a:pt x="67" y="530"/>
                  </a:lnTo>
                  <a:lnTo>
                    <a:pt x="48" y="537"/>
                  </a:lnTo>
                  <a:lnTo>
                    <a:pt x="33" y="544"/>
                  </a:lnTo>
                  <a:lnTo>
                    <a:pt x="24" y="548"/>
                  </a:lnTo>
                  <a:lnTo>
                    <a:pt x="17" y="553"/>
                  </a:lnTo>
                  <a:lnTo>
                    <a:pt x="11" y="559"/>
                  </a:lnTo>
                  <a:lnTo>
                    <a:pt x="7" y="565"/>
                  </a:lnTo>
                  <a:lnTo>
                    <a:pt x="4" y="572"/>
                  </a:lnTo>
                  <a:lnTo>
                    <a:pt x="1" y="579"/>
                  </a:lnTo>
                  <a:lnTo>
                    <a:pt x="0" y="586"/>
                  </a:lnTo>
                  <a:lnTo>
                    <a:pt x="0" y="593"/>
                  </a:lnTo>
                  <a:lnTo>
                    <a:pt x="0" y="612"/>
                  </a:lnTo>
                  <a:lnTo>
                    <a:pt x="0" y="638"/>
                  </a:lnTo>
                  <a:lnTo>
                    <a:pt x="0" y="661"/>
                  </a:lnTo>
                  <a:lnTo>
                    <a:pt x="0" y="678"/>
                  </a:lnTo>
                  <a:lnTo>
                    <a:pt x="0" y="682"/>
                  </a:lnTo>
                  <a:lnTo>
                    <a:pt x="1" y="687"/>
                  </a:lnTo>
                  <a:lnTo>
                    <a:pt x="4" y="693"/>
                  </a:lnTo>
                  <a:lnTo>
                    <a:pt x="7" y="698"/>
                  </a:lnTo>
                  <a:lnTo>
                    <a:pt x="11" y="702"/>
                  </a:lnTo>
                  <a:lnTo>
                    <a:pt x="17" y="707"/>
                  </a:lnTo>
                  <a:lnTo>
                    <a:pt x="24" y="709"/>
                  </a:lnTo>
                  <a:lnTo>
                    <a:pt x="33" y="710"/>
                  </a:lnTo>
                  <a:lnTo>
                    <a:pt x="47" y="710"/>
                  </a:lnTo>
                  <a:lnTo>
                    <a:pt x="71" y="710"/>
                  </a:lnTo>
                  <a:lnTo>
                    <a:pt x="102" y="710"/>
                  </a:lnTo>
                  <a:lnTo>
                    <a:pt x="138" y="710"/>
                  </a:lnTo>
                  <a:lnTo>
                    <a:pt x="176" y="710"/>
                  </a:lnTo>
                  <a:lnTo>
                    <a:pt x="215" y="710"/>
                  </a:lnTo>
                  <a:lnTo>
                    <a:pt x="252" y="710"/>
                  </a:lnTo>
                  <a:lnTo>
                    <a:pt x="282" y="710"/>
                  </a:lnTo>
                  <a:lnTo>
                    <a:pt x="296" y="710"/>
                  </a:lnTo>
                  <a:lnTo>
                    <a:pt x="308" y="710"/>
                  </a:lnTo>
                  <a:lnTo>
                    <a:pt x="315" y="710"/>
                  </a:lnTo>
                  <a:lnTo>
                    <a:pt x="317" y="710"/>
                  </a:lnTo>
                  <a:lnTo>
                    <a:pt x="323" y="710"/>
                  </a:lnTo>
                  <a:lnTo>
                    <a:pt x="326" y="710"/>
                  </a:lnTo>
                  <a:lnTo>
                    <a:pt x="333" y="710"/>
                  </a:lnTo>
                  <a:lnTo>
                    <a:pt x="345" y="710"/>
                  </a:lnTo>
                  <a:lnTo>
                    <a:pt x="359" y="710"/>
                  </a:lnTo>
                  <a:lnTo>
                    <a:pt x="390" y="710"/>
                  </a:lnTo>
                  <a:lnTo>
                    <a:pt x="426" y="710"/>
                  </a:lnTo>
                  <a:lnTo>
                    <a:pt x="465" y="710"/>
                  </a:lnTo>
                  <a:lnTo>
                    <a:pt x="504" y="710"/>
                  </a:lnTo>
                  <a:lnTo>
                    <a:pt x="539" y="710"/>
                  </a:lnTo>
                  <a:lnTo>
                    <a:pt x="572" y="710"/>
                  </a:lnTo>
                  <a:lnTo>
                    <a:pt x="595" y="710"/>
                  </a:lnTo>
                  <a:lnTo>
                    <a:pt x="609" y="710"/>
                  </a:lnTo>
                  <a:lnTo>
                    <a:pt x="617" y="709"/>
                  </a:lnTo>
                  <a:lnTo>
                    <a:pt x="625" y="707"/>
                  </a:lnTo>
                  <a:lnTo>
                    <a:pt x="630" y="702"/>
                  </a:lnTo>
                  <a:lnTo>
                    <a:pt x="635" y="698"/>
                  </a:lnTo>
                  <a:lnTo>
                    <a:pt x="638" y="693"/>
                  </a:lnTo>
                  <a:lnTo>
                    <a:pt x="640" y="687"/>
                  </a:lnTo>
                  <a:lnTo>
                    <a:pt x="641" y="682"/>
                  </a:lnTo>
                  <a:lnTo>
                    <a:pt x="641" y="678"/>
                  </a:lnTo>
                  <a:lnTo>
                    <a:pt x="641" y="672"/>
                  </a:lnTo>
                  <a:lnTo>
                    <a:pt x="641" y="664"/>
                  </a:lnTo>
                  <a:lnTo>
                    <a:pt x="641" y="654"/>
                  </a:lnTo>
                  <a:lnTo>
                    <a:pt x="641" y="642"/>
                  </a:lnTo>
                  <a:lnTo>
                    <a:pt x="647" y="642"/>
                  </a:lnTo>
                  <a:lnTo>
                    <a:pt x="650" y="642"/>
                  </a:lnTo>
                  <a:lnTo>
                    <a:pt x="655" y="642"/>
                  </a:lnTo>
                  <a:lnTo>
                    <a:pt x="663" y="642"/>
                  </a:lnTo>
                  <a:lnTo>
                    <a:pt x="684" y="642"/>
                  </a:lnTo>
                  <a:lnTo>
                    <a:pt x="708" y="642"/>
                  </a:lnTo>
                  <a:lnTo>
                    <a:pt x="737" y="642"/>
                  </a:lnTo>
                  <a:lnTo>
                    <a:pt x="768" y="642"/>
                  </a:lnTo>
                  <a:lnTo>
                    <a:pt x="800" y="642"/>
                  </a:lnTo>
                  <a:lnTo>
                    <a:pt x="829" y="642"/>
                  </a:lnTo>
                  <a:lnTo>
                    <a:pt x="855" y="642"/>
                  </a:lnTo>
                  <a:lnTo>
                    <a:pt x="873" y="642"/>
                  </a:lnTo>
                  <a:lnTo>
                    <a:pt x="884" y="642"/>
                  </a:lnTo>
                  <a:lnTo>
                    <a:pt x="892" y="642"/>
                  </a:lnTo>
                  <a:lnTo>
                    <a:pt x="897" y="640"/>
                  </a:lnTo>
                  <a:lnTo>
                    <a:pt x="902" y="637"/>
                  </a:lnTo>
                  <a:lnTo>
                    <a:pt x="906" y="632"/>
                  </a:lnTo>
                  <a:lnTo>
                    <a:pt x="908" y="629"/>
                  </a:lnTo>
                  <a:lnTo>
                    <a:pt x="910" y="625"/>
                  </a:lnTo>
                  <a:lnTo>
                    <a:pt x="911" y="620"/>
                  </a:lnTo>
                  <a:lnTo>
                    <a:pt x="911" y="616"/>
                  </a:lnTo>
                  <a:lnTo>
                    <a:pt x="911" y="603"/>
                  </a:lnTo>
                  <a:lnTo>
                    <a:pt x="911" y="584"/>
                  </a:lnTo>
                  <a:lnTo>
                    <a:pt x="911" y="563"/>
                  </a:lnTo>
                  <a:lnTo>
                    <a:pt x="911" y="548"/>
                  </a:lnTo>
                  <a:lnTo>
                    <a:pt x="910" y="543"/>
                  </a:lnTo>
                  <a:lnTo>
                    <a:pt x="909" y="536"/>
                  </a:lnTo>
                  <a:lnTo>
                    <a:pt x="907" y="531"/>
                  </a:lnTo>
                  <a:lnTo>
                    <a:pt x="903" y="525"/>
                  </a:lnTo>
                  <a:lnTo>
                    <a:pt x="899" y="519"/>
                  </a:lnTo>
                  <a:lnTo>
                    <a:pt x="894" y="515"/>
                  </a:lnTo>
                  <a:lnTo>
                    <a:pt x="887" y="510"/>
                  </a:lnTo>
                  <a:lnTo>
                    <a:pt x="880" y="506"/>
                  </a:lnTo>
                  <a:close/>
                </a:path>
              </a:pathLst>
            </a:custGeom>
            <a:solidFill>
              <a:srgbClr val="43DBF9"/>
            </a:solidFill>
            <a:ln>
              <a:noFill/>
            </a:ln>
          </p:spPr>
          <p:txBody>
            <a:bodyPr vert="horz" wrap="square" lIns="182880" tIns="91440" rIns="182880" bIns="91440" numCol="1" anchor="t" anchorCtr="0" compatLnSpc="1">
              <a:prstTxWarp prst="textNoShape">
                <a:avLst/>
              </a:prstTxWarp>
            </a:bodyPr>
            <a:lstStyle/>
            <a:p>
              <a:endParaRPr lang="en-US" sz="6600">
                <a:solidFill>
                  <a:schemeClr val="bg1"/>
                </a:solidFill>
                <a:cs typeface="+mn-ea"/>
                <a:sym typeface="+mn-lt"/>
              </a:endParaRPr>
            </a:p>
          </p:txBody>
        </p:sp>
        <p:grpSp>
          <p:nvGrpSpPr>
            <p:cNvPr id="32" name="组合 3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BB6DFA2-7491-45FC-B154-9B8D42D1C1E1}"/>
                </a:ext>
              </a:extLst>
            </p:cNvPr>
            <p:cNvGrpSpPr/>
            <p:nvPr/>
          </p:nvGrpSpPr>
          <p:grpSpPr>
            <a:xfrm>
              <a:off x="8274136" y="4848330"/>
              <a:ext cx="2766964" cy="1074256"/>
              <a:chOff x="1880266" y="4907277"/>
              <a:chExt cx="2766964" cy="1074256"/>
            </a:xfrm>
          </p:grpSpPr>
          <p:sp>
            <p:nvSpPr>
              <p:cNvPr id="33"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F4CA1D1-E072-4F58-8F0F-A5CA681D4760}"/>
                  </a:ext>
                </a:extLst>
              </p:cNvPr>
              <p:cNvSpPr txBox="1"/>
              <p:nvPr/>
            </p:nvSpPr>
            <p:spPr>
              <a:xfrm>
                <a:off x="2462037" y="4907277"/>
                <a:ext cx="1603422" cy="405624"/>
              </a:xfrm>
              <a:prstGeom prst="rect">
                <a:avLst/>
              </a:prstGeom>
              <a:noFill/>
            </p:spPr>
            <p:txBody>
              <a:bodyPr wrap="square" lIns="0" tIns="0" rIns="0" bIns="0" rtlCol="0">
                <a:spAutoFit/>
              </a:bodyPr>
              <a:lstStyle/>
              <a:p>
                <a:pPr marL="0" marR="0" lvl="0" indent="0" algn="ct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4"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B9EFD2C-4056-4F5E-BA74-DF6D77647247}"/>
                  </a:ext>
                </a:extLst>
              </p:cNvPr>
              <p:cNvSpPr txBox="1"/>
              <p:nvPr/>
            </p:nvSpPr>
            <p:spPr>
              <a:xfrm>
                <a:off x="1880266" y="5280957"/>
                <a:ext cx="2766964" cy="700576"/>
              </a:xfrm>
              <a:prstGeom prst="rect">
                <a:avLst/>
              </a:prstGeom>
              <a:noFill/>
            </p:spPr>
            <p:txBody>
              <a:bodyPr wrap="square" lIns="0" rIns="0"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spTree>
    <p:extLst>
      <p:ext uri="{BB962C8B-B14F-4D97-AF65-F5344CB8AC3E}">
        <p14:creationId xmlns:p14="http://schemas.microsoft.com/office/powerpoint/2010/main" val="6681229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01B77CA-20CE-448F-9BAB-C340D6A07ABA}"/>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96688" y="1089807"/>
            <a:ext cx="5643073" cy="5643073"/>
          </a:xfrm>
          <a:prstGeom prst="rect">
            <a:avLst/>
          </a:prstGeom>
        </p:spPr>
      </p:pic>
      <p:grpSp>
        <p:nvGrpSpPr>
          <p:cNvPr id="18" name="组合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36E9907-4A40-4641-BC52-4133E1214930}"/>
              </a:ext>
            </a:extLst>
          </p:cNvPr>
          <p:cNvGrpSpPr/>
          <p:nvPr/>
        </p:nvGrpSpPr>
        <p:grpSpPr>
          <a:xfrm>
            <a:off x="5951984" y="1896009"/>
            <a:ext cx="5112568" cy="978974"/>
            <a:chOff x="5951984" y="1918975"/>
            <a:chExt cx="5112568" cy="978974"/>
          </a:xfrm>
        </p:grpSpPr>
        <p:grpSp>
          <p:nvGrpSpPr>
            <p:cNvPr id="19" name="组合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73172F2-AF25-4972-B3C6-28241ACE2F3F}"/>
                </a:ext>
              </a:extLst>
            </p:cNvPr>
            <p:cNvGrpSpPr/>
            <p:nvPr/>
          </p:nvGrpSpPr>
          <p:grpSpPr>
            <a:xfrm>
              <a:off x="5951984" y="2024676"/>
              <a:ext cx="878616" cy="739358"/>
              <a:chOff x="6782844" y="2326850"/>
              <a:chExt cx="878616" cy="739358"/>
            </a:xfrm>
          </p:grpSpPr>
          <p:sp>
            <p:nvSpPr>
              <p:cNvPr id="24" name="弧形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2819D24-5AF6-41B8-BEE6-69E771D60377}"/>
                  </a:ext>
                </a:extLst>
              </p:cNvPr>
              <p:cNvSpPr/>
              <p:nvPr/>
            </p:nvSpPr>
            <p:spPr>
              <a:xfrm rot="17100000">
                <a:off x="6852473" y="2326850"/>
                <a:ext cx="739358" cy="739358"/>
              </a:xfrm>
              <a:prstGeom prst="arc">
                <a:avLst>
                  <a:gd name="adj1" fmla="val 16200000"/>
                  <a:gd name="adj2" fmla="val 15638570"/>
                </a:avLst>
              </a:prstGeom>
              <a:ln w="63500" cap="rnd">
                <a:gradFill>
                  <a:gsLst>
                    <a:gs pos="0">
                      <a:srgbClr val="2BC4D9">
                        <a:alpha val="0"/>
                      </a:srgbClr>
                    </a:gs>
                    <a:gs pos="100000">
                      <a:srgbClr val="2BC4D9">
                        <a:lumMod val="62000"/>
                      </a:srgbClr>
                    </a:gs>
                  </a:gsLst>
                  <a:lin ang="5400000" scaled="1"/>
                </a:gradFill>
              </a:ln>
              <a:effectLst>
                <a:outerShdw blurRad="266700" sx="102000" sy="102000" algn="ctr" rotWithShape="0">
                  <a:schemeClr val="accent5">
                    <a:lumMod val="75000"/>
                    <a:alpha val="64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7A6E708-1472-4771-86B2-F49D5265B887}"/>
                  </a:ext>
                </a:extLst>
              </p:cNvPr>
              <p:cNvSpPr txBox="1"/>
              <p:nvPr/>
            </p:nvSpPr>
            <p:spPr>
              <a:xfrm>
                <a:off x="6782844" y="2367971"/>
                <a:ext cx="878616" cy="584775"/>
              </a:xfrm>
              <a:prstGeom prst="rect">
                <a:avLst/>
              </a:prstGeom>
              <a:noFill/>
            </p:spPr>
            <p:txBody>
              <a:bodyPr wrap="square" rtlCol="0">
                <a:spAutoFit/>
              </a:bodyPr>
              <a:lstStyle/>
              <a:p>
                <a:pPr algn="ctr"/>
                <a:r>
                  <a:rPr lang="en-US" altLang="zh-CN" sz="3200" dirty="0">
                    <a:solidFill>
                      <a:srgbClr val="2BC4D9"/>
                    </a:solidFill>
                    <a:cs typeface="+mn-ea"/>
                    <a:sym typeface="+mn-lt"/>
                  </a:rPr>
                  <a:t>01</a:t>
                </a:r>
                <a:endParaRPr lang="zh-CN" altLang="en-US" sz="3200" dirty="0">
                  <a:solidFill>
                    <a:srgbClr val="2BC4D9"/>
                  </a:solidFill>
                  <a:cs typeface="+mn-ea"/>
                  <a:sym typeface="+mn-lt"/>
                </a:endParaRPr>
              </a:p>
            </p:txBody>
          </p:sp>
        </p:grpSp>
        <p:grpSp>
          <p:nvGrpSpPr>
            <p:cNvPr id="20" name="组合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D0D7650-29FC-4F30-A3A6-05608D545955}"/>
                </a:ext>
              </a:extLst>
            </p:cNvPr>
            <p:cNvGrpSpPr/>
            <p:nvPr/>
          </p:nvGrpSpPr>
          <p:grpSpPr>
            <a:xfrm>
              <a:off x="6960096" y="1918975"/>
              <a:ext cx="4104456" cy="978974"/>
              <a:chOff x="7417508" y="2353714"/>
              <a:chExt cx="4104456" cy="978974"/>
            </a:xfrm>
          </p:grpSpPr>
          <p:sp>
            <p:nvSpPr>
              <p:cNvPr id="21"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96BE124-1ACD-4D37-968C-4DA6D2F186BC}"/>
                  </a:ext>
                </a:extLst>
              </p:cNvPr>
              <p:cNvSpPr txBox="1"/>
              <p:nvPr/>
            </p:nvSpPr>
            <p:spPr>
              <a:xfrm>
                <a:off x="7417508" y="2353714"/>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2"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24F3298-5F53-4808-B623-672118A87516}"/>
                  </a:ext>
                </a:extLst>
              </p:cNvPr>
              <p:cNvSpPr txBox="1"/>
              <p:nvPr/>
            </p:nvSpPr>
            <p:spPr>
              <a:xfrm>
                <a:off x="7417508" y="2727394"/>
                <a:ext cx="4104456"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grpSp>
        <p:nvGrpSpPr>
          <p:cNvPr id="26" name="组合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0390069-B59F-4813-A58E-D92D1C638F14}"/>
              </a:ext>
            </a:extLst>
          </p:cNvPr>
          <p:cNvGrpSpPr/>
          <p:nvPr/>
        </p:nvGrpSpPr>
        <p:grpSpPr>
          <a:xfrm>
            <a:off x="5951984" y="3444181"/>
            <a:ext cx="5112568" cy="978974"/>
            <a:chOff x="5951984" y="1918975"/>
            <a:chExt cx="5112568" cy="978974"/>
          </a:xfrm>
        </p:grpSpPr>
        <p:grpSp>
          <p:nvGrpSpPr>
            <p:cNvPr id="27" name="组合 2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AF1B263-0142-47EE-A202-0C4A788B6563}"/>
                </a:ext>
              </a:extLst>
            </p:cNvPr>
            <p:cNvGrpSpPr/>
            <p:nvPr/>
          </p:nvGrpSpPr>
          <p:grpSpPr>
            <a:xfrm>
              <a:off x="5951984" y="2024676"/>
              <a:ext cx="878616" cy="739358"/>
              <a:chOff x="6782844" y="2326850"/>
              <a:chExt cx="878616" cy="739358"/>
            </a:xfrm>
          </p:grpSpPr>
          <p:sp>
            <p:nvSpPr>
              <p:cNvPr id="32" name="弧形 3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2094084-16C7-4538-8768-A12673221634}"/>
                  </a:ext>
                </a:extLst>
              </p:cNvPr>
              <p:cNvSpPr/>
              <p:nvPr/>
            </p:nvSpPr>
            <p:spPr>
              <a:xfrm rot="17100000">
                <a:off x="6852473" y="2326850"/>
                <a:ext cx="739358" cy="739358"/>
              </a:xfrm>
              <a:prstGeom prst="arc">
                <a:avLst>
                  <a:gd name="adj1" fmla="val 16200000"/>
                  <a:gd name="adj2" fmla="val 15638570"/>
                </a:avLst>
              </a:prstGeom>
              <a:ln w="63500" cap="rnd">
                <a:gradFill>
                  <a:gsLst>
                    <a:gs pos="0">
                      <a:srgbClr val="2BC4D9">
                        <a:alpha val="0"/>
                      </a:srgbClr>
                    </a:gs>
                    <a:gs pos="100000">
                      <a:srgbClr val="2BC4D9">
                        <a:lumMod val="62000"/>
                      </a:srgbClr>
                    </a:gs>
                  </a:gsLst>
                  <a:lin ang="5400000" scaled="1"/>
                </a:gradFill>
              </a:ln>
              <a:effectLst>
                <a:outerShdw blurRad="266700" sx="102000" sy="102000" algn="ctr" rotWithShape="0">
                  <a:schemeClr val="accent5">
                    <a:lumMod val="75000"/>
                    <a:alpha val="64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3" name="文本框 3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4EA887C-5F2B-4620-BA0A-8FBBFA6D3725}"/>
                  </a:ext>
                </a:extLst>
              </p:cNvPr>
              <p:cNvSpPr txBox="1"/>
              <p:nvPr/>
            </p:nvSpPr>
            <p:spPr>
              <a:xfrm>
                <a:off x="6782844" y="2367971"/>
                <a:ext cx="878616" cy="584775"/>
              </a:xfrm>
              <a:prstGeom prst="rect">
                <a:avLst/>
              </a:prstGeom>
              <a:noFill/>
            </p:spPr>
            <p:txBody>
              <a:bodyPr wrap="square" rtlCol="0">
                <a:spAutoFit/>
              </a:bodyPr>
              <a:lstStyle/>
              <a:p>
                <a:pPr algn="ctr"/>
                <a:r>
                  <a:rPr lang="en-US" altLang="zh-CN" sz="3200" dirty="0">
                    <a:solidFill>
                      <a:srgbClr val="2BC4D9"/>
                    </a:solidFill>
                    <a:cs typeface="+mn-ea"/>
                    <a:sym typeface="+mn-lt"/>
                  </a:rPr>
                  <a:t>02</a:t>
                </a:r>
                <a:endParaRPr lang="zh-CN" altLang="en-US" sz="3200" dirty="0">
                  <a:solidFill>
                    <a:srgbClr val="2BC4D9"/>
                  </a:solidFill>
                  <a:cs typeface="+mn-ea"/>
                  <a:sym typeface="+mn-lt"/>
                </a:endParaRPr>
              </a:p>
            </p:txBody>
          </p:sp>
        </p:grpSp>
        <p:grpSp>
          <p:nvGrpSpPr>
            <p:cNvPr id="28" name="组合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F08CDAE-0A4A-4F85-B898-B00B7F675FF2}"/>
                </a:ext>
              </a:extLst>
            </p:cNvPr>
            <p:cNvGrpSpPr/>
            <p:nvPr/>
          </p:nvGrpSpPr>
          <p:grpSpPr>
            <a:xfrm>
              <a:off x="6960096" y="1918975"/>
              <a:ext cx="4104456" cy="978974"/>
              <a:chOff x="7417508" y="2353714"/>
              <a:chExt cx="4104456" cy="978974"/>
            </a:xfrm>
          </p:grpSpPr>
          <p:sp>
            <p:nvSpPr>
              <p:cNvPr id="29"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84C2058-C43C-4605-A4D9-1A22FD3F8D43}"/>
                  </a:ext>
                </a:extLst>
              </p:cNvPr>
              <p:cNvSpPr txBox="1"/>
              <p:nvPr/>
            </p:nvSpPr>
            <p:spPr>
              <a:xfrm>
                <a:off x="7417508" y="2353714"/>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0"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837B4AE-E87F-4592-A2DB-230F24E3FBB9}"/>
                  </a:ext>
                </a:extLst>
              </p:cNvPr>
              <p:cNvSpPr txBox="1"/>
              <p:nvPr/>
            </p:nvSpPr>
            <p:spPr>
              <a:xfrm>
                <a:off x="7417508" y="2727394"/>
                <a:ext cx="4104456"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grpSp>
        <p:nvGrpSpPr>
          <p:cNvPr id="34" name="组合 3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8341A06-9C46-4247-9D52-8D952DC5B928}"/>
              </a:ext>
            </a:extLst>
          </p:cNvPr>
          <p:cNvGrpSpPr/>
          <p:nvPr/>
        </p:nvGrpSpPr>
        <p:grpSpPr>
          <a:xfrm>
            <a:off x="5951984" y="4992353"/>
            <a:ext cx="5112568" cy="978974"/>
            <a:chOff x="5951984" y="1918975"/>
            <a:chExt cx="5112568" cy="978974"/>
          </a:xfrm>
        </p:grpSpPr>
        <p:grpSp>
          <p:nvGrpSpPr>
            <p:cNvPr id="35" name="组合 3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76DD3C1-E587-4F5F-90D1-04A8F08464C1}"/>
                </a:ext>
              </a:extLst>
            </p:cNvPr>
            <p:cNvGrpSpPr/>
            <p:nvPr/>
          </p:nvGrpSpPr>
          <p:grpSpPr>
            <a:xfrm>
              <a:off x="5951984" y="2024676"/>
              <a:ext cx="878616" cy="739358"/>
              <a:chOff x="6782844" y="2326850"/>
              <a:chExt cx="878616" cy="739358"/>
            </a:xfrm>
          </p:grpSpPr>
          <p:sp>
            <p:nvSpPr>
              <p:cNvPr id="40" name="弧形 3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302A268-8D48-4090-B583-097C968681DA}"/>
                  </a:ext>
                </a:extLst>
              </p:cNvPr>
              <p:cNvSpPr/>
              <p:nvPr/>
            </p:nvSpPr>
            <p:spPr>
              <a:xfrm rot="17100000">
                <a:off x="6852473" y="2326850"/>
                <a:ext cx="739358" cy="739358"/>
              </a:xfrm>
              <a:prstGeom prst="arc">
                <a:avLst>
                  <a:gd name="adj1" fmla="val 16200000"/>
                  <a:gd name="adj2" fmla="val 15638570"/>
                </a:avLst>
              </a:prstGeom>
              <a:ln w="63500" cap="rnd">
                <a:gradFill>
                  <a:gsLst>
                    <a:gs pos="0">
                      <a:srgbClr val="2BC4D9">
                        <a:alpha val="0"/>
                      </a:srgbClr>
                    </a:gs>
                    <a:gs pos="100000">
                      <a:srgbClr val="2BC4D9">
                        <a:lumMod val="62000"/>
                      </a:srgbClr>
                    </a:gs>
                  </a:gsLst>
                  <a:lin ang="5400000" scaled="1"/>
                </a:gradFill>
              </a:ln>
              <a:effectLst>
                <a:outerShdw blurRad="266700" sx="102000" sy="102000" algn="ctr" rotWithShape="0">
                  <a:schemeClr val="accent5">
                    <a:lumMod val="75000"/>
                    <a:alpha val="64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41" name="文本框 4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EBEC861-962E-4373-9FE7-2ED99C242AD0}"/>
                  </a:ext>
                </a:extLst>
              </p:cNvPr>
              <p:cNvSpPr txBox="1"/>
              <p:nvPr/>
            </p:nvSpPr>
            <p:spPr>
              <a:xfrm>
                <a:off x="6782844" y="2367971"/>
                <a:ext cx="878616" cy="584775"/>
              </a:xfrm>
              <a:prstGeom prst="rect">
                <a:avLst/>
              </a:prstGeom>
              <a:noFill/>
            </p:spPr>
            <p:txBody>
              <a:bodyPr wrap="square" rtlCol="0">
                <a:spAutoFit/>
              </a:bodyPr>
              <a:lstStyle/>
              <a:p>
                <a:pPr algn="ctr"/>
                <a:r>
                  <a:rPr lang="en-US" altLang="zh-CN" sz="3200" dirty="0">
                    <a:solidFill>
                      <a:srgbClr val="2BC4D9"/>
                    </a:solidFill>
                    <a:cs typeface="+mn-ea"/>
                    <a:sym typeface="+mn-lt"/>
                  </a:rPr>
                  <a:t>03</a:t>
                </a:r>
                <a:endParaRPr lang="zh-CN" altLang="en-US" sz="3200" dirty="0">
                  <a:solidFill>
                    <a:srgbClr val="2BC4D9"/>
                  </a:solidFill>
                  <a:cs typeface="+mn-ea"/>
                  <a:sym typeface="+mn-lt"/>
                </a:endParaRPr>
              </a:p>
            </p:txBody>
          </p:sp>
        </p:grpSp>
        <p:grpSp>
          <p:nvGrpSpPr>
            <p:cNvPr id="36" name="组合 3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B33B562-A17E-435A-81D4-B0DA49C5059C}"/>
                </a:ext>
              </a:extLst>
            </p:cNvPr>
            <p:cNvGrpSpPr/>
            <p:nvPr/>
          </p:nvGrpSpPr>
          <p:grpSpPr>
            <a:xfrm>
              <a:off x="6960096" y="1918975"/>
              <a:ext cx="4104456" cy="978974"/>
              <a:chOff x="7417508" y="2353714"/>
              <a:chExt cx="4104456" cy="978974"/>
            </a:xfrm>
          </p:grpSpPr>
          <p:sp>
            <p:nvSpPr>
              <p:cNvPr id="37"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2C365B6-BCA9-4B5E-9BAC-33A473380E4D}"/>
                  </a:ext>
                </a:extLst>
              </p:cNvPr>
              <p:cNvSpPr txBox="1"/>
              <p:nvPr/>
            </p:nvSpPr>
            <p:spPr>
              <a:xfrm>
                <a:off x="7417508" y="2353714"/>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8"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16FA488-3E3D-4A7B-B918-C29494B6F4EA}"/>
                  </a:ext>
                </a:extLst>
              </p:cNvPr>
              <p:cNvSpPr txBox="1"/>
              <p:nvPr/>
            </p:nvSpPr>
            <p:spPr>
              <a:xfrm>
                <a:off x="7417508" y="2727394"/>
                <a:ext cx="4104456"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spTree>
    <p:extLst>
      <p:ext uri="{BB962C8B-B14F-4D97-AF65-F5344CB8AC3E}">
        <p14:creationId xmlns:p14="http://schemas.microsoft.com/office/powerpoint/2010/main" val="40945618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dow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1000"/>
                                        <p:tgtEl>
                                          <p:spTgt spid="34"/>
                                        </p:tgtEl>
                                      </p:cBhvr>
                                    </p:animEffect>
                                    <p:anim calcmode="lin" valueType="num">
                                      <p:cBhvr>
                                        <p:cTn id="27" dur="1000" fill="hold"/>
                                        <p:tgtEl>
                                          <p:spTgt spid="34"/>
                                        </p:tgtEl>
                                        <p:attrNameLst>
                                          <p:attrName>ppt_x</p:attrName>
                                        </p:attrNameLst>
                                      </p:cBhvr>
                                      <p:tavLst>
                                        <p:tav tm="0">
                                          <p:val>
                                            <p:strVal val="#ppt_x"/>
                                          </p:val>
                                        </p:tav>
                                        <p:tav tm="100000">
                                          <p:val>
                                            <p:strVal val="#ppt_x"/>
                                          </p:val>
                                        </p:tav>
                                      </p:tavLst>
                                    </p:anim>
                                    <p:anim calcmode="lin" valueType="num">
                                      <p:cBhvr>
                                        <p:cTn id="28" dur="1000" fill="hold"/>
                                        <p:tgtEl>
                                          <p:spTgt spid="3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1000"/>
                                        <p:tgtEl>
                                          <p:spTgt spid="26"/>
                                        </p:tgtEl>
                                      </p:cBhvr>
                                    </p:animEffect>
                                    <p:anim calcmode="lin" valueType="num">
                                      <p:cBhvr>
                                        <p:cTn id="37" dur="1000" fill="hold"/>
                                        <p:tgtEl>
                                          <p:spTgt spid="26"/>
                                        </p:tgtEl>
                                        <p:attrNameLst>
                                          <p:attrName>ppt_x</p:attrName>
                                        </p:attrNameLst>
                                      </p:cBhvr>
                                      <p:tavLst>
                                        <p:tav tm="0">
                                          <p:val>
                                            <p:strVal val="#ppt_x"/>
                                          </p:val>
                                        </p:tav>
                                        <p:tav tm="100000">
                                          <p:val>
                                            <p:strVal val="#ppt_x"/>
                                          </p:val>
                                        </p:tav>
                                      </p:tavLst>
                                    </p:anim>
                                    <p:anim calcmode="lin" valueType="num">
                                      <p:cBhvr>
                                        <p:cTn id="3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7" name="组合 6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202FCE2-9891-4235-897D-A9E56D991762}"/>
              </a:ext>
            </a:extLst>
          </p:cNvPr>
          <p:cNvGrpSpPr/>
          <p:nvPr/>
        </p:nvGrpSpPr>
        <p:grpSpPr>
          <a:xfrm>
            <a:off x="1246228" y="1323642"/>
            <a:ext cx="1960551" cy="2237266"/>
            <a:chOff x="8619018" y="377791"/>
            <a:chExt cx="1960551" cy="2237266"/>
          </a:xfrm>
        </p:grpSpPr>
        <p:sp>
          <p:nvSpPr>
            <p:cNvPr id="68" name="菱形 6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8B2D7B9-1D38-4660-9D00-E69BFCD818BA}"/>
                </a:ext>
              </a:extLst>
            </p:cNvPr>
            <p:cNvSpPr/>
            <p:nvPr/>
          </p:nvSpPr>
          <p:spPr>
            <a:xfrm>
              <a:off x="8619018" y="1608225"/>
              <a:ext cx="1960551" cy="1006832"/>
            </a:xfrm>
            <a:prstGeom prst="diamond">
              <a:avLst/>
            </a:prstGeom>
            <a:noFill/>
            <a:ln w="6350">
              <a:solidFill>
                <a:srgbClr val="00FF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69" name="菱形 6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A0D842E-76A4-47A8-B37E-DFF7BEDB5DB4}"/>
                </a:ext>
              </a:extLst>
            </p:cNvPr>
            <p:cNvSpPr/>
            <p:nvPr/>
          </p:nvSpPr>
          <p:spPr>
            <a:xfrm>
              <a:off x="8748762" y="1507724"/>
              <a:ext cx="1701063" cy="873572"/>
            </a:xfrm>
            <a:prstGeom prst="diamond">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70" name="菱形 6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F8F0594-6E3E-43BF-B2B5-0677EA705FF2}"/>
                </a:ext>
              </a:extLst>
            </p:cNvPr>
            <p:cNvSpPr/>
            <p:nvPr/>
          </p:nvSpPr>
          <p:spPr>
            <a:xfrm>
              <a:off x="8619018" y="1439519"/>
              <a:ext cx="1960551" cy="1006832"/>
            </a:xfrm>
            <a:prstGeom prst="diamond">
              <a:avLst/>
            </a:prstGeom>
            <a:noFill/>
            <a:ln w="6350">
              <a:solidFill>
                <a:srgbClr val="04A9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71" name="六边形 7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B253CC5-3AB0-4F50-965A-2766D6F1EA5B}"/>
                </a:ext>
              </a:extLst>
            </p:cNvPr>
            <p:cNvSpPr/>
            <p:nvPr/>
          </p:nvSpPr>
          <p:spPr>
            <a:xfrm rot="5400000">
              <a:off x="8594018" y="525036"/>
              <a:ext cx="2004069" cy="1709579"/>
            </a:xfrm>
            <a:prstGeom prst="hexagon">
              <a:avLst/>
            </a:prstGeom>
            <a:gradFill flip="none" rotWithShape="0">
              <a:gsLst>
                <a:gs pos="43000">
                  <a:srgbClr val="55D0DF">
                    <a:alpha val="0"/>
                  </a:srgbClr>
                </a:gs>
                <a:gs pos="100000">
                  <a:srgbClr val="00FFFF">
                    <a:alpha val="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grpSp>
      <p:sp>
        <p:nvSpPr>
          <p:cNvPr id="72" name="Freeform 15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CBBB245-7AE8-43EC-BB0E-43B242AA07F1}"/>
              </a:ext>
            </a:extLst>
          </p:cNvPr>
          <p:cNvSpPr>
            <a:spLocks noEditPoints="1"/>
          </p:cNvSpPr>
          <p:nvPr/>
        </p:nvSpPr>
        <p:spPr bwMode="auto">
          <a:xfrm>
            <a:off x="1942981" y="2590478"/>
            <a:ext cx="553815" cy="491301"/>
          </a:xfrm>
          <a:custGeom>
            <a:avLst/>
            <a:gdLst>
              <a:gd name="T0" fmla="*/ 67 w 210"/>
              <a:gd name="T1" fmla="*/ 122 h 206"/>
              <a:gd name="T2" fmla="*/ 84 w 210"/>
              <a:gd name="T3" fmla="*/ 135 h 206"/>
              <a:gd name="T4" fmla="*/ 139 w 210"/>
              <a:gd name="T5" fmla="*/ 150 h 206"/>
              <a:gd name="T6" fmla="*/ 139 w 210"/>
              <a:gd name="T7" fmla="*/ 165 h 206"/>
              <a:gd name="T8" fmla="*/ 87 w 210"/>
              <a:gd name="T9" fmla="*/ 165 h 206"/>
              <a:gd name="T10" fmla="*/ 71 w 210"/>
              <a:gd name="T11" fmla="*/ 159 h 206"/>
              <a:gd name="T12" fmla="*/ 75 w 210"/>
              <a:gd name="T13" fmla="*/ 167 h 206"/>
              <a:gd name="T14" fmla="*/ 86 w 210"/>
              <a:gd name="T15" fmla="*/ 173 h 206"/>
              <a:gd name="T16" fmla="*/ 145 w 210"/>
              <a:gd name="T17" fmla="*/ 170 h 206"/>
              <a:gd name="T18" fmla="*/ 189 w 210"/>
              <a:gd name="T19" fmla="*/ 139 h 206"/>
              <a:gd name="T20" fmla="*/ 206 w 210"/>
              <a:gd name="T21" fmla="*/ 139 h 206"/>
              <a:gd name="T22" fmla="*/ 199 w 210"/>
              <a:gd name="T23" fmla="*/ 153 h 206"/>
              <a:gd name="T24" fmla="*/ 134 w 210"/>
              <a:gd name="T25" fmla="*/ 197 h 206"/>
              <a:gd name="T26" fmla="*/ 94 w 210"/>
              <a:gd name="T27" fmla="*/ 203 h 206"/>
              <a:gd name="T28" fmla="*/ 54 w 210"/>
              <a:gd name="T29" fmla="*/ 182 h 206"/>
              <a:gd name="T30" fmla="*/ 36 w 210"/>
              <a:gd name="T31" fmla="*/ 184 h 206"/>
              <a:gd name="T32" fmla="*/ 26 w 210"/>
              <a:gd name="T33" fmla="*/ 191 h 206"/>
              <a:gd name="T34" fmla="*/ 3 w 210"/>
              <a:gd name="T35" fmla="*/ 139 h 206"/>
              <a:gd name="T36" fmla="*/ 46 w 210"/>
              <a:gd name="T37" fmla="*/ 122 h 206"/>
              <a:gd name="T38" fmla="*/ 67 w 210"/>
              <a:gd name="T39" fmla="*/ 122 h 206"/>
              <a:gd name="T40" fmla="*/ 204 w 210"/>
              <a:gd name="T41" fmla="*/ 67 h 206"/>
              <a:gd name="T42" fmla="*/ 124 w 210"/>
              <a:gd name="T43" fmla="*/ 1 h 206"/>
              <a:gd name="T44" fmla="*/ 120 w 210"/>
              <a:gd name="T45" fmla="*/ 0 h 206"/>
              <a:gd name="T46" fmla="*/ 116 w 210"/>
              <a:gd name="T47" fmla="*/ 1 h 206"/>
              <a:gd name="T48" fmla="*/ 35 w 210"/>
              <a:gd name="T49" fmla="*/ 67 h 206"/>
              <a:gd name="T50" fmla="*/ 35 w 210"/>
              <a:gd name="T51" fmla="*/ 74 h 206"/>
              <a:gd name="T52" fmla="*/ 44 w 210"/>
              <a:gd name="T53" fmla="*/ 84 h 206"/>
              <a:gd name="T54" fmla="*/ 52 w 210"/>
              <a:gd name="T55" fmla="*/ 84 h 206"/>
              <a:gd name="T56" fmla="*/ 120 w 210"/>
              <a:gd name="T57" fmla="*/ 29 h 206"/>
              <a:gd name="T58" fmla="*/ 187 w 210"/>
              <a:gd name="T59" fmla="*/ 84 h 206"/>
              <a:gd name="T60" fmla="*/ 195 w 210"/>
              <a:gd name="T61" fmla="*/ 84 h 206"/>
              <a:gd name="T62" fmla="*/ 205 w 210"/>
              <a:gd name="T63" fmla="*/ 74 h 206"/>
              <a:gd name="T64" fmla="*/ 204 w 210"/>
              <a:gd name="T65" fmla="*/ 67 h 206"/>
              <a:gd name="T66" fmla="*/ 87 w 210"/>
              <a:gd name="T67" fmla="*/ 2 h 206"/>
              <a:gd name="T68" fmla="*/ 64 w 210"/>
              <a:gd name="T69" fmla="*/ 2 h 206"/>
              <a:gd name="T70" fmla="*/ 64 w 210"/>
              <a:gd name="T71" fmla="*/ 34 h 206"/>
              <a:gd name="T72" fmla="*/ 87 w 210"/>
              <a:gd name="T73" fmla="*/ 15 h 206"/>
              <a:gd name="T74" fmla="*/ 87 w 210"/>
              <a:gd name="T75" fmla="*/ 2 h 206"/>
              <a:gd name="T76" fmla="*/ 58 w 210"/>
              <a:gd name="T77" fmla="*/ 90 h 206"/>
              <a:gd name="T78" fmla="*/ 58 w 210"/>
              <a:gd name="T79" fmla="*/ 111 h 206"/>
              <a:gd name="T80" fmla="*/ 61 w 210"/>
              <a:gd name="T81" fmla="*/ 111 h 206"/>
              <a:gd name="T82" fmla="*/ 77 w 210"/>
              <a:gd name="T83" fmla="*/ 118 h 206"/>
              <a:gd name="T84" fmla="*/ 96 w 210"/>
              <a:gd name="T85" fmla="*/ 131 h 206"/>
              <a:gd name="T86" fmla="*/ 101 w 210"/>
              <a:gd name="T87" fmla="*/ 135 h 206"/>
              <a:gd name="T88" fmla="*/ 101 w 210"/>
              <a:gd name="T89" fmla="*/ 100 h 206"/>
              <a:gd name="T90" fmla="*/ 138 w 210"/>
              <a:gd name="T91" fmla="*/ 100 h 206"/>
              <a:gd name="T92" fmla="*/ 138 w 210"/>
              <a:gd name="T93" fmla="*/ 141 h 206"/>
              <a:gd name="T94" fmla="*/ 140 w 210"/>
              <a:gd name="T95" fmla="*/ 142 h 206"/>
              <a:gd name="T96" fmla="*/ 153 w 210"/>
              <a:gd name="T97" fmla="*/ 153 h 206"/>
              <a:gd name="T98" fmla="*/ 182 w 210"/>
              <a:gd name="T99" fmla="*/ 133 h 206"/>
              <a:gd name="T100" fmla="*/ 182 w 210"/>
              <a:gd name="T101" fmla="*/ 90 h 206"/>
              <a:gd name="T102" fmla="*/ 129 w 210"/>
              <a:gd name="T103" fmla="*/ 46 h 206"/>
              <a:gd name="T104" fmla="*/ 120 w 210"/>
              <a:gd name="T105" fmla="*/ 43 h 206"/>
              <a:gd name="T106" fmla="*/ 110 w 210"/>
              <a:gd name="T107" fmla="*/ 46 h 206"/>
              <a:gd name="T108" fmla="*/ 58 w 210"/>
              <a:gd name="T109" fmla="*/ 9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0" h="206">
                <a:moveTo>
                  <a:pt x="67" y="122"/>
                </a:moveTo>
                <a:cubicBezTo>
                  <a:pt x="72" y="126"/>
                  <a:pt x="78" y="131"/>
                  <a:pt x="84" y="135"/>
                </a:cubicBezTo>
                <a:cubicBezTo>
                  <a:pt x="108" y="153"/>
                  <a:pt x="110" y="148"/>
                  <a:pt x="139" y="150"/>
                </a:cubicBezTo>
                <a:cubicBezTo>
                  <a:pt x="145" y="150"/>
                  <a:pt x="150" y="161"/>
                  <a:pt x="139" y="165"/>
                </a:cubicBezTo>
                <a:cubicBezTo>
                  <a:pt x="123" y="171"/>
                  <a:pt x="106" y="172"/>
                  <a:pt x="87" y="165"/>
                </a:cubicBezTo>
                <a:cubicBezTo>
                  <a:pt x="85" y="165"/>
                  <a:pt x="75" y="156"/>
                  <a:pt x="71" y="159"/>
                </a:cubicBezTo>
                <a:cubicBezTo>
                  <a:pt x="68" y="162"/>
                  <a:pt x="71" y="165"/>
                  <a:pt x="75" y="167"/>
                </a:cubicBezTo>
                <a:cubicBezTo>
                  <a:pt x="86" y="173"/>
                  <a:pt x="86" y="173"/>
                  <a:pt x="86" y="173"/>
                </a:cubicBezTo>
                <a:cubicBezTo>
                  <a:pt x="101" y="178"/>
                  <a:pt x="130" y="180"/>
                  <a:pt x="145" y="170"/>
                </a:cubicBezTo>
                <a:cubicBezTo>
                  <a:pt x="189" y="139"/>
                  <a:pt x="189" y="139"/>
                  <a:pt x="189" y="139"/>
                </a:cubicBezTo>
                <a:cubicBezTo>
                  <a:pt x="197" y="134"/>
                  <a:pt x="199" y="132"/>
                  <a:pt x="206" y="139"/>
                </a:cubicBezTo>
                <a:cubicBezTo>
                  <a:pt x="210" y="142"/>
                  <a:pt x="202" y="151"/>
                  <a:pt x="199" y="153"/>
                </a:cubicBezTo>
                <a:cubicBezTo>
                  <a:pt x="134" y="197"/>
                  <a:pt x="134" y="197"/>
                  <a:pt x="134" y="197"/>
                </a:cubicBezTo>
                <a:cubicBezTo>
                  <a:pt x="122" y="205"/>
                  <a:pt x="100" y="206"/>
                  <a:pt x="94" y="203"/>
                </a:cubicBezTo>
                <a:cubicBezTo>
                  <a:pt x="54" y="182"/>
                  <a:pt x="54" y="182"/>
                  <a:pt x="54" y="182"/>
                </a:cubicBezTo>
                <a:cubicBezTo>
                  <a:pt x="49" y="180"/>
                  <a:pt x="44" y="179"/>
                  <a:pt x="36" y="184"/>
                </a:cubicBezTo>
                <a:cubicBezTo>
                  <a:pt x="26" y="191"/>
                  <a:pt x="26" y="191"/>
                  <a:pt x="26" y="191"/>
                </a:cubicBezTo>
                <a:cubicBezTo>
                  <a:pt x="24" y="192"/>
                  <a:pt x="0" y="140"/>
                  <a:pt x="3" y="139"/>
                </a:cubicBezTo>
                <a:cubicBezTo>
                  <a:pt x="46" y="122"/>
                  <a:pt x="46" y="122"/>
                  <a:pt x="46" y="122"/>
                </a:cubicBezTo>
                <a:cubicBezTo>
                  <a:pt x="54" y="118"/>
                  <a:pt x="63" y="119"/>
                  <a:pt x="67" y="122"/>
                </a:cubicBezTo>
                <a:close/>
                <a:moveTo>
                  <a:pt x="204" y="67"/>
                </a:moveTo>
                <a:cubicBezTo>
                  <a:pt x="124" y="1"/>
                  <a:pt x="124" y="1"/>
                  <a:pt x="124" y="1"/>
                </a:cubicBezTo>
                <a:cubicBezTo>
                  <a:pt x="123" y="0"/>
                  <a:pt x="121" y="0"/>
                  <a:pt x="120" y="0"/>
                </a:cubicBezTo>
                <a:cubicBezTo>
                  <a:pt x="118" y="0"/>
                  <a:pt x="117" y="0"/>
                  <a:pt x="116" y="1"/>
                </a:cubicBezTo>
                <a:cubicBezTo>
                  <a:pt x="35" y="67"/>
                  <a:pt x="35" y="67"/>
                  <a:pt x="35" y="67"/>
                </a:cubicBezTo>
                <a:cubicBezTo>
                  <a:pt x="33" y="68"/>
                  <a:pt x="33" y="72"/>
                  <a:pt x="35" y="74"/>
                </a:cubicBezTo>
                <a:cubicBezTo>
                  <a:pt x="44" y="84"/>
                  <a:pt x="44" y="84"/>
                  <a:pt x="44" y="84"/>
                </a:cubicBezTo>
                <a:cubicBezTo>
                  <a:pt x="46" y="86"/>
                  <a:pt x="50" y="86"/>
                  <a:pt x="52" y="84"/>
                </a:cubicBezTo>
                <a:cubicBezTo>
                  <a:pt x="120" y="29"/>
                  <a:pt x="120" y="29"/>
                  <a:pt x="120" y="29"/>
                </a:cubicBezTo>
                <a:cubicBezTo>
                  <a:pt x="187" y="84"/>
                  <a:pt x="187" y="84"/>
                  <a:pt x="187" y="84"/>
                </a:cubicBezTo>
                <a:cubicBezTo>
                  <a:pt x="189" y="86"/>
                  <a:pt x="193" y="86"/>
                  <a:pt x="195" y="84"/>
                </a:cubicBezTo>
                <a:cubicBezTo>
                  <a:pt x="205" y="74"/>
                  <a:pt x="205" y="74"/>
                  <a:pt x="205" y="74"/>
                </a:cubicBezTo>
                <a:cubicBezTo>
                  <a:pt x="207" y="72"/>
                  <a:pt x="206" y="68"/>
                  <a:pt x="204" y="67"/>
                </a:cubicBezTo>
                <a:close/>
                <a:moveTo>
                  <a:pt x="87" y="2"/>
                </a:moveTo>
                <a:cubicBezTo>
                  <a:pt x="64" y="2"/>
                  <a:pt x="64" y="2"/>
                  <a:pt x="64" y="2"/>
                </a:cubicBezTo>
                <a:cubicBezTo>
                  <a:pt x="64" y="34"/>
                  <a:pt x="64" y="34"/>
                  <a:pt x="64" y="34"/>
                </a:cubicBezTo>
                <a:cubicBezTo>
                  <a:pt x="87" y="15"/>
                  <a:pt x="87" y="15"/>
                  <a:pt x="87" y="15"/>
                </a:cubicBezTo>
                <a:cubicBezTo>
                  <a:pt x="87" y="2"/>
                  <a:pt x="87" y="2"/>
                  <a:pt x="87" y="2"/>
                </a:cubicBezTo>
                <a:close/>
                <a:moveTo>
                  <a:pt x="58" y="90"/>
                </a:moveTo>
                <a:cubicBezTo>
                  <a:pt x="58" y="111"/>
                  <a:pt x="58" y="111"/>
                  <a:pt x="58" y="111"/>
                </a:cubicBezTo>
                <a:cubicBezTo>
                  <a:pt x="59" y="111"/>
                  <a:pt x="60" y="111"/>
                  <a:pt x="61" y="111"/>
                </a:cubicBezTo>
                <a:cubicBezTo>
                  <a:pt x="67" y="112"/>
                  <a:pt x="72" y="115"/>
                  <a:pt x="77" y="118"/>
                </a:cubicBezTo>
                <a:cubicBezTo>
                  <a:pt x="85" y="123"/>
                  <a:pt x="91" y="128"/>
                  <a:pt x="96" y="131"/>
                </a:cubicBezTo>
                <a:cubicBezTo>
                  <a:pt x="98" y="133"/>
                  <a:pt x="100" y="134"/>
                  <a:pt x="101" y="135"/>
                </a:cubicBezTo>
                <a:cubicBezTo>
                  <a:pt x="101" y="100"/>
                  <a:pt x="101" y="100"/>
                  <a:pt x="101" y="100"/>
                </a:cubicBezTo>
                <a:cubicBezTo>
                  <a:pt x="138" y="100"/>
                  <a:pt x="138" y="100"/>
                  <a:pt x="138" y="100"/>
                </a:cubicBezTo>
                <a:cubicBezTo>
                  <a:pt x="138" y="141"/>
                  <a:pt x="138" y="141"/>
                  <a:pt x="138" y="141"/>
                </a:cubicBezTo>
                <a:cubicBezTo>
                  <a:pt x="140" y="142"/>
                  <a:pt x="140" y="142"/>
                  <a:pt x="140" y="142"/>
                </a:cubicBezTo>
                <a:cubicBezTo>
                  <a:pt x="149" y="142"/>
                  <a:pt x="152" y="146"/>
                  <a:pt x="153" y="153"/>
                </a:cubicBezTo>
                <a:cubicBezTo>
                  <a:pt x="182" y="133"/>
                  <a:pt x="182" y="133"/>
                  <a:pt x="182" y="133"/>
                </a:cubicBezTo>
                <a:cubicBezTo>
                  <a:pt x="182" y="90"/>
                  <a:pt x="182" y="90"/>
                  <a:pt x="182" y="90"/>
                </a:cubicBezTo>
                <a:cubicBezTo>
                  <a:pt x="129" y="46"/>
                  <a:pt x="129" y="46"/>
                  <a:pt x="129" y="46"/>
                </a:cubicBezTo>
                <a:cubicBezTo>
                  <a:pt x="127" y="44"/>
                  <a:pt x="123" y="43"/>
                  <a:pt x="120" y="43"/>
                </a:cubicBezTo>
                <a:cubicBezTo>
                  <a:pt x="116" y="43"/>
                  <a:pt x="113" y="44"/>
                  <a:pt x="110" y="46"/>
                </a:cubicBezTo>
                <a:cubicBezTo>
                  <a:pt x="58" y="90"/>
                  <a:pt x="58" y="90"/>
                  <a:pt x="58" y="90"/>
                </a:cubicBezTo>
                <a:close/>
              </a:path>
            </a:pathLst>
          </a:custGeom>
          <a:gradFill>
            <a:gsLst>
              <a:gs pos="0">
                <a:schemeClr val="bg1"/>
              </a:gs>
              <a:gs pos="100000">
                <a:srgbClr val="16F7BC"/>
              </a:gs>
            </a:gsLst>
            <a:lin ang="13500000" scaled="1"/>
          </a:gra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73" name="组合 7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028994C-A17C-4F6D-B72E-90CF9051AD62}"/>
              </a:ext>
            </a:extLst>
          </p:cNvPr>
          <p:cNvGrpSpPr/>
          <p:nvPr/>
        </p:nvGrpSpPr>
        <p:grpSpPr>
          <a:xfrm>
            <a:off x="5099323" y="1323642"/>
            <a:ext cx="1960551" cy="2237266"/>
            <a:chOff x="8619018" y="377791"/>
            <a:chExt cx="1960551" cy="2237266"/>
          </a:xfrm>
        </p:grpSpPr>
        <p:sp>
          <p:nvSpPr>
            <p:cNvPr id="74" name="菱形 7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719E2B0-5C91-441A-B7EC-5B74A6DF7A09}"/>
                </a:ext>
              </a:extLst>
            </p:cNvPr>
            <p:cNvSpPr/>
            <p:nvPr/>
          </p:nvSpPr>
          <p:spPr>
            <a:xfrm>
              <a:off x="8619018" y="1608225"/>
              <a:ext cx="1960551" cy="1006832"/>
            </a:xfrm>
            <a:prstGeom prst="diamond">
              <a:avLst/>
            </a:prstGeom>
            <a:noFill/>
            <a:ln w="6350">
              <a:solidFill>
                <a:srgbClr val="00FF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75" name="菱形 7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C1EAC48-25D9-4B8F-9D10-43CAF5205B3B}"/>
                </a:ext>
              </a:extLst>
            </p:cNvPr>
            <p:cNvSpPr/>
            <p:nvPr/>
          </p:nvSpPr>
          <p:spPr>
            <a:xfrm>
              <a:off x="8748762" y="1507724"/>
              <a:ext cx="1701063" cy="873572"/>
            </a:xfrm>
            <a:prstGeom prst="diamond">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76" name="菱形 7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C6D5565-18E1-4CD6-A77F-A6AE4160375C}"/>
                </a:ext>
              </a:extLst>
            </p:cNvPr>
            <p:cNvSpPr/>
            <p:nvPr/>
          </p:nvSpPr>
          <p:spPr>
            <a:xfrm>
              <a:off x="8619018" y="1439519"/>
              <a:ext cx="1960551" cy="1006832"/>
            </a:xfrm>
            <a:prstGeom prst="diamond">
              <a:avLst/>
            </a:prstGeom>
            <a:noFill/>
            <a:ln w="6350">
              <a:solidFill>
                <a:srgbClr val="04A9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77" name="六边形 7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CF1D99C-5EF2-40F4-A67B-F092D044A76B}"/>
                </a:ext>
              </a:extLst>
            </p:cNvPr>
            <p:cNvSpPr/>
            <p:nvPr/>
          </p:nvSpPr>
          <p:spPr>
            <a:xfrm rot="5400000">
              <a:off x="8594018" y="525036"/>
              <a:ext cx="2004069" cy="1709579"/>
            </a:xfrm>
            <a:prstGeom prst="hexagon">
              <a:avLst/>
            </a:prstGeom>
            <a:gradFill flip="none" rotWithShape="0">
              <a:gsLst>
                <a:gs pos="43000">
                  <a:srgbClr val="55D0DF">
                    <a:alpha val="0"/>
                  </a:srgbClr>
                </a:gs>
                <a:gs pos="100000">
                  <a:srgbClr val="00FFFF">
                    <a:alpha val="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dirty="0">
                <a:ln>
                  <a:noFill/>
                </a:ln>
                <a:solidFill>
                  <a:prstClr val="white"/>
                </a:solidFill>
                <a:effectLst/>
                <a:uLnTx/>
                <a:uFillTx/>
                <a:cs typeface="+mn-ea"/>
                <a:sym typeface="+mn-lt"/>
              </a:endParaRPr>
            </a:p>
          </p:txBody>
        </p:sp>
      </p:grpSp>
      <p:grpSp>
        <p:nvGrpSpPr>
          <p:cNvPr id="78" name="组合 7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747812E-7CB5-45D9-9BB7-3E91934F1B43}"/>
              </a:ext>
            </a:extLst>
          </p:cNvPr>
          <p:cNvGrpSpPr/>
          <p:nvPr/>
        </p:nvGrpSpPr>
        <p:grpSpPr>
          <a:xfrm>
            <a:off x="8938651" y="1334942"/>
            <a:ext cx="1960551" cy="2237266"/>
            <a:chOff x="8619018" y="377791"/>
            <a:chExt cx="1960551" cy="2237266"/>
          </a:xfrm>
        </p:grpSpPr>
        <p:sp>
          <p:nvSpPr>
            <p:cNvPr id="79" name="菱形 7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F7AB79E-D878-4083-AEE9-90D6CA76A3B7}"/>
                </a:ext>
              </a:extLst>
            </p:cNvPr>
            <p:cNvSpPr/>
            <p:nvPr/>
          </p:nvSpPr>
          <p:spPr>
            <a:xfrm>
              <a:off x="8619018" y="1608225"/>
              <a:ext cx="1960551" cy="1006832"/>
            </a:xfrm>
            <a:prstGeom prst="diamond">
              <a:avLst/>
            </a:prstGeom>
            <a:noFill/>
            <a:ln w="6350">
              <a:solidFill>
                <a:srgbClr val="00FF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80" name="菱形 7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28CB55B-37A8-4270-BD0A-29AC09D04A97}"/>
                </a:ext>
              </a:extLst>
            </p:cNvPr>
            <p:cNvSpPr/>
            <p:nvPr/>
          </p:nvSpPr>
          <p:spPr>
            <a:xfrm>
              <a:off x="8748762" y="1507724"/>
              <a:ext cx="1701063" cy="873572"/>
            </a:xfrm>
            <a:prstGeom prst="diamond">
              <a:avLst/>
            </a:pr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81" name="菱形 8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DADD21B-835F-4029-BC23-DF8B11449AF6}"/>
                </a:ext>
              </a:extLst>
            </p:cNvPr>
            <p:cNvSpPr/>
            <p:nvPr/>
          </p:nvSpPr>
          <p:spPr>
            <a:xfrm>
              <a:off x="8619018" y="1439519"/>
              <a:ext cx="1960551" cy="1006832"/>
            </a:xfrm>
            <a:prstGeom prst="diamond">
              <a:avLst/>
            </a:prstGeom>
            <a:noFill/>
            <a:ln w="6350">
              <a:solidFill>
                <a:srgbClr val="04A9B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sp>
          <p:nvSpPr>
            <p:cNvPr id="82" name="六边形 8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173D52E-3304-445A-9AF3-A72A3EB744DE}"/>
                </a:ext>
              </a:extLst>
            </p:cNvPr>
            <p:cNvSpPr/>
            <p:nvPr/>
          </p:nvSpPr>
          <p:spPr>
            <a:xfrm rot="5400000">
              <a:off x="8594018" y="525036"/>
              <a:ext cx="2004069" cy="1709579"/>
            </a:xfrm>
            <a:prstGeom prst="hexagon">
              <a:avLst/>
            </a:prstGeom>
            <a:gradFill flip="none" rotWithShape="0">
              <a:gsLst>
                <a:gs pos="43000">
                  <a:srgbClr val="55D0DF">
                    <a:alpha val="0"/>
                  </a:srgbClr>
                </a:gs>
                <a:gs pos="100000">
                  <a:srgbClr val="00FFFF">
                    <a:alpha val="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cs typeface="+mn-ea"/>
                <a:sym typeface="+mn-lt"/>
              </a:endParaRPr>
            </a:p>
          </p:txBody>
        </p:sp>
      </p:grpSp>
      <p:sp>
        <p:nvSpPr>
          <p:cNvPr id="83" name="Freeform 1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9A897A7-0CC0-499B-8C56-6E5BAC5F6A80}"/>
              </a:ext>
            </a:extLst>
          </p:cNvPr>
          <p:cNvSpPr>
            <a:spLocks noEditPoints="1"/>
          </p:cNvSpPr>
          <p:nvPr/>
        </p:nvSpPr>
        <p:spPr bwMode="auto">
          <a:xfrm>
            <a:off x="5787769" y="2521162"/>
            <a:ext cx="575570" cy="714002"/>
          </a:xfrm>
          <a:custGeom>
            <a:avLst/>
            <a:gdLst>
              <a:gd name="T0" fmla="*/ 99 w 198"/>
              <a:gd name="T1" fmla="*/ 220 h 243"/>
              <a:gd name="T2" fmla="*/ 0 w 198"/>
              <a:gd name="T3" fmla="*/ 121 h 243"/>
              <a:gd name="T4" fmla="*/ 99 w 198"/>
              <a:gd name="T5" fmla="*/ 22 h 243"/>
              <a:gd name="T6" fmla="*/ 198 w 198"/>
              <a:gd name="T7" fmla="*/ 121 h 243"/>
              <a:gd name="T8" fmla="*/ 99 w 198"/>
              <a:gd name="T9" fmla="*/ 220 h 243"/>
              <a:gd name="T10" fmla="*/ 99 w 198"/>
              <a:gd name="T11" fmla="*/ 214 h 243"/>
              <a:gd name="T12" fmla="*/ 168 w 198"/>
              <a:gd name="T13" fmla="*/ 181 h 243"/>
              <a:gd name="T14" fmla="*/ 29 w 198"/>
              <a:gd name="T15" fmla="*/ 181 h 243"/>
              <a:gd name="T16" fmla="*/ 99 w 198"/>
              <a:gd name="T17" fmla="*/ 214 h 243"/>
              <a:gd name="T18" fmla="*/ 99 w 198"/>
              <a:gd name="T19" fmla="*/ 29 h 243"/>
              <a:gd name="T20" fmla="*/ 29 w 198"/>
              <a:gd name="T21" fmla="*/ 62 h 243"/>
              <a:gd name="T22" fmla="*/ 168 w 198"/>
              <a:gd name="T23" fmla="*/ 62 h 243"/>
              <a:gd name="T24" fmla="*/ 99 w 198"/>
              <a:gd name="T25" fmla="*/ 29 h 243"/>
              <a:gd name="T26" fmla="*/ 174 w 198"/>
              <a:gd name="T27" fmla="*/ 91 h 243"/>
              <a:gd name="T28" fmla="*/ 160 w 198"/>
              <a:gd name="T29" fmla="*/ 81 h 243"/>
              <a:gd name="T30" fmla="*/ 154 w 198"/>
              <a:gd name="T31" fmla="*/ 63 h 243"/>
              <a:gd name="T32" fmla="*/ 99 w 198"/>
              <a:gd name="T33" fmla="*/ 42 h 243"/>
              <a:gd name="T34" fmla="*/ 44 w 198"/>
              <a:gd name="T35" fmla="*/ 63 h 243"/>
              <a:gd name="T36" fmla="*/ 39 w 198"/>
              <a:gd name="T37" fmla="*/ 81 h 243"/>
              <a:gd name="T38" fmla="*/ 24 w 198"/>
              <a:gd name="T39" fmla="*/ 91 h 243"/>
              <a:gd name="T40" fmla="*/ 18 w 198"/>
              <a:gd name="T41" fmla="*/ 121 h 243"/>
              <a:gd name="T42" fmla="*/ 99 w 198"/>
              <a:gd name="T43" fmla="*/ 201 h 243"/>
              <a:gd name="T44" fmla="*/ 180 w 198"/>
              <a:gd name="T45" fmla="*/ 121 h 243"/>
              <a:gd name="T46" fmla="*/ 174 w 198"/>
              <a:gd name="T47" fmla="*/ 91 h 243"/>
              <a:gd name="T48" fmla="*/ 149 w 198"/>
              <a:gd name="T49" fmla="*/ 138 h 243"/>
              <a:gd name="T50" fmla="*/ 116 w 198"/>
              <a:gd name="T51" fmla="*/ 163 h 243"/>
              <a:gd name="T52" fmla="*/ 116 w 198"/>
              <a:gd name="T53" fmla="*/ 194 h 243"/>
              <a:gd name="T54" fmla="*/ 100 w 198"/>
              <a:gd name="T55" fmla="*/ 194 h 243"/>
              <a:gd name="T56" fmla="*/ 100 w 198"/>
              <a:gd name="T57" fmla="*/ 194 h 243"/>
              <a:gd name="T58" fmla="*/ 98 w 198"/>
              <a:gd name="T59" fmla="*/ 194 h 243"/>
              <a:gd name="T60" fmla="*/ 96 w 198"/>
              <a:gd name="T61" fmla="*/ 194 h 243"/>
              <a:gd name="T62" fmla="*/ 96 w 198"/>
              <a:gd name="T63" fmla="*/ 194 h 243"/>
              <a:gd name="T64" fmla="*/ 80 w 198"/>
              <a:gd name="T65" fmla="*/ 194 h 243"/>
              <a:gd name="T66" fmla="*/ 80 w 198"/>
              <a:gd name="T67" fmla="*/ 163 h 243"/>
              <a:gd name="T68" fmla="*/ 48 w 198"/>
              <a:gd name="T69" fmla="*/ 138 h 243"/>
              <a:gd name="T70" fmla="*/ 27 w 198"/>
              <a:gd name="T71" fmla="*/ 138 h 243"/>
              <a:gd name="T72" fmla="*/ 24 w 198"/>
              <a:gd name="T73" fmla="*/ 115 h 243"/>
              <a:gd name="T74" fmla="*/ 96 w 198"/>
              <a:gd name="T75" fmla="*/ 90 h 243"/>
              <a:gd name="T76" fmla="*/ 96 w 198"/>
              <a:gd name="T77" fmla="*/ 90 h 243"/>
              <a:gd name="T78" fmla="*/ 98 w 198"/>
              <a:gd name="T79" fmla="*/ 90 h 243"/>
              <a:gd name="T80" fmla="*/ 100 w 198"/>
              <a:gd name="T81" fmla="*/ 90 h 243"/>
              <a:gd name="T82" fmla="*/ 100 w 198"/>
              <a:gd name="T83" fmla="*/ 90 h 243"/>
              <a:gd name="T84" fmla="*/ 174 w 198"/>
              <a:gd name="T85" fmla="*/ 115 h 243"/>
              <a:gd name="T86" fmla="*/ 170 w 198"/>
              <a:gd name="T87" fmla="*/ 138 h 243"/>
              <a:gd name="T88" fmla="*/ 149 w 198"/>
              <a:gd name="T89" fmla="*/ 138 h 243"/>
              <a:gd name="T90" fmla="*/ 98 w 198"/>
              <a:gd name="T91" fmla="*/ 97 h 243"/>
              <a:gd name="T92" fmla="*/ 69 w 198"/>
              <a:gd name="T93" fmla="*/ 122 h 243"/>
              <a:gd name="T94" fmla="*/ 98 w 198"/>
              <a:gd name="T95" fmla="*/ 148 h 243"/>
              <a:gd name="T96" fmla="*/ 128 w 198"/>
              <a:gd name="T97" fmla="*/ 122 h 243"/>
              <a:gd name="T98" fmla="*/ 98 w 198"/>
              <a:gd name="T99" fmla="*/ 97 h 243"/>
              <a:gd name="T100" fmla="*/ 98 w 198"/>
              <a:gd name="T101" fmla="*/ 141 h 243"/>
              <a:gd name="T102" fmla="*/ 77 w 198"/>
              <a:gd name="T103" fmla="*/ 122 h 243"/>
              <a:gd name="T104" fmla="*/ 98 w 198"/>
              <a:gd name="T105" fmla="*/ 104 h 243"/>
              <a:gd name="T106" fmla="*/ 120 w 198"/>
              <a:gd name="T107" fmla="*/ 122 h 243"/>
              <a:gd name="T108" fmla="*/ 98 w 198"/>
              <a:gd name="T109" fmla="*/ 141 h 243"/>
              <a:gd name="T110" fmla="*/ 99 w 198"/>
              <a:gd name="T111" fmla="*/ 110 h 243"/>
              <a:gd name="T112" fmla="*/ 83 w 198"/>
              <a:gd name="T113" fmla="*/ 122 h 243"/>
              <a:gd name="T114" fmla="*/ 99 w 198"/>
              <a:gd name="T115" fmla="*/ 120 h 243"/>
              <a:gd name="T116" fmla="*/ 115 w 198"/>
              <a:gd name="T117" fmla="*/ 122 h 243"/>
              <a:gd name="T118" fmla="*/ 99 w 198"/>
              <a:gd name="T119" fmla="*/ 11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8" h="243">
                <a:moveTo>
                  <a:pt x="99" y="220"/>
                </a:moveTo>
                <a:cubicBezTo>
                  <a:pt x="44" y="220"/>
                  <a:pt x="0" y="176"/>
                  <a:pt x="0" y="121"/>
                </a:cubicBezTo>
                <a:cubicBezTo>
                  <a:pt x="0" y="67"/>
                  <a:pt x="44" y="22"/>
                  <a:pt x="99" y="22"/>
                </a:cubicBezTo>
                <a:cubicBezTo>
                  <a:pt x="154" y="22"/>
                  <a:pt x="198" y="67"/>
                  <a:pt x="198" y="121"/>
                </a:cubicBezTo>
                <a:cubicBezTo>
                  <a:pt x="198" y="176"/>
                  <a:pt x="154" y="220"/>
                  <a:pt x="99" y="220"/>
                </a:cubicBezTo>
                <a:close/>
                <a:moveTo>
                  <a:pt x="99" y="214"/>
                </a:moveTo>
                <a:cubicBezTo>
                  <a:pt x="143" y="214"/>
                  <a:pt x="170" y="181"/>
                  <a:pt x="168" y="181"/>
                </a:cubicBezTo>
                <a:cubicBezTo>
                  <a:pt x="94" y="243"/>
                  <a:pt x="29" y="181"/>
                  <a:pt x="29" y="181"/>
                </a:cubicBezTo>
                <a:cubicBezTo>
                  <a:pt x="29" y="181"/>
                  <a:pt x="56" y="214"/>
                  <a:pt x="99" y="214"/>
                </a:cubicBezTo>
                <a:close/>
                <a:moveTo>
                  <a:pt x="99" y="29"/>
                </a:moveTo>
                <a:cubicBezTo>
                  <a:pt x="56" y="29"/>
                  <a:pt x="29" y="62"/>
                  <a:pt x="29" y="62"/>
                </a:cubicBezTo>
                <a:cubicBezTo>
                  <a:pt x="29" y="62"/>
                  <a:pt x="94" y="0"/>
                  <a:pt x="168" y="62"/>
                </a:cubicBezTo>
                <a:cubicBezTo>
                  <a:pt x="170" y="62"/>
                  <a:pt x="143" y="29"/>
                  <a:pt x="99" y="29"/>
                </a:cubicBezTo>
                <a:close/>
                <a:moveTo>
                  <a:pt x="174" y="91"/>
                </a:moveTo>
                <a:cubicBezTo>
                  <a:pt x="170" y="91"/>
                  <a:pt x="165" y="87"/>
                  <a:pt x="160" y="81"/>
                </a:cubicBezTo>
                <a:cubicBezTo>
                  <a:pt x="154" y="74"/>
                  <a:pt x="152" y="66"/>
                  <a:pt x="154" y="63"/>
                </a:cubicBezTo>
                <a:cubicBezTo>
                  <a:pt x="140" y="50"/>
                  <a:pt x="120" y="42"/>
                  <a:pt x="99" y="42"/>
                </a:cubicBezTo>
                <a:cubicBezTo>
                  <a:pt x="78" y="42"/>
                  <a:pt x="59" y="50"/>
                  <a:pt x="44" y="63"/>
                </a:cubicBezTo>
                <a:cubicBezTo>
                  <a:pt x="47" y="65"/>
                  <a:pt x="45" y="73"/>
                  <a:pt x="39" y="81"/>
                </a:cubicBezTo>
                <a:cubicBezTo>
                  <a:pt x="34" y="87"/>
                  <a:pt x="28" y="91"/>
                  <a:pt x="24" y="91"/>
                </a:cubicBezTo>
                <a:cubicBezTo>
                  <a:pt x="20" y="100"/>
                  <a:pt x="18" y="111"/>
                  <a:pt x="18" y="121"/>
                </a:cubicBezTo>
                <a:cubicBezTo>
                  <a:pt x="18" y="165"/>
                  <a:pt x="54" y="201"/>
                  <a:pt x="99" y="201"/>
                </a:cubicBezTo>
                <a:cubicBezTo>
                  <a:pt x="144" y="201"/>
                  <a:pt x="180" y="165"/>
                  <a:pt x="180" y="121"/>
                </a:cubicBezTo>
                <a:cubicBezTo>
                  <a:pt x="180" y="111"/>
                  <a:pt x="178" y="100"/>
                  <a:pt x="174" y="91"/>
                </a:cubicBezTo>
                <a:close/>
                <a:moveTo>
                  <a:pt x="149" y="138"/>
                </a:moveTo>
                <a:cubicBezTo>
                  <a:pt x="125" y="138"/>
                  <a:pt x="116" y="163"/>
                  <a:pt x="116" y="163"/>
                </a:cubicBezTo>
                <a:cubicBezTo>
                  <a:pt x="116" y="194"/>
                  <a:pt x="116" y="194"/>
                  <a:pt x="116" y="194"/>
                </a:cubicBezTo>
                <a:cubicBezTo>
                  <a:pt x="100" y="194"/>
                  <a:pt x="100" y="194"/>
                  <a:pt x="100" y="194"/>
                </a:cubicBezTo>
                <a:cubicBezTo>
                  <a:pt x="100" y="194"/>
                  <a:pt x="100" y="194"/>
                  <a:pt x="100" y="194"/>
                </a:cubicBezTo>
                <a:cubicBezTo>
                  <a:pt x="98" y="194"/>
                  <a:pt x="98" y="194"/>
                  <a:pt x="98" y="194"/>
                </a:cubicBezTo>
                <a:cubicBezTo>
                  <a:pt x="96" y="194"/>
                  <a:pt x="96" y="194"/>
                  <a:pt x="96" y="194"/>
                </a:cubicBezTo>
                <a:cubicBezTo>
                  <a:pt x="96" y="194"/>
                  <a:pt x="96" y="194"/>
                  <a:pt x="96" y="194"/>
                </a:cubicBezTo>
                <a:cubicBezTo>
                  <a:pt x="80" y="194"/>
                  <a:pt x="80" y="194"/>
                  <a:pt x="80" y="194"/>
                </a:cubicBezTo>
                <a:cubicBezTo>
                  <a:pt x="80" y="163"/>
                  <a:pt x="80" y="163"/>
                  <a:pt x="80" y="163"/>
                </a:cubicBezTo>
                <a:cubicBezTo>
                  <a:pt x="80" y="163"/>
                  <a:pt x="72" y="138"/>
                  <a:pt x="48" y="138"/>
                </a:cubicBezTo>
                <a:cubicBezTo>
                  <a:pt x="33" y="138"/>
                  <a:pt x="27" y="138"/>
                  <a:pt x="27" y="138"/>
                </a:cubicBezTo>
                <a:cubicBezTo>
                  <a:pt x="27" y="138"/>
                  <a:pt x="23" y="131"/>
                  <a:pt x="24" y="115"/>
                </a:cubicBezTo>
                <a:cubicBezTo>
                  <a:pt x="58" y="114"/>
                  <a:pt x="51" y="91"/>
                  <a:pt x="96" y="90"/>
                </a:cubicBezTo>
                <a:cubicBezTo>
                  <a:pt x="96" y="90"/>
                  <a:pt x="96" y="90"/>
                  <a:pt x="96" y="90"/>
                </a:cubicBezTo>
                <a:cubicBezTo>
                  <a:pt x="97" y="90"/>
                  <a:pt x="97" y="90"/>
                  <a:pt x="98" y="90"/>
                </a:cubicBezTo>
                <a:cubicBezTo>
                  <a:pt x="99" y="90"/>
                  <a:pt x="99" y="90"/>
                  <a:pt x="100" y="90"/>
                </a:cubicBezTo>
                <a:cubicBezTo>
                  <a:pt x="100" y="90"/>
                  <a:pt x="100" y="90"/>
                  <a:pt x="100" y="90"/>
                </a:cubicBezTo>
                <a:cubicBezTo>
                  <a:pt x="145" y="91"/>
                  <a:pt x="139" y="114"/>
                  <a:pt x="174" y="115"/>
                </a:cubicBezTo>
                <a:cubicBezTo>
                  <a:pt x="174" y="131"/>
                  <a:pt x="170" y="138"/>
                  <a:pt x="170" y="138"/>
                </a:cubicBezTo>
                <a:cubicBezTo>
                  <a:pt x="170" y="138"/>
                  <a:pt x="164" y="138"/>
                  <a:pt x="149" y="138"/>
                </a:cubicBezTo>
                <a:close/>
                <a:moveTo>
                  <a:pt x="98" y="97"/>
                </a:moveTo>
                <a:cubicBezTo>
                  <a:pt x="82" y="97"/>
                  <a:pt x="69" y="108"/>
                  <a:pt x="69" y="122"/>
                </a:cubicBezTo>
                <a:cubicBezTo>
                  <a:pt x="69" y="136"/>
                  <a:pt x="82" y="148"/>
                  <a:pt x="98" y="148"/>
                </a:cubicBezTo>
                <a:cubicBezTo>
                  <a:pt x="115" y="148"/>
                  <a:pt x="128" y="136"/>
                  <a:pt x="128" y="122"/>
                </a:cubicBezTo>
                <a:cubicBezTo>
                  <a:pt x="128" y="108"/>
                  <a:pt x="115" y="97"/>
                  <a:pt x="98" y="97"/>
                </a:cubicBezTo>
                <a:close/>
                <a:moveTo>
                  <a:pt x="98" y="141"/>
                </a:moveTo>
                <a:cubicBezTo>
                  <a:pt x="86" y="141"/>
                  <a:pt x="77" y="133"/>
                  <a:pt x="77" y="122"/>
                </a:cubicBezTo>
                <a:cubicBezTo>
                  <a:pt x="77" y="112"/>
                  <a:pt x="86" y="104"/>
                  <a:pt x="98" y="104"/>
                </a:cubicBezTo>
                <a:cubicBezTo>
                  <a:pt x="111" y="104"/>
                  <a:pt x="120" y="112"/>
                  <a:pt x="120" y="122"/>
                </a:cubicBezTo>
                <a:cubicBezTo>
                  <a:pt x="120" y="133"/>
                  <a:pt x="111" y="141"/>
                  <a:pt x="98" y="141"/>
                </a:cubicBezTo>
                <a:close/>
                <a:moveTo>
                  <a:pt x="99" y="110"/>
                </a:moveTo>
                <a:cubicBezTo>
                  <a:pt x="90" y="110"/>
                  <a:pt x="83" y="115"/>
                  <a:pt x="83" y="122"/>
                </a:cubicBezTo>
                <a:cubicBezTo>
                  <a:pt x="83" y="128"/>
                  <a:pt x="90" y="120"/>
                  <a:pt x="99" y="120"/>
                </a:cubicBezTo>
                <a:cubicBezTo>
                  <a:pt x="107" y="120"/>
                  <a:pt x="115" y="128"/>
                  <a:pt x="115" y="122"/>
                </a:cubicBezTo>
                <a:cubicBezTo>
                  <a:pt x="115" y="115"/>
                  <a:pt x="107" y="110"/>
                  <a:pt x="99" y="110"/>
                </a:cubicBezTo>
                <a:close/>
              </a:path>
            </a:pathLst>
          </a:custGeom>
          <a:gradFill>
            <a:gsLst>
              <a:gs pos="0">
                <a:schemeClr val="bg1"/>
              </a:gs>
              <a:gs pos="100000">
                <a:srgbClr val="16F7BC"/>
              </a:gs>
            </a:gsLst>
            <a:lin ang="13500000" scaled="1"/>
          </a:gra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84" name="组合 8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2A12148-743D-4873-8A70-BB0F4F3F78F6}"/>
              </a:ext>
            </a:extLst>
          </p:cNvPr>
          <p:cNvGrpSpPr/>
          <p:nvPr/>
        </p:nvGrpSpPr>
        <p:grpSpPr>
          <a:xfrm>
            <a:off x="9672208" y="2566256"/>
            <a:ext cx="666586" cy="584775"/>
            <a:chOff x="9850019" y="1582256"/>
            <a:chExt cx="666586" cy="584775"/>
          </a:xfrm>
        </p:grpSpPr>
        <p:sp>
          <p:nvSpPr>
            <p:cNvPr id="85" name="Freeform 16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2083489-A3C9-440F-85DC-F32F7AFD95DA}"/>
                </a:ext>
              </a:extLst>
            </p:cNvPr>
            <p:cNvSpPr>
              <a:spLocks noEditPoints="1"/>
            </p:cNvSpPr>
            <p:nvPr/>
          </p:nvSpPr>
          <p:spPr bwMode="auto">
            <a:xfrm>
              <a:off x="9850019" y="1715496"/>
              <a:ext cx="370325" cy="451535"/>
            </a:xfrm>
            <a:custGeom>
              <a:avLst/>
              <a:gdLst>
                <a:gd name="T0" fmla="*/ 35 w 119"/>
                <a:gd name="T1" fmla="*/ 153 h 162"/>
                <a:gd name="T2" fmla="*/ 44 w 119"/>
                <a:gd name="T3" fmla="*/ 162 h 162"/>
                <a:gd name="T4" fmla="*/ 44 w 119"/>
                <a:gd name="T5" fmla="*/ 162 h 162"/>
                <a:gd name="T6" fmla="*/ 53 w 119"/>
                <a:gd name="T7" fmla="*/ 153 h 162"/>
                <a:gd name="T8" fmla="*/ 53 w 119"/>
                <a:gd name="T9" fmla="*/ 101 h 162"/>
                <a:gd name="T10" fmla="*/ 57 w 119"/>
                <a:gd name="T11" fmla="*/ 101 h 162"/>
                <a:gd name="T12" fmla="*/ 57 w 119"/>
                <a:gd name="T13" fmla="*/ 153 h 162"/>
                <a:gd name="T14" fmla="*/ 66 w 119"/>
                <a:gd name="T15" fmla="*/ 162 h 162"/>
                <a:gd name="T16" fmla="*/ 66 w 119"/>
                <a:gd name="T17" fmla="*/ 162 h 162"/>
                <a:gd name="T18" fmla="*/ 75 w 119"/>
                <a:gd name="T19" fmla="*/ 153 h 162"/>
                <a:gd name="T20" fmla="*/ 75 w 119"/>
                <a:gd name="T21" fmla="*/ 72 h 162"/>
                <a:gd name="T22" fmla="*/ 75 w 119"/>
                <a:gd name="T23" fmla="*/ 63 h 162"/>
                <a:gd name="T24" fmla="*/ 107 w 119"/>
                <a:gd name="T25" fmla="*/ 45 h 162"/>
                <a:gd name="T26" fmla="*/ 99 w 119"/>
                <a:gd name="T27" fmla="*/ 30 h 162"/>
                <a:gd name="T28" fmla="*/ 72 w 119"/>
                <a:gd name="T29" fmla="*/ 45 h 162"/>
                <a:gd name="T30" fmla="*/ 68 w 119"/>
                <a:gd name="T31" fmla="*/ 45 h 162"/>
                <a:gd name="T32" fmla="*/ 42 w 119"/>
                <a:gd name="T33" fmla="*/ 45 h 162"/>
                <a:gd name="T34" fmla="*/ 33 w 119"/>
                <a:gd name="T35" fmla="*/ 48 h 162"/>
                <a:gd name="T36" fmla="*/ 7 w 119"/>
                <a:gd name="T37" fmla="*/ 80 h 162"/>
                <a:gd name="T38" fmla="*/ 20 w 119"/>
                <a:gd name="T39" fmla="*/ 89 h 162"/>
                <a:gd name="T40" fmla="*/ 35 w 119"/>
                <a:gd name="T41" fmla="*/ 72 h 162"/>
                <a:gd name="T42" fmla="*/ 35 w 119"/>
                <a:gd name="T43" fmla="*/ 153 h 162"/>
                <a:gd name="T44" fmla="*/ 55 w 119"/>
                <a:gd name="T45" fmla="*/ 0 h 162"/>
                <a:gd name="T46" fmla="*/ 35 w 119"/>
                <a:gd name="T47" fmla="*/ 20 h 162"/>
                <a:gd name="T48" fmla="*/ 55 w 119"/>
                <a:gd name="T49" fmla="*/ 40 h 162"/>
                <a:gd name="T50" fmla="*/ 75 w 119"/>
                <a:gd name="T51" fmla="*/ 20 h 162"/>
                <a:gd name="T52" fmla="*/ 55 w 119"/>
                <a:gd name="T5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9" h="162">
                  <a:moveTo>
                    <a:pt x="35" y="153"/>
                  </a:moveTo>
                  <a:cubicBezTo>
                    <a:pt x="35" y="158"/>
                    <a:pt x="39" y="162"/>
                    <a:pt x="44" y="162"/>
                  </a:cubicBezTo>
                  <a:cubicBezTo>
                    <a:pt x="44" y="162"/>
                    <a:pt x="44" y="162"/>
                    <a:pt x="44" y="162"/>
                  </a:cubicBezTo>
                  <a:cubicBezTo>
                    <a:pt x="48" y="162"/>
                    <a:pt x="53" y="158"/>
                    <a:pt x="53" y="153"/>
                  </a:cubicBezTo>
                  <a:cubicBezTo>
                    <a:pt x="53" y="101"/>
                    <a:pt x="53" y="101"/>
                    <a:pt x="53" y="101"/>
                  </a:cubicBezTo>
                  <a:cubicBezTo>
                    <a:pt x="57" y="101"/>
                    <a:pt x="57" y="101"/>
                    <a:pt x="57" y="101"/>
                  </a:cubicBezTo>
                  <a:cubicBezTo>
                    <a:pt x="57" y="153"/>
                    <a:pt x="57" y="153"/>
                    <a:pt x="57" y="153"/>
                  </a:cubicBezTo>
                  <a:cubicBezTo>
                    <a:pt x="57" y="158"/>
                    <a:pt x="62" y="162"/>
                    <a:pt x="66" y="162"/>
                  </a:cubicBezTo>
                  <a:cubicBezTo>
                    <a:pt x="66" y="162"/>
                    <a:pt x="66" y="162"/>
                    <a:pt x="66" y="162"/>
                  </a:cubicBezTo>
                  <a:cubicBezTo>
                    <a:pt x="71" y="162"/>
                    <a:pt x="75" y="158"/>
                    <a:pt x="75" y="153"/>
                  </a:cubicBezTo>
                  <a:cubicBezTo>
                    <a:pt x="75" y="126"/>
                    <a:pt x="75" y="98"/>
                    <a:pt x="75" y="72"/>
                  </a:cubicBezTo>
                  <a:cubicBezTo>
                    <a:pt x="75" y="63"/>
                    <a:pt x="75" y="63"/>
                    <a:pt x="75" y="63"/>
                  </a:cubicBezTo>
                  <a:cubicBezTo>
                    <a:pt x="107" y="45"/>
                    <a:pt x="107" y="45"/>
                    <a:pt x="107" y="45"/>
                  </a:cubicBezTo>
                  <a:cubicBezTo>
                    <a:pt x="119" y="38"/>
                    <a:pt x="110" y="23"/>
                    <a:pt x="99" y="30"/>
                  </a:cubicBezTo>
                  <a:cubicBezTo>
                    <a:pt x="90" y="35"/>
                    <a:pt x="81" y="40"/>
                    <a:pt x="72" y="45"/>
                  </a:cubicBezTo>
                  <a:cubicBezTo>
                    <a:pt x="71" y="45"/>
                    <a:pt x="70" y="45"/>
                    <a:pt x="68" y="45"/>
                  </a:cubicBezTo>
                  <a:cubicBezTo>
                    <a:pt x="42" y="45"/>
                    <a:pt x="42" y="45"/>
                    <a:pt x="42" y="45"/>
                  </a:cubicBezTo>
                  <a:cubicBezTo>
                    <a:pt x="38" y="44"/>
                    <a:pt x="35" y="45"/>
                    <a:pt x="33" y="48"/>
                  </a:cubicBezTo>
                  <a:cubicBezTo>
                    <a:pt x="7" y="80"/>
                    <a:pt x="7" y="80"/>
                    <a:pt x="7" y="80"/>
                  </a:cubicBezTo>
                  <a:cubicBezTo>
                    <a:pt x="0" y="89"/>
                    <a:pt x="12" y="99"/>
                    <a:pt x="20" y="89"/>
                  </a:cubicBezTo>
                  <a:cubicBezTo>
                    <a:pt x="35" y="72"/>
                    <a:pt x="35" y="72"/>
                    <a:pt x="35" y="72"/>
                  </a:cubicBezTo>
                  <a:cubicBezTo>
                    <a:pt x="35" y="95"/>
                    <a:pt x="35" y="129"/>
                    <a:pt x="35" y="153"/>
                  </a:cubicBezTo>
                  <a:close/>
                  <a:moveTo>
                    <a:pt x="55" y="0"/>
                  </a:moveTo>
                  <a:cubicBezTo>
                    <a:pt x="44" y="0"/>
                    <a:pt x="35" y="9"/>
                    <a:pt x="35" y="20"/>
                  </a:cubicBezTo>
                  <a:cubicBezTo>
                    <a:pt x="35" y="31"/>
                    <a:pt x="44" y="40"/>
                    <a:pt x="55" y="40"/>
                  </a:cubicBezTo>
                  <a:cubicBezTo>
                    <a:pt x="66" y="40"/>
                    <a:pt x="75" y="31"/>
                    <a:pt x="75" y="20"/>
                  </a:cubicBezTo>
                  <a:cubicBezTo>
                    <a:pt x="75" y="9"/>
                    <a:pt x="66" y="0"/>
                    <a:pt x="55" y="0"/>
                  </a:cubicBezTo>
                  <a:close/>
                </a:path>
              </a:pathLst>
            </a:custGeom>
            <a:gradFill>
              <a:gsLst>
                <a:gs pos="0">
                  <a:schemeClr val="bg1"/>
                </a:gs>
                <a:gs pos="100000">
                  <a:srgbClr val="16F7BC"/>
                </a:gs>
              </a:gsLst>
              <a:lin ang="13500000" scaled="1"/>
            </a:gra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Freeform 16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46FBB50-64CB-4E42-93FC-7D9F3711DCA0}"/>
                </a:ext>
              </a:extLst>
            </p:cNvPr>
            <p:cNvSpPr>
              <a:spLocks noEditPoints="1"/>
            </p:cNvSpPr>
            <p:nvPr/>
          </p:nvSpPr>
          <p:spPr bwMode="auto">
            <a:xfrm>
              <a:off x="10192913" y="1582256"/>
              <a:ext cx="323692" cy="288687"/>
            </a:xfrm>
            <a:custGeom>
              <a:avLst/>
              <a:gdLst>
                <a:gd name="T0" fmla="*/ 52 w 104"/>
                <a:gd name="T1" fmla="*/ 0 h 104"/>
                <a:gd name="T2" fmla="*/ 104 w 104"/>
                <a:gd name="T3" fmla="*/ 52 h 104"/>
                <a:gd name="T4" fmla="*/ 52 w 104"/>
                <a:gd name="T5" fmla="*/ 104 h 104"/>
                <a:gd name="T6" fmla="*/ 0 w 104"/>
                <a:gd name="T7" fmla="*/ 52 h 104"/>
                <a:gd name="T8" fmla="*/ 52 w 104"/>
                <a:gd name="T9" fmla="*/ 0 h 104"/>
                <a:gd name="T10" fmla="*/ 77 w 104"/>
                <a:gd name="T11" fmla="*/ 35 h 104"/>
                <a:gd name="T12" fmla="*/ 60 w 104"/>
                <a:gd name="T13" fmla="*/ 37 h 104"/>
                <a:gd name="T14" fmla="*/ 58 w 104"/>
                <a:gd name="T15" fmla="*/ 33 h 104"/>
                <a:gd name="T16" fmla="*/ 55 w 104"/>
                <a:gd name="T17" fmla="*/ 31 h 104"/>
                <a:gd name="T18" fmla="*/ 55 w 104"/>
                <a:gd name="T19" fmla="*/ 43 h 104"/>
                <a:gd name="T20" fmla="*/ 73 w 104"/>
                <a:gd name="T21" fmla="*/ 51 h 104"/>
                <a:gd name="T22" fmla="*/ 78 w 104"/>
                <a:gd name="T23" fmla="*/ 64 h 104"/>
                <a:gd name="T24" fmla="*/ 76 w 104"/>
                <a:gd name="T25" fmla="*/ 73 h 104"/>
                <a:gd name="T26" fmla="*/ 71 w 104"/>
                <a:gd name="T27" fmla="*/ 79 h 104"/>
                <a:gd name="T28" fmla="*/ 64 w 104"/>
                <a:gd name="T29" fmla="*/ 83 h 104"/>
                <a:gd name="T30" fmla="*/ 55 w 104"/>
                <a:gd name="T31" fmla="*/ 84 h 104"/>
                <a:gd name="T32" fmla="*/ 55 w 104"/>
                <a:gd name="T33" fmla="*/ 93 h 104"/>
                <a:gd name="T34" fmla="*/ 49 w 104"/>
                <a:gd name="T35" fmla="*/ 93 h 104"/>
                <a:gd name="T36" fmla="*/ 49 w 104"/>
                <a:gd name="T37" fmla="*/ 84 h 104"/>
                <a:gd name="T38" fmla="*/ 38 w 104"/>
                <a:gd name="T39" fmla="*/ 82 h 104"/>
                <a:gd name="T40" fmla="*/ 32 w 104"/>
                <a:gd name="T41" fmla="*/ 78 h 104"/>
                <a:gd name="T42" fmla="*/ 27 w 104"/>
                <a:gd name="T43" fmla="*/ 73 h 104"/>
                <a:gd name="T44" fmla="*/ 25 w 104"/>
                <a:gd name="T45" fmla="*/ 65 h 104"/>
                <a:gd name="T46" fmla="*/ 42 w 104"/>
                <a:gd name="T47" fmla="*/ 63 h 104"/>
                <a:gd name="T48" fmla="*/ 44 w 104"/>
                <a:gd name="T49" fmla="*/ 69 h 104"/>
                <a:gd name="T50" fmla="*/ 49 w 104"/>
                <a:gd name="T51" fmla="*/ 73 h 104"/>
                <a:gd name="T52" fmla="*/ 49 w 104"/>
                <a:gd name="T53" fmla="*/ 57 h 104"/>
                <a:gd name="T54" fmla="*/ 36 w 104"/>
                <a:gd name="T55" fmla="*/ 53 h 104"/>
                <a:gd name="T56" fmla="*/ 30 w 104"/>
                <a:gd name="T57" fmla="*/ 48 h 104"/>
                <a:gd name="T58" fmla="*/ 27 w 104"/>
                <a:gd name="T59" fmla="*/ 38 h 104"/>
                <a:gd name="T60" fmla="*/ 33 w 104"/>
                <a:gd name="T61" fmla="*/ 25 h 104"/>
                <a:gd name="T62" fmla="*/ 49 w 104"/>
                <a:gd name="T63" fmla="*/ 19 h 104"/>
                <a:gd name="T64" fmla="*/ 49 w 104"/>
                <a:gd name="T65" fmla="*/ 15 h 104"/>
                <a:gd name="T66" fmla="*/ 55 w 104"/>
                <a:gd name="T67" fmla="*/ 15 h 104"/>
                <a:gd name="T68" fmla="*/ 55 w 104"/>
                <a:gd name="T69" fmla="*/ 19 h 104"/>
                <a:gd name="T70" fmla="*/ 70 w 104"/>
                <a:gd name="T71" fmla="*/ 24 h 104"/>
                <a:gd name="T72" fmla="*/ 77 w 104"/>
                <a:gd name="T73" fmla="*/ 35 h 104"/>
                <a:gd name="T74" fmla="*/ 49 w 104"/>
                <a:gd name="T75" fmla="*/ 31 h 104"/>
                <a:gd name="T76" fmla="*/ 45 w 104"/>
                <a:gd name="T77" fmla="*/ 33 h 104"/>
                <a:gd name="T78" fmla="*/ 44 w 104"/>
                <a:gd name="T79" fmla="*/ 36 h 104"/>
                <a:gd name="T80" fmla="*/ 45 w 104"/>
                <a:gd name="T81" fmla="*/ 39 h 104"/>
                <a:gd name="T82" fmla="*/ 49 w 104"/>
                <a:gd name="T83" fmla="*/ 42 h 104"/>
                <a:gd name="T84" fmla="*/ 49 w 104"/>
                <a:gd name="T85" fmla="*/ 31 h 104"/>
                <a:gd name="T86" fmla="*/ 55 w 104"/>
                <a:gd name="T87" fmla="*/ 73 h 104"/>
                <a:gd name="T88" fmla="*/ 60 w 104"/>
                <a:gd name="T89" fmla="*/ 70 h 104"/>
                <a:gd name="T90" fmla="*/ 62 w 104"/>
                <a:gd name="T91" fmla="*/ 66 h 104"/>
                <a:gd name="T92" fmla="*/ 61 w 104"/>
                <a:gd name="T93" fmla="*/ 62 h 104"/>
                <a:gd name="T94" fmla="*/ 55 w 104"/>
                <a:gd name="T95" fmla="*/ 59 h 104"/>
                <a:gd name="T96" fmla="*/ 55 w 104"/>
                <a:gd name="T97" fmla="*/ 7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 h="104">
                  <a:moveTo>
                    <a:pt x="52" y="0"/>
                  </a:moveTo>
                  <a:cubicBezTo>
                    <a:pt x="80" y="0"/>
                    <a:pt x="104" y="23"/>
                    <a:pt x="104" y="52"/>
                  </a:cubicBezTo>
                  <a:cubicBezTo>
                    <a:pt x="104" y="81"/>
                    <a:pt x="80" y="104"/>
                    <a:pt x="52" y="104"/>
                  </a:cubicBezTo>
                  <a:cubicBezTo>
                    <a:pt x="23" y="104"/>
                    <a:pt x="0" y="81"/>
                    <a:pt x="0" y="52"/>
                  </a:cubicBezTo>
                  <a:cubicBezTo>
                    <a:pt x="0" y="23"/>
                    <a:pt x="23" y="0"/>
                    <a:pt x="52" y="0"/>
                  </a:cubicBezTo>
                  <a:close/>
                  <a:moveTo>
                    <a:pt x="77" y="35"/>
                  </a:moveTo>
                  <a:cubicBezTo>
                    <a:pt x="60" y="37"/>
                    <a:pt x="60" y="37"/>
                    <a:pt x="60" y="37"/>
                  </a:cubicBezTo>
                  <a:cubicBezTo>
                    <a:pt x="60" y="35"/>
                    <a:pt x="59" y="34"/>
                    <a:pt x="58" y="33"/>
                  </a:cubicBezTo>
                  <a:cubicBezTo>
                    <a:pt x="58" y="32"/>
                    <a:pt x="57" y="32"/>
                    <a:pt x="55" y="31"/>
                  </a:cubicBezTo>
                  <a:cubicBezTo>
                    <a:pt x="55" y="43"/>
                    <a:pt x="55" y="43"/>
                    <a:pt x="55" y="43"/>
                  </a:cubicBezTo>
                  <a:cubicBezTo>
                    <a:pt x="64" y="46"/>
                    <a:pt x="70" y="48"/>
                    <a:pt x="73" y="51"/>
                  </a:cubicBezTo>
                  <a:cubicBezTo>
                    <a:pt x="76" y="54"/>
                    <a:pt x="78" y="59"/>
                    <a:pt x="78" y="64"/>
                  </a:cubicBezTo>
                  <a:cubicBezTo>
                    <a:pt x="78" y="67"/>
                    <a:pt x="78" y="70"/>
                    <a:pt x="76" y="73"/>
                  </a:cubicBezTo>
                  <a:cubicBezTo>
                    <a:pt x="75" y="75"/>
                    <a:pt x="73" y="77"/>
                    <a:pt x="71" y="79"/>
                  </a:cubicBezTo>
                  <a:cubicBezTo>
                    <a:pt x="69" y="81"/>
                    <a:pt x="66" y="82"/>
                    <a:pt x="64" y="83"/>
                  </a:cubicBezTo>
                  <a:cubicBezTo>
                    <a:pt x="62" y="84"/>
                    <a:pt x="59" y="84"/>
                    <a:pt x="55" y="84"/>
                  </a:cubicBezTo>
                  <a:cubicBezTo>
                    <a:pt x="55" y="93"/>
                    <a:pt x="55" y="93"/>
                    <a:pt x="55" y="93"/>
                  </a:cubicBezTo>
                  <a:cubicBezTo>
                    <a:pt x="49" y="93"/>
                    <a:pt x="49" y="93"/>
                    <a:pt x="49" y="93"/>
                  </a:cubicBezTo>
                  <a:cubicBezTo>
                    <a:pt x="49" y="84"/>
                    <a:pt x="49" y="84"/>
                    <a:pt x="49" y="84"/>
                  </a:cubicBezTo>
                  <a:cubicBezTo>
                    <a:pt x="44" y="84"/>
                    <a:pt x="41" y="83"/>
                    <a:pt x="38" y="82"/>
                  </a:cubicBezTo>
                  <a:cubicBezTo>
                    <a:pt x="36" y="81"/>
                    <a:pt x="34" y="80"/>
                    <a:pt x="32" y="78"/>
                  </a:cubicBezTo>
                  <a:cubicBezTo>
                    <a:pt x="30" y="76"/>
                    <a:pt x="28" y="75"/>
                    <a:pt x="27" y="73"/>
                  </a:cubicBezTo>
                  <a:cubicBezTo>
                    <a:pt x="26" y="71"/>
                    <a:pt x="25" y="68"/>
                    <a:pt x="25" y="65"/>
                  </a:cubicBezTo>
                  <a:cubicBezTo>
                    <a:pt x="42" y="63"/>
                    <a:pt x="42" y="63"/>
                    <a:pt x="42" y="63"/>
                  </a:cubicBezTo>
                  <a:cubicBezTo>
                    <a:pt x="43" y="66"/>
                    <a:pt x="43" y="68"/>
                    <a:pt x="44" y="69"/>
                  </a:cubicBezTo>
                  <a:cubicBezTo>
                    <a:pt x="45" y="71"/>
                    <a:pt x="47" y="72"/>
                    <a:pt x="49" y="73"/>
                  </a:cubicBezTo>
                  <a:cubicBezTo>
                    <a:pt x="49" y="57"/>
                    <a:pt x="49" y="57"/>
                    <a:pt x="49" y="57"/>
                  </a:cubicBezTo>
                  <a:cubicBezTo>
                    <a:pt x="43" y="56"/>
                    <a:pt x="39" y="54"/>
                    <a:pt x="36" y="53"/>
                  </a:cubicBezTo>
                  <a:cubicBezTo>
                    <a:pt x="34" y="52"/>
                    <a:pt x="32" y="50"/>
                    <a:pt x="30" y="48"/>
                  </a:cubicBezTo>
                  <a:cubicBezTo>
                    <a:pt x="28" y="45"/>
                    <a:pt x="27" y="42"/>
                    <a:pt x="27" y="38"/>
                  </a:cubicBezTo>
                  <a:cubicBezTo>
                    <a:pt x="27" y="33"/>
                    <a:pt x="29" y="29"/>
                    <a:pt x="33" y="25"/>
                  </a:cubicBezTo>
                  <a:cubicBezTo>
                    <a:pt x="36" y="22"/>
                    <a:pt x="42" y="20"/>
                    <a:pt x="49" y="19"/>
                  </a:cubicBezTo>
                  <a:cubicBezTo>
                    <a:pt x="49" y="15"/>
                    <a:pt x="49" y="15"/>
                    <a:pt x="49" y="15"/>
                  </a:cubicBezTo>
                  <a:cubicBezTo>
                    <a:pt x="55" y="15"/>
                    <a:pt x="55" y="15"/>
                    <a:pt x="55" y="15"/>
                  </a:cubicBezTo>
                  <a:cubicBezTo>
                    <a:pt x="55" y="19"/>
                    <a:pt x="55" y="19"/>
                    <a:pt x="55" y="19"/>
                  </a:cubicBezTo>
                  <a:cubicBezTo>
                    <a:pt x="62" y="20"/>
                    <a:pt x="66" y="21"/>
                    <a:pt x="70" y="24"/>
                  </a:cubicBezTo>
                  <a:cubicBezTo>
                    <a:pt x="73" y="27"/>
                    <a:pt x="75" y="30"/>
                    <a:pt x="77" y="35"/>
                  </a:cubicBezTo>
                  <a:close/>
                  <a:moveTo>
                    <a:pt x="49" y="31"/>
                  </a:moveTo>
                  <a:cubicBezTo>
                    <a:pt x="47" y="31"/>
                    <a:pt x="46" y="32"/>
                    <a:pt x="45" y="33"/>
                  </a:cubicBezTo>
                  <a:cubicBezTo>
                    <a:pt x="44" y="34"/>
                    <a:pt x="44" y="35"/>
                    <a:pt x="44" y="36"/>
                  </a:cubicBezTo>
                  <a:cubicBezTo>
                    <a:pt x="44" y="37"/>
                    <a:pt x="44" y="38"/>
                    <a:pt x="45" y="39"/>
                  </a:cubicBezTo>
                  <a:cubicBezTo>
                    <a:pt x="46" y="40"/>
                    <a:pt x="47" y="41"/>
                    <a:pt x="49" y="42"/>
                  </a:cubicBezTo>
                  <a:cubicBezTo>
                    <a:pt x="49" y="31"/>
                    <a:pt x="49" y="31"/>
                    <a:pt x="49" y="31"/>
                  </a:cubicBezTo>
                  <a:close/>
                  <a:moveTo>
                    <a:pt x="55" y="73"/>
                  </a:moveTo>
                  <a:cubicBezTo>
                    <a:pt x="57" y="73"/>
                    <a:pt x="59" y="72"/>
                    <a:pt x="60" y="70"/>
                  </a:cubicBezTo>
                  <a:cubicBezTo>
                    <a:pt x="62" y="69"/>
                    <a:pt x="62" y="68"/>
                    <a:pt x="62" y="66"/>
                  </a:cubicBezTo>
                  <a:cubicBezTo>
                    <a:pt x="62" y="65"/>
                    <a:pt x="62" y="64"/>
                    <a:pt x="61" y="62"/>
                  </a:cubicBezTo>
                  <a:cubicBezTo>
                    <a:pt x="60" y="61"/>
                    <a:pt x="58" y="60"/>
                    <a:pt x="55" y="59"/>
                  </a:cubicBezTo>
                  <a:cubicBezTo>
                    <a:pt x="55" y="73"/>
                    <a:pt x="55" y="73"/>
                    <a:pt x="55" y="73"/>
                  </a:cubicBezTo>
                  <a:close/>
                </a:path>
              </a:pathLst>
            </a:custGeom>
            <a:gradFill>
              <a:gsLst>
                <a:gs pos="0">
                  <a:schemeClr val="bg1"/>
                </a:gs>
                <a:gs pos="100000">
                  <a:srgbClr val="16F7BC"/>
                </a:gs>
              </a:gsLst>
              <a:lin ang="13500000" scaled="1"/>
            </a:gra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pic>
        <p:nvPicPr>
          <p:cNvPr id="87" name="图片 8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33152FB-22D8-4F57-878F-0E7D0407749E}"/>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9936659">
            <a:off x="1647892" y="2287222"/>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图片 8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613C558-9656-4055-BFDA-27CE92F91ECE}"/>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9936659">
            <a:off x="5454050" y="2315435"/>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图片 8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B8E75AE-AE41-4DEC-B37A-9A8FA275D66B}"/>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9936659">
            <a:off x="9303174" y="2316866"/>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图片 8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DE518F2-D8FD-4E5B-93A1-CC55F705A9D9}"/>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9936659">
            <a:off x="9871458" y="3036415"/>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图片 9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53B05EB-FDD0-42B9-B7F9-CC002BFB43F3}"/>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678976">
            <a:off x="1184010" y="2800411"/>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图片 9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47F4AE1-5883-40D0-AD7D-31F0AB756433}"/>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678976">
            <a:off x="5050274" y="2819091"/>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图片 9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AC76566-4B2C-463E-BFC0-34073FC8F1C6}"/>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678976">
            <a:off x="8878338" y="2811711"/>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图片 9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68F84D1-75CC-42BF-BA70-8071960DA63C}"/>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678976">
            <a:off x="2624692" y="2524141"/>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图片 9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4FFFF8-1C86-4ACF-864A-B092AAB18089}"/>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678976">
            <a:off x="6468471" y="2517538"/>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图片 9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2F27266-0310-417E-B2BE-B337CD29ADD3}"/>
              </a:ext>
            </a:extLst>
          </p:cNvPr>
          <p:cNvPicPr>
            <a:picLocks noChangeAspect="1"/>
          </p:cNvPicPr>
          <p:nvPr/>
        </p:nvPicPr>
        <p:blipFill>
          <a:blip r:embed="rId2" cstate="screen">
            <a:extLst>
              <a:ext uri="{BEBA8EAE-BF5A-486C-A8C5-ECC9F3942E4B}">
                <a14:imgProps xmlns:a14="http://schemas.microsoft.com/office/drawing/2010/main">
                  <a14:imgLayer>
                    <a14:imgEffect>
                      <a14:brightnessContrast bright="40000" contrast="20000"/>
                    </a14:imgEffect>
                  </a14:imgLayer>
                </a14:imgProps>
              </a:ext>
              <a:ext uri="{28A0092B-C50C-407E-A947-70E740481C1C}">
                <a14:useLocalDpi xmlns:a14="http://schemas.microsoft.com/office/drawing/2010/main"/>
              </a:ext>
            </a:extLst>
          </a:blip>
          <a:srcRect/>
          <a:stretch>
            <a:fillRect/>
          </a:stretch>
        </p:blipFill>
        <p:spPr bwMode="auto">
          <a:xfrm rot="1678976">
            <a:off x="10314955" y="2535442"/>
            <a:ext cx="667011" cy="46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809B5E7-F600-47B9-A536-CF7F426BFD28}"/>
              </a:ext>
            </a:extLst>
          </p:cNvPr>
          <p:cNvGrpSpPr/>
          <p:nvPr/>
        </p:nvGrpSpPr>
        <p:grpSpPr>
          <a:xfrm>
            <a:off x="1139720" y="4011943"/>
            <a:ext cx="2173565" cy="1528624"/>
            <a:chOff x="932952" y="4085861"/>
            <a:chExt cx="2173565" cy="1528624"/>
          </a:xfrm>
        </p:grpSpPr>
        <p:sp>
          <p:nvSpPr>
            <p:cNvPr id="98" name="文本框 9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DF1CD06-3283-4CDA-8CD5-A8D810D16D88}"/>
                </a:ext>
              </a:extLst>
            </p:cNvPr>
            <p:cNvSpPr txBox="1"/>
            <p:nvPr/>
          </p:nvSpPr>
          <p:spPr>
            <a:xfrm>
              <a:off x="1222374" y="4085861"/>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99" name="文本框 9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B907AC4-53AB-4299-89A0-6A21215FB924}"/>
                </a:ext>
              </a:extLst>
            </p:cNvPr>
            <p:cNvSpPr txBox="1"/>
            <p:nvPr/>
          </p:nvSpPr>
          <p:spPr>
            <a:xfrm>
              <a:off x="932952" y="4547526"/>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nvGrpSpPr>
          <p:cNvPr id="100" name="组合 9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50BFD91-A393-421B-A2BE-1B9A57CF2368}"/>
              </a:ext>
            </a:extLst>
          </p:cNvPr>
          <p:cNvGrpSpPr/>
          <p:nvPr/>
        </p:nvGrpSpPr>
        <p:grpSpPr>
          <a:xfrm>
            <a:off x="8828902" y="4023243"/>
            <a:ext cx="2173565" cy="1528624"/>
            <a:chOff x="932952" y="4085861"/>
            <a:chExt cx="2173565" cy="1528624"/>
          </a:xfrm>
        </p:grpSpPr>
        <p:sp>
          <p:nvSpPr>
            <p:cNvPr id="101" name="文本框 10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82C594A-26C0-4296-9CF0-A8C6121311EB}"/>
                </a:ext>
              </a:extLst>
            </p:cNvPr>
            <p:cNvSpPr txBox="1"/>
            <p:nvPr/>
          </p:nvSpPr>
          <p:spPr>
            <a:xfrm>
              <a:off x="1222374" y="4085861"/>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102" name="文本框 10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CE80D0D-6E9D-4768-810A-6C60EDBB0F32}"/>
                </a:ext>
              </a:extLst>
            </p:cNvPr>
            <p:cNvSpPr txBox="1"/>
            <p:nvPr/>
          </p:nvSpPr>
          <p:spPr>
            <a:xfrm>
              <a:off x="932952" y="4547526"/>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nvGrpSpPr>
          <p:cNvPr id="103" name="组合 10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8E0C4C3-5E59-48B7-86CD-2D374E645FEF}"/>
              </a:ext>
            </a:extLst>
          </p:cNvPr>
          <p:cNvGrpSpPr/>
          <p:nvPr/>
        </p:nvGrpSpPr>
        <p:grpSpPr>
          <a:xfrm>
            <a:off x="5037568" y="4011943"/>
            <a:ext cx="2173565" cy="1528624"/>
            <a:chOff x="932952" y="4085861"/>
            <a:chExt cx="2173565" cy="1528624"/>
          </a:xfrm>
        </p:grpSpPr>
        <p:sp>
          <p:nvSpPr>
            <p:cNvPr id="104" name="文本框 10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9DE4A86-7960-4E86-80DF-9A080D9A15BB}"/>
                </a:ext>
              </a:extLst>
            </p:cNvPr>
            <p:cNvSpPr txBox="1"/>
            <p:nvPr/>
          </p:nvSpPr>
          <p:spPr>
            <a:xfrm>
              <a:off x="1222374" y="4085861"/>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105" name="文本框 10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CD44865-A7D4-4FBD-8D22-5AEC2CD90DE0}"/>
                </a:ext>
              </a:extLst>
            </p:cNvPr>
            <p:cNvSpPr txBox="1"/>
            <p:nvPr/>
          </p:nvSpPr>
          <p:spPr>
            <a:xfrm>
              <a:off x="932952" y="4547526"/>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spTree>
    <p:extLst>
      <p:ext uri="{BB962C8B-B14F-4D97-AF65-F5344CB8AC3E}">
        <p14:creationId xmlns:p14="http://schemas.microsoft.com/office/powerpoint/2010/main" val="1060970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42" presetClass="path" presetSubtype="0" accel="50000" decel="50000" fill="hold" nodeType="afterEffect">
                                      <p:stCondLst>
                                        <p:cond delay="0"/>
                                      </p:stCondLst>
                                      <p:childTnLst>
                                        <p:animMotion origin="layout" path="M 0.00065 -0.00185 L -0.03841 0.03426 " pathEditMode="relative" rAng="0" ptsTypes="AA">
                                          <p:cBhvr>
                                            <p:cTn id="21" dur="2000" fill="hold"/>
                                            <p:tgtEl>
                                              <p:spTgt spid="87"/>
                                            </p:tgtEl>
                                            <p:attrNameLst>
                                              <p:attrName>ppt_x</p:attrName>
                                              <p:attrName>ppt_y</p:attrName>
                                            </p:attrNameLst>
                                          </p:cBhvr>
                                          <p:rCtr x="-1953" y="1806"/>
                                        </p:animMotion>
                                      </p:childTnLst>
                                    </p:cTn>
                                  </p:par>
                                  <p:par>
                                    <p:cTn id="22" presetID="42" presetClass="path" presetSubtype="0" accel="50000" decel="50000" fill="hold" nodeType="withEffect">
                                      <p:stCondLst>
                                        <p:cond delay="0"/>
                                      </p:stCondLst>
                                      <p:childTnLst>
                                        <p:animMotion origin="layout" path="M 0.00065 -0.00186 L -0.03841 0.03426 " pathEditMode="relative" rAng="0" ptsTypes="AA">
                                          <p:cBhvr>
                                            <p:cTn id="23" dur="2000" fill="hold"/>
                                            <p:tgtEl>
                                              <p:spTgt spid="88"/>
                                            </p:tgtEl>
                                            <p:attrNameLst>
                                              <p:attrName>ppt_x</p:attrName>
                                              <p:attrName>ppt_y</p:attrName>
                                            </p:attrNameLst>
                                          </p:cBhvr>
                                          <p:rCtr x="-1953" y="1806"/>
                                        </p:animMotion>
                                      </p:childTnLst>
                                    </p:cTn>
                                  </p:par>
                                  <p:par>
                                    <p:cTn id="24" presetID="42" presetClass="path" presetSubtype="0" accel="50000" decel="50000" fill="hold" nodeType="withEffect">
                                      <p:stCondLst>
                                        <p:cond delay="0"/>
                                      </p:stCondLst>
                                      <p:childTnLst>
                                        <p:animMotion origin="layout" path="M 0.00066 -0.00185 L -0.03841 0.03426 " pathEditMode="relative" rAng="0" ptsTypes="AA">
                                          <p:cBhvr>
                                            <p:cTn id="25" dur="2000" fill="hold"/>
                                            <p:tgtEl>
                                              <p:spTgt spid="89"/>
                                            </p:tgtEl>
                                            <p:attrNameLst>
                                              <p:attrName>ppt_x</p:attrName>
                                              <p:attrName>ppt_y</p:attrName>
                                            </p:attrNameLst>
                                          </p:cBhvr>
                                          <p:rCtr x="-1953" y="1806"/>
                                        </p:animMotion>
                                      </p:childTnLst>
                                    </p:cTn>
                                  </p:par>
                                  <p:par>
                                    <p:cTn id="26" presetID="42" presetClass="path" presetSubtype="0" accel="50000" decel="50000" fill="hold" nodeType="withEffect">
                                      <p:stCondLst>
                                        <p:cond delay="0"/>
                                      </p:stCondLst>
                                      <p:childTnLst>
                                        <p:animMotion origin="layout" path="M 8.33333E-7 1.85185E-6 L 0.03997 0.03657 " pathEditMode="relative" rAng="0" ptsTypes="AA">
                                          <p:cBhvr>
                                            <p:cTn id="27" dur="2000" fill="hold"/>
                                            <p:tgtEl>
                                              <p:spTgt spid="91"/>
                                            </p:tgtEl>
                                            <p:attrNameLst>
                                              <p:attrName>ppt_x</p:attrName>
                                              <p:attrName>ppt_y</p:attrName>
                                            </p:attrNameLst>
                                          </p:cBhvr>
                                          <p:rCtr x="1992" y="1829"/>
                                        </p:animMotion>
                                      </p:childTnLst>
                                    </p:cTn>
                                  </p:par>
                                  <p:par>
                                    <p:cTn id="28" presetID="42" presetClass="path" presetSubtype="0" accel="50000" decel="50000" fill="hold" nodeType="withEffect">
                                      <p:stCondLst>
                                        <p:cond delay="0"/>
                                      </p:stCondLst>
                                      <p:childTnLst>
                                        <p:animMotion origin="layout" path="M 3.54167E-6 4.07407E-6 L 0.03685 0.03217 " pathEditMode="relative" rAng="0" ptsTypes="AA">
                                          <p:cBhvr>
                                            <p:cTn id="29" dur="2000" fill="hold"/>
                                            <p:tgtEl>
                                              <p:spTgt spid="92"/>
                                            </p:tgtEl>
                                            <p:attrNameLst>
                                              <p:attrName>ppt_x</p:attrName>
                                              <p:attrName>ppt_y</p:attrName>
                                            </p:attrNameLst>
                                          </p:cBhvr>
                                          <p:rCtr x="1836" y="1597"/>
                                        </p:animMotion>
                                      </p:childTnLst>
                                    </p:cTn>
                                  </p:par>
                                  <p:par>
                                    <p:cTn id="30" presetID="42" presetClass="path" presetSubtype="0" accel="50000" decel="50000" fill="hold" nodeType="withEffect">
                                      <p:stCondLst>
                                        <p:cond delay="0"/>
                                      </p:stCondLst>
                                      <p:childTnLst>
                                        <p:animMotion origin="layout" path="M 1.04167E-6 1.48148E-6 L 0.03997 0.03657 " pathEditMode="relative" rAng="0" ptsTypes="AA">
                                          <p:cBhvr>
                                            <p:cTn id="31" dur="2000" fill="hold"/>
                                            <p:tgtEl>
                                              <p:spTgt spid="93"/>
                                            </p:tgtEl>
                                            <p:attrNameLst>
                                              <p:attrName>ppt_x</p:attrName>
                                              <p:attrName>ppt_y</p:attrName>
                                            </p:attrNameLst>
                                          </p:cBhvr>
                                          <p:rCtr x="1992" y="1829"/>
                                        </p:animMotion>
                                      </p:childTnLst>
                                    </p:cTn>
                                  </p:par>
                                  <p:par>
                                    <p:cTn id="32" presetID="42" presetClass="path" presetSubtype="0" accel="50000" decel="50000" fill="hold" nodeType="withEffect">
                                      <p:stCondLst>
                                        <p:cond delay="0"/>
                                      </p:stCondLst>
                                      <p:childTnLst>
                                        <p:animMotion origin="layout" path="M 8.33333E-7 1.11111E-6 L 0.04023 -0.03658 " pathEditMode="relative" rAng="0" ptsTypes="AA">
                                          <p:cBhvr>
                                            <p:cTn id="33" dur="2000" fill="hold"/>
                                            <p:tgtEl>
                                              <p:spTgt spid="90"/>
                                            </p:tgtEl>
                                            <p:attrNameLst>
                                              <p:attrName>ppt_x</p:attrName>
                                              <p:attrName>ppt_y</p:attrName>
                                            </p:attrNameLst>
                                          </p:cBhvr>
                                          <p:rCtr x="2005" y="-1829"/>
                                        </p:animMotion>
                                      </p:childTnLst>
                                    </p:cTn>
                                  </p:par>
                                  <p:par>
                                    <p:cTn id="34" presetID="42" presetClass="path" presetSubtype="0" accel="50000" decel="50000" fill="hold" nodeType="withEffect">
                                      <p:stCondLst>
                                        <p:cond delay="0"/>
                                      </p:stCondLst>
                                      <p:childTnLst>
                                        <p:animMotion origin="layout" path="M 1.875E-6 -3.7037E-7 L -0.03724 -0.0338 " pathEditMode="relative" rAng="0" ptsTypes="AA">
                                          <p:cBhvr>
                                            <p:cTn id="35" dur="2000" fill="hold"/>
                                            <p:tgtEl>
                                              <p:spTgt spid="94"/>
                                            </p:tgtEl>
                                            <p:attrNameLst>
                                              <p:attrName>ppt_x</p:attrName>
                                              <p:attrName>ppt_y</p:attrName>
                                            </p:attrNameLst>
                                          </p:cBhvr>
                                          <p:rCtr x="-1862" y="-1690"/>
                                        </p:animMotion>
                                      </p:childTnLst>
                                    </p:cTn>
                                  </p:par>
                                  <p:par>
                                    <p:cTn id="36" presetID="42" presetClass="path" presetSubtype="0" accel="50000" decel="50000" fill="hold" nodeType="withEffect">
                                      <p:stCondLst>
                                        <p:cond delay="0"/>
                                      </p:stCondLst>
                                      <p:childTnLst>
                                        <p:animMotion origin="layout" path="M 0.00013 -0.00069 L -0.03945 -0.03356 " pathEditMode="relative" rAng="0" ptsTypes="AA">
                                          <p:cBhvr>
                                            <p:cTn id="37" dur="2000" fill="hold"/>
                                            <p:tgtEl>
                                              <p:spTgt spid="95"/>
                                            </p:tgtEl>
                                            <p:attrNameLst>
                                              <p:attrName>ppt_x</p:attrName>
                                              <p:attrName>ppt_y</p:attrName>
                                            </p:attrNameLst>
                                          </p:cBhvr>
                                          <p:rCtr x="-1979" y="-1644"/>
                                        </p:animMotion>
                                      </p:childTnLst>
                                    </p:cTn>
                                  </p:par>
                                  <p:par>
                                    <p:cTn id="38" presetID="42" presetClass="path" presetSubtype="0" accel="50000" decel="50000" fill="hold" nodeType="withEffect">
                                      <p:stCondLst>
                                        <p:cond delay="0"/>
                                      </p:stCondLst>
                                      <p:childTnLst>
                                        <p:animMotion origin="layout" path="M 0.00013 -0.00069 L -0.03946 -0.03356 " pathEditMode="relative" rAng="0" ptsTypes="AA">
                                          <p:cBhvr>
                                            <p:cTn id="39" dur="2000" fill="hold"/>
                                            <p:tgtEl>
                                              <p:spTgt spid="96"/>
                                            </p:tgtEl>
                                            <p:attrNameLst>
                                              <p:attrName>ppt_x</p:attrName>
                                              <p:attrName>ppt_y</p:attrName>
                                            </p:attrNameLst>
                                          </p:cBhvr>
                                          <p:rCtr x="-1979" y="-1644"/>
                                        </p:animMotion>
                                      </p:childTnLst>
                                    </p:cTn>
                                  </p:par>
                                  <p:par>
                                    <p:cTn id="40" presetID="64" presetClass="path" presetSubtype="0" accel="5000" fill="hold" grpId="0" nodeType="withEffect" p14:presetBounceEnd="50000">
                                      <p:stCondLst>
                                        <p:cond delay="0"/>
                                      </p:stCondLst>
                                      <p:childTnLst>
                                        <p:animMotion origin="layout" path="M -1.25E-6 4.07407E-6 L -0.00091 -0.12732 " pathEditMode="relative" rAng="0" ptsTypes="AA" p14:bounceEnd="50000">
                                          <p:cBhvr>
                                            <p:cTn id="41" dur="1000" fill="hold"/>
                                            <p:tgtEl>
                                              <p:spTgt spid="72"/>
                                            </p:tgtEl>
                                            <p:attrNameLst>
                                              <p:attrName>ppt_x</p:attrName>
                                              <p:attrName>ppt_y</p:attrName>
                                            </p:attrNameLst>
                                          </p:cBhvr>
                                          <p:rCtr x="-52" y="-6366"/>
                                        </p:animMotion>
                                      </p:childTnLst>
                                    </p:cTn>
                                  </p:par>
                                  <p:par>
                                    <p:cTn id="42" presetID="64" presetClass="path" presetSubtype="0" accel="5000" fill="hold" nodeType="withEffect" p14:presetBounceEnd="50000">
                                      <p:stCondLst>
                                        <p:cond delay="0"/>
                                      </p:stCondLst>
                                      <p:childTnLst>
                                        <p:animMotion origin="layout" path="M -3.125E-6 1.85185E-6 L -0.00091 -0.12732 " pathEditMode="relative" rAng="0" ptsTypes="AA" p14:bounceEnd="50000">
                                          <p:cBhvr>
                                            <p:cTn id="43" dur="1000" fill="hold"/>
                                            <p:tgtEl>
                                              <p:spTgt spid="84"/>
                                            </p:tgtEl>
                                            <p:attrNameLst>
                                              <p:attrName>ppt_x</p:attrName>
                                              <p:attrName>ppt_y</p:attrName>
                                            </p:attrNameLst>
                                          </p:cBhvr>
                                          <p:rCtr x="-52" y="-6366"/>
                                        </p:animMotion>
                                      </p:childTnLst>
                                    </p:cTn>
                                  </p:par>
                                  <p:par>
                                    <p:cTn id="44" presetID="64" presetClass="path" presetSubtype="0" accel="5000" fill="hold" grpId="0" nodeType="withEffect" p14:presetBounceEnd="50000">
                                      <p:stCondLst>
                                        <p:cond delay="0"/>
                                      </p:stCondLst>
                                      <p:childTnLst>
                                        <p:animMotion origin="layout" path="M 2.70833E-6 4.07407E-6 L -0.00091 -0.12732 " pathEditMode="relative" rAng="0" ptsTypes="AA" p14:bounceEnd="50000">
                                          <p:cBhvr>
                                            <p:cTn id="45" dur="1000" fill="hold"/>
                                            <p:tgtEl>
                                              <p:spTgt spid="83"/>
                                            </p:tgtEl>
                                            <p:attrNameLst>
                                              <p:attrName>ppt_x</p:attrName>
                                              <p:attrName>ppt_y</p:attrName>
                                            </p:attrNameLst>
                                          </p:cBhvr>
                                          <p:rCtr x="-52" y="-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83" grpId="0" animBg="1"/>
        </p:bldLst>
      </p:timing>
    </mc:Choice>
    <mc:Fallback xmlns="" xmlns:a16="http://schemas.microsoft.com/office/drawing/2014/main" xmlns:a14="http://schemas.microsoft.com/office/drawing/2010/mai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42" presetClass="path" presetSubtype="0" accel="50000" decel="50000" fill="hold" nodeType="afterEffect">
                                      <p:stCondLst>
                                        <p:cond delay="0"/>
                                      </p:stCondLst>
                                      <p:childTnLst>
                                        <p:animMotion origin="layout" path="M 0.00065 -0.00185 L -0.03841 0.03426 " pathEditMode="relative" rAng="0" ptsTypes="AA">
                                          <p:cBhvr>
                                            <p:cTn id="21" dur="2000" fill="hold"/>
                                            <p:tgtEl>
                                              <p:spTgt spid="87"/>
                                            </p:tgtEl>
                                            <p:attrNameLst>
                                              <p:attrName>ppt_x</p:attrName>
                                              <p:attrName>ppt_y</p:attrName>
                                            </p:attrNameLst>
                                          </p:cBhvr>
                                          <p:rCtr x="-1953" y="1806"/>
                                        </p:animMotion>
                                      </p:childTnLst>
                                    </p:cTn>
                                  </p:par>
                                  <p:par>
                                    <p:cTn id="22" presetID="42" presetClass="path" presetSubtype="0" accel="50000" decel="50000" fill="hold" nodeType="withEffect">
                                      <p:stCondLst>
                                        <p:cond delay="0"/>
                                      </p:stCondLst>
                                      <p:childTnLst>
                                        <p:animMotion origin="layout" path="M 0.00065 -0.00186 L -0.03841 0.03426 " pathEditMode="relative" rAng="0" ptsTypes="AA">
                                          <p:cBhvr>
                                            <p:cTn id="23" dur="2000" fill="hold"/>
                                            <p:tgtEl>
                                              <p:spTgt spid="88"/>
                                            </p:tgtEl>
                                            <p:attrNameLst>
                                              <p:attrName>ppt_x</p:attrName>
                                              <p:attrName>ppt_y</p:attrName>
                                            </p:attrNameLst>
                                          </p:cBhvr>
                                          <p:rCtr x="-1953" y="1806"/>
                                        </p:animMotion>
                                      </p:childTnLst>
                                    </p:cTn>
                                  </p:par>
                                  <p:par>
                                    <p:cTn id="24" presetID="42" presetClass="path" presetSubtype="0" accel="50000" decel="50000" fill="hold" nodeType="withEffect">
                                      <p:stCondLst>
                                        <p:cond delay="0"/>
                                      </p:stCondLst>
                                      <p:childTnLst>
                                        <p:animMotion origin="layout" path="M 0.00066 -0.00185 L -0.03841 0.03426 " pathEditMode="relative" rAng="0" ptsTypes="AA">
                                          <p:cBhvr>
                                            <p:cTn id="25" dur="2000" fill="hold"/>
                                            <p:tgtEl>
                                              <p:spTgt spid="89"/>
                                            </p:tgtEl>
                                            <p:attrNameLst>
                                              <p:attrName>ppt_x</p:attrName>
                                              <p:attrName>ppt_y</p:attrName>
                                            </p:attrNameLst>
                                          </p:cBhvr>
                                          <p:rCtr x="-1953" y="1806"/>
                                        </p:animMotion>
                                      </p:childTnLst>
                                    </p:cTn>
                                  </p:par>
                                  <p:par>
                                    <p:cTn id="26" presetID="42" presetClass="path" presetSubtype="0" accel="50000" decel="50000" fill="hold" nodeType="withEffect">
                                      <p:stCondLst>
                                        <p:cond delay="0"/>
                                      </p:stCondLst>
                                      <p:childTnLst>
                                        <p:animMotion origin="layout" path="M 8.33333E-7 1.85185E-6 L 0.03997 0.03657 " pathEditMode="relative" rAng="0" ptsTypes="AA">
                                          <p:cBhvr>
                                            <p:cTn id="27" dur="2000" fill="hold"/>
                                            <p:tgtEl>
                                              <p:spTgt spid="91"/>
                                            </p:tgtEl>
                                            <p:attrNameLst>
                                              <p:attrName>ppt_x</p:attrName>
                                              <p:attrName>ppt_y</p:attrName>
                                            </p:attrNameLst>
                                          </p:cBhvr>
                                          <p:rCtr x="1992" y="1829"/>
                                        </p:animMotion>
                                      </p:childTnLst>
                                    </p:cTn>
                                  </p:par>
                                  <p:par>
                                    <p:cTn id="28" presetID="42" presetClass="path" presetSubtype="0" accel="50000" decel="50000" fill="hold" nodeType="withEffect">
                                      <p:stCondLst>
                                        <p:cond delay="0"/>
                                      </p:stCondLst>
                                      <p:childTnLst>
                                        <p:animMotion origin="layout" path="M 3.54167E-6 4.07407E-6 L 0.03685 0.03217 " pathEditMode="relative" rAng="0" ptsTypes="AA">
                                          <p:cBhvr>
                                            <p:cTn id="29" dur="2000" fill="hold"/>
                                            <p:tgtEl>
                                              <p:spTgt spid="92"/>
                                            </p:tgtEl>
                                            <p:attrNameLst>
                                              <p:attrName>ppt_x</p:attrName>
                                              <p:attrName>ppt_y</p:attrName>
                                            </p:attrNameLst>
                                          </p:cBhvr>
                                          <p:rCtr x="1836" y="1597"/>
                                        </p:animMotion>
                                      </p:childTnLst>
                                    </p:cTn>
                                  </p:par>
                                  <p:par>
                                    <p:cTn id="30" presetID="42" presetClass="path" presetSubtype="0" accel="50000" decel="50000" fill="hold" nodeType="withEffect">
                                      <p:stCondLst>
                                        <p:cond delay="0"/>
                                      </p:stCondLst>
                                      <p:childTnLst>
                                        <p:animMotion origin="layout" path="M 1.04167E-6 1.48148E-6 L 0.03997 0.03657 " pathEditMode="relative" rAng="0" ptsTypes="AA">
                                          <p:cBhvr>
                                            <p:cTn id="31" dur="2000" fill="hold"/>
                                            <p:tgtEl>
                                              <p:spTgt spid="93"/>
                                            </p:tgtEl>
                                            <p:attrNameLst>
                                              <p:attrName>ppt_x</p:attrName>
                                              <p:attrName>ppt_y</p:attrName>
                                            </p:attrNameLst>
                                          </p:cBhvr>
                                          <p:rCtr x="1992" y="1829"/>
                                        </p:animMotion>
                                      </p:childTnLst>
                                    </p:cTn>
                                  </p:par>
                                  <p:par>
                                    <p:cTn id="32" presetID="42" presetClass="path" presetSubtype="0" accel="50000" decel="50000" fill="hold" nodeType="withEffect">
                                      <p:stCondLst>
                                        <p:cond delay="0"/>
                                      </p:stCondLst>
                                      <p:childTnLst>
                                        <p:animMotion origin="layout" path="M 8.33333E-7 1.11111E-6 L 0.04023 -0.03658 " pathEditMode="relative" rAng="0" ptsTypes="AA">
                                          <p:cBhvr>
                                            <p:cTn id="33" dur="2000" fill="hold"/>
                                            <p:tgtEl>
                                              <p:spTgt spid="90"/>
                                            </p:tgtEl>
                                            <p:attrNameLst>
                                              <p:attrName>ppt_x</p:attrName>
                                              <p:attrName>ppt_y</p:attrName>
                                            </p:attrNameLst>
                                          </p:cBhvr>
                                          <p:rCtr x="2005" y="-1829"/>
                                        </p:animMotion>
                                      </p:childTnLst>
                                    </p:cTn>
                                  </p:par>
                                  <p:par>
                                    <p:cTn id="34" presetID="42" presetClass="path" presetSubtype="0" accel="50000" decel="50000" fill="hold" nodeType="withEffect">
                                      <p:stCondLst>
                                        <p:cond delay="0"/>
                                      </p:stCondLst>
                                      <p:childTnLst>
                                        <p:animMotion origin="layout" path="M 1.875E-6 -3.7037E-7 L -0.03724 -0.0338 " pathEditMode="relative" rAng="0" ptsTypes="AA">
                                          <p:cBhvr>
                                            <p:cTn id="35" dur="2000" fill="hold"/>
                                            <p:tgtEl>
                                              <p:spTgt spid="94"/>
                                            </p:tgtEl>
                                            <p:attrNameLst>
                                              <p:attrName>ppt_x</p:attrName>
                                              <p:attrName>ppt_y</p:attrName>
                                            </p:attrNameLst>
                                          </p:cBhvr>
                                          <p:rCtr x="-1862" y="-1690"/>
                                        </p:animMotion>
                                      </p:childTnLst>
                                    </p:cTn>
                                  </p:par>
                                  <p:par>
                                    <p:cTn id="36" presetID="42" presetClass="path" presetSubtype="0" accel="50000" decel="50000" fill="hold" nodeType="withEffect">
                                      <p:stCondLst>
                                        <p:cond delay="0"/>
                                      </p:stCondLst>
                                      <p:childTnLst>
                                        <p:animMotion origin="layout" path="M 0.00013 -0.00069 L -0.03945 -0.03356 " pathEditMode="relative" rAng="0" ptsTypes="AA">
                                          <p:cBhvr>
                                            <p:cTn id="37" dur="2000" fill="hold"/>
                                            <p:tgtEl>
                                              <p:spTgt spid="95"/>
                                            </p:tgtEl>
                                            <p:attrNameLst>
                                              <p:attrName>ppt_x</p:attrName>
                                              <p:attrName>ppt_y</p:attrName>
                                            </p:attrNameLst>
                                          </p:cBhvr>
                                          <p:rCtr x="-1979" y="-1644"/>
                                        </p:animMotion>
                                      </p:childTnLst>
                                    </p:cTn>
                                  </p:par>
                                  <p:par>
                                    <p:cTn id="38" presetID="42" presetClass="path" presetSubtype="0" accel="50000" decel="50000" fill="hold" nodeType="withEffect">
                                      <p:stCondLst>
                                        <p:cond delay="0"/>
                                      </p:stCondLst>
                                      <p:childTnLst>
                                        <p:animMotion origin="layout" path="M 0.00013 -0.00069 L -0.03946 -0.03356 " pathEditMode="relative" rAng="0" ptsTypes="AA">
                                          <p:cBhvr>
                                            <p:cTn id="39" dur="2000" fill="hold"/>
                                            <p:tgtEl>
                                              <p:spTgt spid="96"/>
                                            </p:tgtEl>
                                            <p:attrNameLst>
                                              <p:attrName>ppt_x</p:attrName>
                                              <p:attrName>ppt_y</p:attrName>
                                            </p:attrNameLst>
                                          </p:cBhvr>
                                          <p:rCtr x="-1979" y="-1644"/>
                                        </p:animMotion>
                                      </p:childTnLst>
                                    </p:cTn>
                                  </p:par>
                                  <p:par>
                                    <p:cTn id="40" presetID="64" presetClass="path" presetSubtype="0" accel="5000" fill="hold" grpId="0" nodeType="withEffect">
                                      <p:stCondLst>
                                        <p:cond delay="0"/>
                                      </p:stCondLst>
                                      <p:childTnLst>
                                        <p:animMotion origin="layout" path="M -1.25E-6 4.07407E-6 L -0.00091 -0.12732 " pathEditMode="relative" rAng="0" ptsTypes="AA">
                                          <p:cBhvr>
                                            <p:cTn id="41" dur="1000" fill="hold"/>
                                            <p:tgtEl>
                                              <p:spTgt spid="72"/>
                                            </p:tgtEl>
                                            <p:attrNameLst>
                                              <p:attrName>ppt_x</p:attrName>
                                              <p:attrName>ppt_y</p:attrName>
                                            </p:attrNameLst>
                                          </p:cBhvr>
                                          <p:rCtr x="-52" y="-6366"/>
                                        </p:animMotion>
                                      </p:childTnLst>
                                    </p:cTn>
                                  </p:par>
                                  <p:par>
                                    <p:cTn id="42" presetID="64" presetClass="path" presetSubtype="0" accel="5000" fill="hold" nodeType="withEffect">
                                      <p:stCondLst>
                                        <p:cond delay="0"/>
                                      </p:stCondLst>
                                      <p:childTnLst>
                                        <p:animMotion origin="layout" path="M -3.125E-6 1.85185E-6 L -0.00091 -0.12732 " pathEditMode="relative" rAng="0" ptsTypes="AA">
                                          <p:cBhvr>
                                            <p:cTn id="43" dur="1000" fill="hold"/>
                                            <p:tgtEl>
                                              <p:spTgt spid="84"/>
                                            </p:tgtEl>
                                            <p:attrNameLst>
                                              <p:attrName>ppt_x</p:attrName>
                                              <p:attrName>ppt_y</p:attrName>
                                            </p:attrNameLst>
                                          </p:cBhvr>
                                          <p:rCtr x="-52" y="-6366"/>
                                        </p:animMotion>
                                      </p:childTnLst>
                                    </p:cTn>
                                  </p:par>
                                  <p:par>
                                    <p:cTn id="44" presetID="64" presetClass="path" presetSubtype="0" accel="5000" fill="hold" grpId="0" nodeType="withEffect">
                                      <p:stCondLst>
                                        <p:cond delay="0"/>
                                      </p:stCondLst>
                                      <p:childTnLst>
                                        <p:animMotion origin="layout" path="M 2.70833E-6 4.07407E-6 L -0.00091 -0.12732 " pathEditMode="relative" rAng="0" ptsTypes="AA">
                                          <p:cBhvr>
                                            <p:cTn id="45" dur="1000" fill="hold"/>
                                            <p:tgtEl>
                                              <p:spTgt spid="83"/>
                                            </p:tgtEl>
                                            <p:attrNameLst>
                                              <p:attrName>ppt_x</p:attrName>
                                              <p:attrName>ppt_y</p:attrName>
                                            </p:attrNameLst>
                                          </p:cBhvr>
                                          <p:rCtr x="-52" y="-636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83"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72B15E5-F375-4640-B89F-F83969E1199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grpSp>
        <p:nvGrpSpPr>
          <p:cNvPr id="3" name="组合 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C110C4E-A330-4914-9BC7-3491808D77A4}"/>
              </a:ext>
            </a:extLst>
          </p:cNvPr>
          <p:cNvGrpSpPr/>
          <p:nvPr/>
        </p:nvGrpSpPr>
        <p:grpSpPr>
          <a:xfrm>
            <a:off x="407368" y="291470"/>
            <a:ext cx="1590058" cy="338554"/>
            <a:chOff x="374552" y="223773"/>
            <a:chExt cx="1590058" cy="338554"/>
          </a:xfrm>
        </p:grpSpPr>
        <p:sp>
          <p:nvSpPr>
            <p:cNvPr id="4" name="椭圆 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36D7ABB-3FB7-4417-A2A4-3CCDD39B7E2E}"/>
                </a:ext>
              </a:extLst>
            </p:cNvPr>
            <p:cNvSpPr/>
            <p:nvPr/>
          </p:nvSpPr>
          <p:spPr>
            <a:xfrm>
              <a:off x="374552" y="282280"/>
              <a:ext cx="221541" cy="2215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E66DBD3-0B4F-4878-9134-74C400A71958}"/>
                </a:ext>
              </a:extLst>
            </p:cNvPr>
            <p:cNvSpPr txBox="1"/>
            <p:nvPr/>
          </p:nvSpPr>
          <p:spPr>
            <a:xfrm>
              <a:off x="596458" y="223773"/>
              <a:ext cx="1368152" cy="338554"/>
            </a:xfrm>
            <a:prstGeom prst="rect">
              <a:avLst/>
            </a:prstGeom>
            <a:noFill/>
          </p:spPr>
          <p:txBody>
            <a:bodyPr wrap="square" rtlCol="0">
              <a:spAutoFit/>
            </a:bodyPr>
            <a:lstStyle/>
            <a:p>
              <a:r>
                <a:rPr lang="en-US" altLang="zh-CN" sz="1600" dirty="0">
                  <a:solidFill>
                    <a:schemeClr val="bg1"/>
                  </a:solidFill>
                  <a:cs typeface="+mn-ea"/>
                  <a:sym typeface="+mn-lt"/>
                </a:rPr>
                <a:t>LOGO</a:t>
              </a:r>
              <a:endParaRPr lang="zh-CN" altLang="en-US" sz="1600" dirty="0">
                <a:solidFill>
                  <a:schemeClr val="bg1"/>
                </a:solidFill>
                <a:cs typeface="+mn-ea"/>
                <a:sym typeface="+mn-lt"/>
              </a:endParaRPr>
            </a:p>
          </p:txBody>
        </p: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129250D-C40C-4FE7-97BA-C73DA3A17328}"/>
              </a:ext>
            </a:extLst>
          </p:cNvPr>
          <p:cNvGrpSpPr/>
          <p:nvPr/>
        </p:nvGrpSpPr>
        <p:grpSpPr>
          <a:xfrm>
            <a:off x="8269730" y="738263"/>
            <a:ext cx="2880320" cy="1231687"/>
            <a:chOff x="8112224" y="354417"/>
            <a:chExt cx="2880320" cy="1231687"/>
          </a:xfrm>
        </p:grpSpPr>
        <p:sp>
          <p:nvSpPr>
            <p:cNvPr id="6" name="矩形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869BE0E-B9C0-49CC-BF59-B8A1C53A06F8}"/>
                </a:ext>
              </a:extLst>
            </p:cNvPr>
            <p:cNvSpPr/>
            <p:nvPr/>
          </p:nvSpPr>
          <p:spPr>
            <a:xfrm>
              <a:off x="8112224" y="1154056"/>
              <a:ext cx="2880320" cy="432048"/>
            </a:xfrm>
            <a:prstGeom prst="rect">
              <a:avLst/>
            </a:prstGeom>
            <a:gradFill>
              <a:gsLst>
                <a:gs pos="0">
                  <a:schemeClr val="accent1">
                    <a:lumMod val="5000"/>
                    <a:lumOff val="95000"/>
                    <a:alpha val="0"/>
                  </a:schemeClr>
                </a:gs>
                <a:gs pos="83000">
                  <a:srgbClr val="48B1BE"/>
                </a:gs>
                <a:gs pos="100000">
                  <a:srgbClr val="48B1BE"/>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FBE685D-2DD6-4783-A7A4-FE8EC2E8109D}"/>
                </a:ext>
              </a:extLst>
            </p:cNvPr>
            <p:cNvSpPr txBox="1"/>
            <p:nvPr/>
          </p:nvSpPr>
          <p:spPr>
            <a:xfrm>
              <a:off x="9048328" y="354417"/>
              <a:ext cx="1944216" cy="1015663"/>
            </a:xfrm>
            <a:prstGeom prst="rect">
              <a:avLst/>
            </a:prstGeom>
            <a:noFill/>
          </p:spPr>
          <p:txBody>
            <a:bodyPr wrap="square" rtlCol="0">
              <a:spAutoFit/>
            </a:bodyPr>
            <a:lstStyle/>
            <a:p>
              <a:pPr algn="r"/>
              <a:r>
                <a:rPr lang="zh-CN" altLang="en-US" sz="6000" dirty="0">
                  <a:solidFill>
                    <a:schemeClr val="bg1"/>
                  </a:solidFill>
                  <a:cs typeface="+mn-ea"/>
                  <a:sym typeface="+mn-lt"/>
                </a:rPr>
                <a:t>目录</a:t>
              </a:r>
            </a:p>
          </p:txBody>
        </p:sp>
        <p:sp>
          <p:nvSpPr>
            <p:cNvPr id="8"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8451B50-9D3A-4444-8298-B7811C10EA38}"/>
                </a:ext>
              </a:extLst>
            </p:cNvPr>
            <p:cNvSpPr txBox="1"/>
            <p:nvPr/>
          </p:nvSpPr>
          <p:spPr>
            <a:xfrm>
              <a:off x="8146082" y="1278327"/>
              <a:ext cx="1800200" cy="307777"/>
            </a:xfrm>
            <a:prstGeom prst="rect">
              <a:avLst/>
            </a:prstGeom>
            <a:noFill/>
          </p:spPr>
          <p:txBody>
            <a:bodyPr wrap="square" rtlCol="0">
              <a:spAutoFit/>
            </a:bodyPr>
            <a:lstStyle/>
            <a:p>
              <a:pPr algn="dist"/>
              <a:r>
                <a:rPr lang="en-US" altLang="zh-CN" sz="1400" dirty="0">
                  <a:solidFill>
                    <a:schemeClr val="bg1"/>
                  </a:solidFill>
                  <a:effectLst>
                    <a:outerShdw blurRad="38100" dist="38100" dir="2700000" algn="tl">
                      <a:srgbClr val="000000">
                        <a:alpha val="43137"/>
                      </a:srgbClr>
                    </a:outerShdw>
                  </a:effectLst>
                  <a:cs typeface="+mn-ea"/>
                  <a:sym typeface="+mn-lt"/>
                </a:rPr>
                <a:t>CONTENTES</a:t>
              </a:r>
              <a:endParaRPr lang="zh-CN" altLang="en-US" sz="1400" dirty="0">
                <a:solidFill>
                  <a:schemeClr val="bg1"/>
                </a:solidFill>
                <a:effectLst>
                  <a:outerShdw blurRad="38100" dist="38100" dir="2700000" algn="tl">
                    <a:srgbClr val="000000">
                      <a:alpha val="43137"/>
                    </a:srgbClr>
                  </a:outerShdw>
                </a:effectLst>
                <a:cs typeface="+mn-ea"/>
                <a:sym typeface="+mn-lt"/>
              </a:endParaRPr>
            </a:p>
          </p:txBody>
        </p:sp>
      </p:grpSp>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B2FA11D-8A27-44E3-A072-EE533D4172B6}"/>
              </a:ext>
            </a:extLst>
          </p:cNvPr>
          <p:cNvGrpSpPr/>
          <p:nvPr/>
        </p:nvGrpSpPr>
        <p:grpSpPr>
          <a:xfrm>
            <a:off x="4849072" y="2444694"/>
            <a:ext cx="3454516" cy="1200329"/>
            <a:chOff x="5447928" y="1804754"/>
            <a:chExt cx="3454516" cy="1200329"/>
          </a:xfrm>
        </p:grpSpPr>
        <p:sp>
          <p:nvSpPr>
            <p:cNvPr id="10" name="文本框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D230754-B946-4F1D-B322-325CE4138693}"/>
                </a:ext>
              </a:extLst>
            </p:cNvPr>
            <p:cNvSpPr txBox="1"/>
            <p:nvPr/>
          </p:nvSpPr>
          <p:spPr>
            <a:xfrm>
              <a:off x="5447928" y="1804754"/>
              <a:ext cx="1296144" cy="1200329"/>
            </a:xfrm>
            <a:prstGeom prst="rect">
              <a:avLst/>
            </a:prstGeom>
            <a:noFill/>
          </p:spPr>
          <p:txBody>
            <a:bodyPr wrap="square" rtlCol="0">
              <a:spAutoFit/>
            </a:bodyPr>
            <a:lstStyle/>
            <a:p>
              <a:pPr algn="ctr"/>
              <a:r>
                <a:rPr lang="en-US" altLang="zh-CN"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rPr>
                <a:t>01</a:t>
              </a:r>
              <a:endParaRPr lang="zh-CN" altLang="en-US"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endParaRPr>
            </a:p>
          </p:txBody>
        </p:sp>
        <p:grpSp>
          <p:nvGrpSpPr>
            <p:cNvPr id="13" name="组合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61DBAE0-25D6-4B0D-9B0B-EA34B40B7DAD}"/>
                </a:ext>
              </a:extLst>
            </p:cNvPr>
            <p:cNvGrpSpPr/>
            <p:nvPr/>
          </p:nvGrpSpPr>
          <p:grpSpPr>
            <a:xfrm>
              <a:off x="6545039" y="2235400"/>
              <a:ext cx="2357405" cy="569507"/>
              <a:chOff x="6545039" y="2235400"/>
              <a:chExt cx="2357405" cy="569507"/>
            </a:xfrm>
          </p:grpSpPr>
          <p:sp>
            <p:nvSpPr>
              <p:cNvPr id="11" name="文本框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6AD0B76-C1FB-4CF5-8706-72E55A8ECC07}"/>
                  </a:ext>
                </a:extLst>
              </p:cNvPr>
              <p:cNvSpPr txBox="1"/>
              <p:nvPr/>
            </p:nvSpPr>
            <p:spPr>
              <a:xfrm>
                <a:off x="6545039" y="2235400"/>
                <a:ext cx="2016224" cy="400110"/>
              </a:xfrm>
              <a:prstGeom prst="rect">
                <a:avLst/>
              </a:prstGeom>
              <a:noFill/>
            </p:spPr>
            <p:txBody>
              <a:bodyPr wrap="square" rtlCol="0">
                <a:spAutoFit/>
              </a:bodyPr>
              <a:lstStyle/>
              <a:p>
                <a:pPr algn="dist"/>
                <a:r>
                  <a:rPr lang="zh-CN" altLang="en-US" sz="2000" dirty="0">
                    <a:solidFill>
                      <a:srgbClr val="48B1BE"/>
                    </a:solidFill>
                    <a:cs typeface="+mn-ea"/>
                    <a:sym typeface="+mn-lt"/>
                  </a:rPr>
                  <a:t>元宇宙产业介绍</a:t>
                </a:r>
              </a:p>
            </p:txBody>
          </p:sp>
          <p:sp>
            <p:nvSpPr>
              <p:cNvPr id="12" name="文本框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B225B13-C167-4477-B74B-55009806F939}"/>
                  </a:ext>
                </a:extLst>
              </p:cNvPr>
              <p:cNvSpPr txBox="1"/>
              <p:nvPr/>
            </p:nvSpPr>
            <p:spPr>
              <a:xfrm>
                <a:off x="6572548" y="2604852"/>
                <a:ext cx="2329896" cy="200055"/>
              </a:xfrm>
              <a:prstGeom prst="rect">
                <a:avLst/>
              </a:prstGeom>
              <a:noFill/>
            </p:spPr>
            <p:txBody>
              <a:bodyPr wrap="square" rtlCol="0">
                <a:spAutoFit/>
              </a:bodyPr>
              <a:lstStyle/>
              <a:p>
                <a:pPr algn="dist"/>
                <a:r>
                  <a:rPr lang="en-US" altLang="zh-CN" sz="700" dirty="0">
                    <a:solidFill>
                      <a:schemeClr val="bg1"/>
                    </a:solidFill>
                    <a:cs typeface="+mn-ea"/>
                    <a:sym typeface="+mn-lt"/>
                  </a:rPr>
                  <a:t>INTRODUCTION TO METAUNIVERSE INDUSTRY</a:t>
                </a:r>
                <a:endParaRPr lang="zh-CN" altLang="en-US" sz="700" dirty="0">
                  <a:solidFill>
                    <a:schemeClr val="bg1"/>
                  </a:solidFill>
                  <a:cs typeface="+mn-ea"/>
                  <a:sym typeface="+mn-lt"/>
                </a:endParaRPr>
              </a:p>
            </p:txBody>
          </p:sp>
        </p:grpSp>
      </p:grpSp>
      <p:grpSp>
        <p:nvGrpSpPr>
          <p:cNvPr id="17" name="组合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F5AD1F4-A701-413D-B21F-0205A7FEEBD5}"/>
              </a:ext>
            </a:extLst>
          </p:cNvPr>
          <p:cNvGrpSpPr/>
          <p:nvPr/>
        </p:nvGrpSpPr>
        <p:grpSpPr>
          <a:xfrm>
            <a:off x="8303588" y="2444693"/>
            <a:ext cx="3625060" cy="1200329"/>
            <a:chOff x="5323752" y="1804754"/>
            <a:chExt cx="3625060" cy="1200329"/>
          </a:xfrm>
        </p:grpSpPr>
        <p:sp>
          <p:nvSpPr>
            <p:cNvPr id="18" name="文本框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BD8F8DD-1E8A-4F00-8F9A-0DE88A3F08F9}"/>
                </a:ext>
              </a:extLst>
            </p:cNvPr>
            <p:cNvSpPr txBox="1"/>
            <p:nvPr/>
          </p:nvSpPr>
          <p:spPr>
            <a:xfrm>
              <a:off x="5323752" y="1804754"/>
              <a:ext cx="1420320" cy="1200329"/>
            </a:xfrm>
            <a:prstGeom prst="rect">
              <a:avLst/>
            </a:prstGeom>
            <a:noFill/>
          </p:spPr>
          <p:txBody>
            <a:bodyPr wrap="square" rtlCol="0">
              <a:spAutoFit/>
            </a:bodyPr>
            <a:lstStyle/>
            <a:p>
              <a:pPr algn="ctr"/>
              <a:r>
                <a:rPr lang="en-US" altLang="zh-CN"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rPr>
                <a:t>02</a:t>
              </a:r>
              <a:endParaRPr lang="zh-CN" altLang="en-US"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endParaRPr>
            </a:p>
          </p:txBody>
        </p:sp>
        <p:grpSp>
          <p:nvGrpSpPr>
            <p:cNvPr id="19" name="组合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8F3372C-B637-4D03-ACD9-C1CED17F4043}"/>
                </a:ext>
              </a:extLst>
            </p:cNvPr>
            <p:cNvGrpSpPr/>
            <p:nvPr/>
          </p:nvGrpSpPr>
          <p:grpSpPr>
            <a:xfrm>
              <a:off x="6545039" y="2235400"/>
              <a:ext cx="2403773" cy="569507"/>
              <a:chOff x="6545039" y="2235400"/>
              <a:chExt cx="2403773" cy="569507"/>
            </a:xfrm>
          </p:grpSpPr>
          <p:sp>
            <p:nvSpPr>
              <p:cNvPr id="20" name="文本框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0988858-A168-4A1E-889A-298970306F12}"/>
                  </a:ext>
                </a:extLst>
              </p:cNvPr>
              <p:cNvSpPr txBox="1"/>
              <p:nvPr/>
            </p:nvSpPr>
            <p:spPr>
              <a:xfrm>
                <a:off x="6545039" y="2235400"/>
                <a:ext cx="2016224" cy="400110"/>
              </a:xfrm>
              <a:prstGeom prst="rect">
                <a:avLst/>
              </a:prstGeom>
              <a:noFill/>
            </p:spPr>
            <p:txBody>
              <a:bodyPr wrap="square" rtlCol="0">
                <a:spAutoFit/>
              </a:bodyPr>
              <a:lstStyle/>
              <a:p>
                <a:pPr algn="dist"/>
                <a:r>
                  <a:rPr lang="zh-CN" altLang="en-US" sz="2000" dirty="0">
                    <a:solidFill>
                      <a:srgbClr val="48B1BE"/>
                    </a:solidFill>
                    <a:cs typeface="+mn-ea"/>
                    <a:sym typeface="+mn-lt"/>
                  </a:rPr>
                  <a:t>元宇宙发展情况</a:t>
                </a:r>
              </a:p>
            </p:txBody>
          </p:sp>
          <p:sp>
            <p:nvSpPr>
              <p:cNvPr id="21" name="文本框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D3DD3B-7BDA-4072-8B99-695C549B0C9D}"/>
                  </a:ext>
                </a:extLst>
              </p:cNvPr>
              <p:cNvSpPr txBox="1"/>
              <p:nvPr/>
            </p:nvSpPr>
            <p:spPr>
              <a:xfrm>
                <a:off x="6572548" y="2604852"/>
                <a:ext cx="2376264" cy="200055"/>
              </a:xfrm>
              <a:prstGeom prst="rect">
                <a:avLst/>
              </a:prstGeom>
              <a:noFill/>
            </p:spPr>
            <p:txBody>
              <a:bodyPr wrap="square" rtlCol="0">
                <a:spAutoFit/>
              </a:bodyPr>
              <a:lstStyle/>
              <a:p>
                <a:pPr algn="dist"/>
                <a:r>
                  <a:rPr lang="en-US" altLang="zh-CN" sz="700" dirty="0">
                    <a:solidFill>
                      <a:schemeClr val="bg1"/>
                    </a:solidFill>
                    <a:cs typeface="+mn-ea"/>
                    <a:sym typeface="+mn-lt"/>
                  </a:rPr>
                  <a:t>INTRODUCTION TO METAUNIVERSE INDUSTRY</a:t>
                </a:r>
                <a:endParaRPr lang="zh-CN" altLang="en-US" sz="700" dirty="0">
                  <a:solidFill>
                    <a:schemeClr val="bg1"/>
                  </a:solidFill>
                  <a:cs typeface="+mn-ea"/>
                  <a:sym typeface="+mn-lt"/>
                </a:endParaRPr>
              </a:p>
            </p:txBody>
          </p:sp>
        </p:grpSp>
      </p:grpSp>
      <p:grpSp>
        <p:nvGrpSpPr>
          <p:cNvPr id="22" name="组合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1ECA006-F87D-4F71-96F7-EA89E2C3AD64}"/>
              </a:ext>
            </a:extLst>
          </p:cNvPr>
          <p:cNvGrpSpPr/>
          <p:nvPr/>
        </p:nvGrpSpPr>
        <p:grpSpPr>
          <a:xfrm>
            <a:off x="4741338" y="4172887"/>
            <a:ext cx="3658918" cy="1200329"/>
            <a:chOff x="5340194" y="1804754"/>
            <a:chExt cx="3658918" cy="1200329"/>
          </a:xfrm>
        </p:grpSpPr>
        <p:sp>
          <p:nvSpPr>
            <p:cNvPr id="23" name="文本框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E23D9A5-C287-474A-8586-D8CFFF8F3235}"/>
                </a:ext>
              </a:extLst>
            </p:cNvPr>
            <p:cNvSpPr txBox="1"/>
            <p:nvPr/>
          </p:nvSpPr>
          <p:spPr>
            <a:xfrm>
              <a:off x="5340194" y="1804754"/>
              <a:ext cx="1403878" cy="1200329"/>
            </a:xfrm>
            <a:prstGeom prst="rect">
              <a:avLst/>
            </a:prstGeom>
            <a:noFill/>
          </p:spPr>
          <p:txBody>
            <a:bodyPr wrap="square" rtlCol="0">
              <a:spAutoFit/>
            </a:bodyPr>
            <a:lstStyle/>
            <a:p>
              <a:pPr algn="ctr"/>
              <a:r>
                <a:rPr lang="en-US" altLang="zh-CN"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rPr>
                <a:t>03</a:t>
              </a:r>
              <a:endParaRPr lang="zh-CN" altLang="en-US"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endParaRPr>
            </a:p>
          </p:txBody>
        </p:sp>
        <p:grpSp>
          <p:nvGrpSpPr>
            <p:cNvPr id="24" name="组合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F852D03-0353-4D0E-A95A-9E5D19C4A12A}"/>
                </a:ext>
              </a:extLst>
            </p:cNvPr>
            <p:cNvGrpSpPr/>
            <p:nvPr/>
          </p:nvGrpSpPr>
          <p:grpSpPr>
            <a:xfrm>
              <a:off x="6545039" y="2235400"/>
              <a:ext cx="2454073" cy="569507"/>
              <a:chOff x="6545039" y="2235400"/>
              <a:chExt cx="2454073" cy="569507"/>
            </a:xfrm>
          </p:grpSpPr>
          <p:sp>
            <p:nvSpPr>
              <p:cNvPr id="25" name="文本框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2D306B5-1817-4268-ACBC-66C6882BC4C8}"/>
                  </a:ext>
                </a:extLst>
              </p:cNvPr>
              <p:cNvSpPr txBox="1"/>
              <p:nvPr/>
            </p:nvSpPr>
            <p:spPr>
              <a:xfrm>
                <a:off x="6545039" y="2235400"/>
                <a:ext cx="2016224" cy="400110"/>
              </a:xfrm>
              <a:prstGeom prst="rect">
                <a:avLst/>
              </a:prstGeom>
              <a:noFill/>
            </p:spPr>
            <p:txBody>
              <a:bodyPr wrap="square" rtlCol="0">
                <a:spAutoFit/>
              </a:bodyPr>
              <a:lstStyle/>
              <a:p>
                <a:pPr algn="dist"/>
                <a:r>
                  <a:rPr lang="zh-CN" altLang="en-US" sz="2000" dirty="0">
                    <a:solidFill>
                      <a:srgbClr val="48B1BE"/>
                    </a:solidFill>
                    <a:cs typeface="+mn-ea"/>
                    <a:sym typeface="+mn-lt"/>
                  </a:rPr>
                  <a:t>元宇宙产业介绍</a:t>
                </a:r>
              </a:p>
            </p:txBody>
          </p:sp>
          <p:sp>
            <p:nvSpPr>
              <p:cNvPr id="26" name="文本框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44ADC4C-C6EC-4907-82E3-DF28B997BAFC}"/>
                  </a:ext>
                </a:extLst>
              </p:cNvPr>
              <p:cNvSpPr txBox="1"/>
              <p:nvPr/>
            </p:nvSpPr>
            <p:spPr>
              <a:xfrm>
                <a:off x="6572548" y="2604852"/>
                <a:ext cx="2426564" cy="200055"/>
              </a:xfrm>
              <a:prstGeom prst="rect">
                <a:avLst/>
              </a:prstGeom>
              <a:noFill/>
            </p:spPr>
            <p:txBody>
              <a:bodyPr wrap="square" rtlCol="0">
                <a:spAutoFit/>
              </a:bodyPr>
              <a:lstStyle/>
              <a:p>
                <a:pPr algn="dist"/>
                <a:r>
                  <a:rPr lang="en-US" altLang="zh-CN" sz="700" dirty="0">
                    <a:solidFill>
                      <a:schemeClr val="bg1"/>
                    </a:solidFill>
                    <a:cs typeface="+mn-ea"/>
                    <a:sym typeface="+mn-lt"/>
                  </a:rPr>
                  <a:t>INTRODUCTION TO METAUNIVERSE INDUSTRY</a:t>
                </a:r>
                <a:endParaRPr lang="zh-CN" altLang="en-US" sz="700" dirty="0">
                  <a:solidFill>
                    <a:schemeClr val="bg1"/>
                  </a:solidFill>
                  <a:cs typeface="+mn-ea"/>
                  <a:sym typeface="+mn-lt"/>
                </a:endParaRPr>
              </a:p>
            </p:txBody>
          </p:sp>
        </p:grpSp>
      </p:grpSp>
      <p:grpSp>
        <p:nvGrpSpPr>
          <p:cNvPr id="27" name="组合 2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E8BD523-3BB5-4A38-96A2-09271321F044}"/>
              </a:ext>
            </a:extLst>
          </p:cNvPr>
          <p:cNvGrpSpPr/>
          <p:nvPr/>
        </p:nvGrpSpPr>
        <p:grpSpPr>
          <a:xfrm>
            <a:off x="8269730" y="4172886"/>
            <a:ext cx="3658918" cy="1200329"/>
            <a:chOff x="5289894" y="1804754"/>
            <a:chExt cx="3658918" cy="1200329"/>
          </a:xfrm>
        </p:grpSpPr>
        <p:sp>
          <p:nvSpPr>
            <p:cNvPr id="28" name="文本框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D3E2F8C-6AD0-42CE-ABA7-4B6E236E4019}"/>
                </a:ext>
              </a:extLst>
            </p:cNvPr>
            <p:cNvSpPr txBox="1"/>
            <p:nvPr/>
          </p:nvSpPr>
          <p:spPr>
            <a:xfrm>
              <a:off x="5289894" y="1804754"/>
              <a:ext cx="1454178" cy="1200329"/>
            </a:xfrm>
            <a:prstGeom prst="rect">
              <a:avLst/>
            </a:prstGeom>
            <a:noFill/>
          </p:spPr>
          <p:txBody>
            <a:bodyPr wrap="square" rtlCol="0">
              <a:spAutoFit/>
            </a:bodyPr>
            <a:lstStyle/>
            <a:p>
              <a:pPr algn="ctr"/>
              <a:r>
                <a:rPr lang="en-US" altLang="zh-CN"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rPr>
                <a:t>04</a:t>
              </a:r>
              <a:endParaRPr lang="zh-CN" altLang="en-US" sz="7200" dirty="0">
                <a:gradFill flip="none" rotWithShape="1">
                  <a:gsLst>
                    <a:gs pos="11825">
                      <a:srgbClr val="D1E9EF">
                        <a:alpha val="0"/>
                      </a:srgbClr>
                    </a:gs>
                    <a:gs pos="0">
                      <a:schemeClr val="accent1">
                        <a:lumMod val="5000"/>
                        <a:lumOff val="95000"/>
                        <a:alpha val="0"/>
                      </a:schemeClr>
                    </a:gs>
                    <a:gs pos="55000">
                      <a:srgbClr val="48B1BE"/>
                    </a:gs>
                    <a:gs pos="100000">
                      <a:srgbClr val="48B1BE"/>
                    </a:gs>
                  </a:gsLst>
                  <a:lin ang="13500000" scaled="1"/>
                  <a:tileRect/>
                </a:gradFill>
                <a:effectLst>
                  <a:outerShdw blurRad="38100" dist="38100" dir="2700000" algn="tl">
                    <a:srgbClr val="000000">
                      <a:alpha val="43137"/>
                    </a:srgbClr>
                  </a:outerShdw>
                </a:effectLst>
                <a:cs typeface="+mn-ea"/>
                <a:sym typeface="+mn-lt"/>
              </a:endParaRPr>
            </a:p>
          </p:txBody>
        </p:sp>
        <p:grpSp>
          <p:nvGrpSpPr>
            <p:cNvPr id="29" name="组合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58074D1-FAA8-41AE-9B09-16EC0D91AF53}"/>
                </a:ext>
              </a:extLst>
            </p:cNvPr>
            <p:cNvGrpSpPr/>
            <p:nvPr/>
          </p:nvGrpSpPr>
          <p:grpSpPr>
            <a:xfrm>
              <a:off x="6545039" y="2235400"/>
              <a:ext cx="2403773" cy="569507"/>
              <a:chOff x="6545039" y="2235400"/>
              <a:chExt cx="2403773" cy="569507"/>
            </a:xfrm>
          </p:grpSpPr>
          <p:sp>
            <p:nvSpPr>
              <p:cNvPr id="30" name="文本框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0F23A9E-E44D-4714-AA1E-D7367A4DB822}"/>
                  </a:ext>
                </a:extLst>
              </p:cNvPr>
              <p:cNvSpPr txBox="1"/>
              <p:nvPr/>
            </p:nvSpPr>
            <p:spPr>
              <a:xfrm>
                <a:off x="6545039" y="2235400"/>
                <a:ext cx="2016224" cy="400110"/>
              </a:xfrm>
              <a:prstGeom prst="rect">
                <a:avLst/>
              </a:prstGeom>
              <a:noFill/>
            </p:spPr>
            <p:txBody>
              <a:bodyPr wrap="square" rtlCol="0">
                <a:spAutoFit/>
              </a:bodyPr>
              <a:lstStyle/>
              <a:p>
                <a:pPr algn="dist"/>
                <a:r>
                  <a:rPr lang="zh-CN" altLang="en-US" sz="2000" dirty="0">
                    <a:solidFill>
                      <a:srgbClr val="48B1BE"/>
                    </a:solidFill>
                    <a:cs typeface="+mn-ea"/>
                    <a:sym typeface="+mn-lt"/>
                  </a:rPr>
                  <a:t>元宇宙未来发展</a:t>
                </a:r>
              </a:p>
            </p:txBody>
          </p:sp>
          <p:sp>
            <p:nvSpPr>
              <p:cNvPr id="31" name="文本框 3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F0279E5-A6BD-408F-93E7-2B5965DBA4D3}"/>
                  </a:ext>
                </a:extLst>
              </p:cNvPr>
              <p:cNvSpPr txBox="1"/>
              <p:nvPr/>
            </p:nvSpPr>
            <p:spPr>
              <a:xfrm>
                <a:off x="6572548" y="2604852"/>
                <a:ext cx="2376264" cy="200055"/>
              </a:xfrm>
              <a:prstGeom prst="rect">
                <a:avLst/>
              </a:prstGeom>
              <a:noFill/>
            </p:spPr>
            <p:txBody>
              <a:bodyPr wrap="square" rtlCol="0">
                <a:spAutoFit/>
              </a:bodyPr>
              <a:lstStyle/>
              <a:p>
                <a:pPr algn="dist"/>
                <a:r>
                  <a:rPr lang="en-US" altLang="zh-CN" sz="700" dirty="0">
                    <a:solidFill>
                      <a:schemeClr val="bg1"/>
                    </a:solidFill>
                    <a:cs typeface="+mn-ea"/>
                    <a:sym typeface="+mn-lt"/>
                  </a:rPr>
                  <a:t>INTRODUCTION TO METAUNIVERSE INDUSTRY</a:t>
                </a:r>
                <a:endParaRPr lang="zh-CN" altLang="en-US" sz="700" dirty="0">
                  <a:solidFill>
                    <a:schemeClr val="bg1"/>
                  </a:solidFill>
                  <a:cs typeface="+mn-ea"/>
                  <a:sym typeface="+mn-lt"/>
                </a:endParaRPr>
              </a:p>
            </p:txBody>
          </p:sp>
        </p:grpSp>
      </p:grpSp>
      <p:grpSp>
        <p:nvGrpSpPr>
          <p:cNvPr id="32" name="组合 3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045DC58-BE2F-43DB-83A4-1F199C618CE8}"/>
              </a:ext>
            </a:extLst>
          </p:cNvPr>
          <p:cNvGrpSpPr/>
          <p:nvPr/>
        </p:nvGrpSpPr>
        <p:grpSpPr>
          <a:xfrm>
            <a:off x="7486666" y="5990597"/>
            <a:ext cx="3816424" cy="413279"/>
            <a:chOff x="603207" y="6000382"/>
            <a:chExt cx="3816424" cy="413279"/>
          </a:xfrm>
        </p:grpSpPr>
        <p:sp>
          <p:nvSpPr>
            <p:cNvPr id="33" name="文本框 3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DDA56B9-F25A-4F81-98D1-17936869F2B5}"/>
                </a:ext>
              </a:extLst>
            </p:cNvPr>
            <p:cNvSpPr txBox="1"/>
            <p:nvPr/>
          </p:nvSpPr>
          <p:spPr>
            <a:xfrm>
              <a:off x="819231" y="6000382"/>
              <a:ext cx="3600400" cy="276999"/>
            </a:xfrm>
            <a:prstGeom prst="rect">
              <a:avLst/>
            </a:prstGeom>
            <a:noFill/>
          </p:spPr>
          <p:txBody>
            <a:bodyPr wrap="square" rtlCol="0">
              <a:spAutoFit/>
            </a:bodyPr>
            <a:lstStyle/>
            <a:p>
              <a:pPr algn="dist"/>
              <a:r>
                <a:rPr lang="zh-CN" altLang="en-US" sz="1200" dirty="0" smtClean="0">
                  <a:solidFill>
                    <a:schemeClr val="bg1"/>
                  </a:solidFill>
                  <a:cs typeface="+mn-ea"/>
                  <a:sym typeface="+mn-lt"/>
                </a:rPr>
                <a:t>第一网络科技有限公司</a:t>
              </a:r>
              <a:endParaRPr lang="zh-CN" altLang="en-US" sz="1200" dirty="0">
                <a:solidFill>
                  <a:schemeClr val="bg1"/>
                </a:solidFill>
                <a:cs typeface="+mn-ea"/>
                <a:sym typeface="+mn-lt"/>
              </a:endParaRPr>
            </a:p>
          </p:txBody>
        </p:sp>
        <p:sp>
          <p:nvSpPr>
            <p:cNvPr id="34" name="文本框 3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429ACEF-E087-4447-BA93-AA864BBB42B2}"/>
                </a:ext>
              </a:extLst>
            </p:cNvPr>
            <p:cNvSpPr txBox="1"/>
            <p:nvPr/>
          </p:nvSpPr>
          <p:spPr>
            <a:xfrm>
              <a:off x="603207" y="6228995"/>
              <a:ext cx="3816424" cy="184666"/>
            </a:xfrm>
            <a:prstGeom prst="rect">
              <a:avLst/>
            </a:prstGeom>
            <a:noFill/>
          </p:spPr>
          <p:txBody>
            <a:bodyPr wrap="square" rtlCol="0">
              <a:spAutoFit/>
            </a:bodyPr>
            <a:lstStyle/>
            <a:p>
              <a:pPr algn="dist"/>
              <a:r>
                <a:rPr lang="en-US" altLang="zh-CN" sz="600" dirty="0" smtClean="0">
                  <a:solidFill>
                    <a:schemeClr val="bg1"/>
                  </a:solidFill>
                  <a:cs typeface="+mn-ea"/>
                  <a:sym typeface="+mn-lt"/>
                </a:rPr>
                <a:t>1PPT NETWORK TECHNOLOGY CO., LTD</a:t>
              </a:r>
              <a:endParaRPr lang="zh-CN" altLang="en-US" sz="600" dirty="0">
                <a:solidFill>
                  <a:schemeClr val="bg1"/>
                </a:solidFill>
                <a:cs typeface="+mn-ea"/>
                <a:sym typeface="+mn-lt"/>
              </a:endParaRPr>
            </a:p>
          </p:txBody>
        </p:sp>
      </p:grpSp>
    </p:spTree>
    <p:extLst>
      <p:ext uri="{BB962C8B-B14F-4D97-AF65-F5344CB8AC3E}">
        <p14:creationId xmlns:p14="http://schemas.microsoft.com/office/powerpoint/2010/main" val="13400986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53AC95F-FF12-4557-96FE-9F8FF94CB62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12192000" cy="6858000"/>
          </a:xfrm>
          <a:prstGeom prst="rect">
            <a:avLst/>
          </a:prstGeom>
        </p:spPr>
      </p:pic>
      <p:grpSp>
        <p:nvGrpSpPr>
          <p:cNvPr id="3" name="组合 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7139096-1ADF-48FD-BBB9-66A21A0C5F63}"/>
              </a:ext>
            </a:extLst>
          </p:cNvPr>
          <p:cNvGrpSpPr/>
          <p:nvPr/>
        </p:nvGrpSpPr>
        <p:grpSpPr>
          <a:xfrm>
            <a:off x="407368" y="291470"/>
            <a:ext cx="1590058" cy="338554"/>
            <a:chOff x="374552" y="223773"/>
            <a:chExt cx="1590058" cy="338554"/>
          </a:xfrm>
        </p:grpSpPr>
        <p:sp>
          <p:nvSpPr>
            <p:cNvPr id="4" name="椭圆 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5FD25A-535F-41F2-9AA1-E2B5ACD9ABD3}"/>
                </a:ext>
              </a:extLst>
            </p:cNvPr>
            <p:cNvSpPr/>
            <p:nvPr/>
          </p:nvSpPr>
          <p:spPr>
            <a:xfrm>
              <a:off x="374552" y="282280"/>
              <a:ext cx="221541" cy="2215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E288692-6076-4EA3-A0F5-B064DDD1803F}"/>
                </a:ext>
              </a:extLst>
            </p:cNvPr>
            <p:cNvSpPr txBox="1"/>
            <p:nvPr/>
          </p:nvSpPr>
          <p:spPr>
            <a:xfrm>
              <a:off x="596458" y="223773"/>
              <a:ext cx="1368152" cy="338554"/>
            </a:xfrm>
            <a:prstGeom prst="rect">
              <a:avLst/>
            </a:prstGeom>
            <a:noFill/>
          </p:spPr>
          <p:txBody>
            <a:bodyPr wrap="square" rtlCol="0">
              <a:spAutoFit/>
            </a:bodyPr>
            <a:lstStyle/>
            <a:p>
              <a:r>
                <a:rPr lang="en-US" altLang="zh-CN" sz="1600" dirty="0">
                  <a:solidFill>
                    <a:schemeClr val="bg1"/>
                  </a:solidFill>
                  <a:cs typeface="+mn-ea"/>
                  <a:sym typeface="+mn-lt"/>
                </a:rPr>
                <a:t>LOGO</a:t>
              </a:r>
              <a:endParaRPr lang="zh-CN" altLang="en-US" sz="1600" dirty="0">
                <a:solidFill>
                  <a:schemeClr val="bg1"/>
                </a:solidFill>
                <a:cs typeface="+mn-ea"/>
                <a:sym typeface="+mn-lt"/>
              </a:endParaRPr>
            </a:p>
          </p:txBody>
        </p: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C5A5EBC-4CEA-46BF-83E3-C66A30C38B38}"/>
              </a:ext>
            </a:extLst>
          </p:cNvPr>
          <p:cNvGrpSpPr/>
          <p:nvPr/>
        </p:nvGrpSpPr>
        <p:grpSpPr>
          <a:xfrm>
            <a:off x="335360" y="1988840"/>
            <a:ext cx="6264696" cy="2581255"/>
            <a:chOff x="407368" y="1788106"/>
            <a:chExt cx="6264696" cy="2581255"/>
          </a:xfrm>
        </p:grpSpPr>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3E0A643-CBCA-44CE-B7FA-578451B7EA1A}"/>
                </a:ext>
              </a:extLst>
            </p:cNvPr>
            <p:cNvSpPr txBox="1"/>
            <p:nvPr/>
          </p:nvSpPr>
          <p:spPr>
            <a:xfrm>
              <a:off x="407368" y="1788106"/>
              <a:ext cx="4752528" cy="1323439"/>
            </a:xfrm>
            <a:prstGeom prst="rect">
              <a:avLst/>
            </a:prstGeom>
            <a:noFill/>
          </p:spPr>
          <p:txBody>
            <a:bodyPr wrap="square" rtlCol="0">
              <a:spAutoFit/>
            </a:bodyPr>
            <a:lstStyle/>
            <a:p>
              <a:r>
                <a:rPr lang="en-US" altLang="zh-CN" sz="8000" dirty="0">
                  <a:solidFill>
                    <a:srgbClr val="48B1BE"/>
                  </a:solidFill>
                  <a:cs typeface="+mn-ea"/>
                  <a:sym typeface="+mn-lt"/>
                </a:rPr>
                <a:t>PART 04</a:t>
              </a:r>
              <a:endParaRPr lang="zh-CN" altLang="en-US" sz="8000" dirty="0">
                <a:solidFill>
                  <a:srgbClr val="48B1BE"/>
                </a:solidFill>
                <a:cs typeface="+mn-ea"/>
                <a:sym typeface="+mn-lt"/>
              </a:endParaRPr>
            </a:p>
          </p:txBody>
        </p:sp>
        <p:sp>
          <p:nvSpPr>
            <p:cNvPr id="7"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8279ECF-E4B5-4B32-A1F1-6E8BA2DA008E}"/>
                </a:ext>
              </a:extLst>
            </p:cNvPr>
            <p:cNvSpPr txBox="1"/>
            <p:nvPr/>
          </p:nvSpPr>
          <p:spPr>
            <a:xfrm>
              <a:off x="407368" y="3091987"/>
              <a:ext cx="5760640" cy="923330"/>
            </a:xfrm>
            <a:prstGeom prst="rect">
              <a:avLst/>
            </a:prstGeom>
            <a:noFill/>
          </p:spPr>
          <p:txBody>
            <a:bodyPr wrap="square" rtlCol="0">
              <a:spAutoFit/>
            </a:bodyPr>
            <a:lstStyle/>
            <a:p>
              <a:pPr algn="dist"/>
              <a:r>
                <a:rPr lang="zh-CN" altLang="en-US" sz="5400" dirty="0">
                  <a:solidFill>
                    <a:schemeClr val="bg1"/>
                  </a:solidFill>
                  <a:cs typeface="+mn-ea"/>
                  <a:sym typeface="+mn-lt"/>
                </a:rPr>
                <a:t>元宇宙未来发展</a:t>
              </a:r>
            </a:p>
          </p:txBody>
        </p:sp>
        <p:sp>
          <p:nvSpPr>
            <p:cNvPr id="8"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3B8D802-62E3-48CE-8198-1690EBF2DF20}"/>
                </a:ext>
              </a:extLst>
            </p:cNvPr>
            <p:cNvSpPr txBox="1"/>
            <p:nvPr/>
          </p:nvSpPr>
          <p:spPr>
            <a:xfrm>
              <a:off x="460616" y="4092362"/>
              <a:ext cx="6211448" cy="276999"/>
            </a:xfrm>
            <a:prstGeom prst="rect">
              <a:avLst/>
            </a:prstGeom>
            <a:noFill/>
          </p:spPr>
          <p:txBody>
            <a:bodyPr wrap="square" rtlCol="0">
              <a:spAutoFit/>
            </a:bodyPr>
            <a:lstStyle/>
            <a:p>
              <a:pPr algn="dist"/>
              <a:r>
                <a:rPr lang="en-US" altLang="zh-CN" sz="1200" dirty="0">
                  <a:solidFill>
                    <a:schemeClr val="bg1"/>
                  </a:solidFill>
                  <a:cs typeface="+mn-ea"/>
                  <a:sym typeface="+mn-lt"/>
                </a:rPr>
                <a:t>INTRODUCTION TO METAUNIVERSE INDUSTRY</a:t>
              </a:r>
              <a:endParaRPr lang="zh-CN" altLang="en-US" sz="1200" dirty="0">
                <a:solidFill>
                  <a:schemeClr val="bg1"/>
                </a:solidFill>
                <a:cs typeface="+mn-ea"/>
                <a:sym typeface="+mn-lt"/>
              </a:endParaRPr>
            </a:p>
          </p:txBody>
        </p:sp>
      </p:grpSp>
      <p:sp>
        <p:nvSpPr>
          <p:cNvPr id="10" name="文本框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FD148DE-C35B-4BA1-B66B-5B8215D32347}"/>
              </a:ext>
            </a:extLst>
          </p:cNvPr>
          <p:cNvSpPr txBox="1"/>
          <p:nvPr/>
        </p:nvSpPr>
        <p:spPr>
          <a:xfrm>
            <a:off x="518138" y="5656352"/>
            <a:ext cx="1051520" cy="276999"/>
          </a:xfrm>
          <a:prstGeom prst="rect">
            <a:avLst/>
          </a:prstGeom>
          <a:noFill/>
        </p:spPr>
        <p:txBody>
          <a:bodyPr wrap="square" rtlCol="0">
            <a:spAutoFit/>
          </a:bodyPr>
          <a:lstStyle/>
          <a:p>
            <a:pPr algn="dist"/>
            <a:r>
              <a:rPr lang="en-US" altLang="zh-CN" sz="1200" dirty="0">
                <a:solidFill>
                  <a:schemeClr val="bg1"/>
                </a:solidFill>
                <a:cs typeface="+mn-ea"/>
                <a:sym typeface="+mn-lt"/>
              </a:rPr>
              <a:t>20XX.XX.XX</a:t>
            </a:r>
            <a:endParaRPr lang="zh-CN" altLang="en-US" sz="1200" dirty="0">
              <a:solidFill>
                <a:schemeClr val="bg1"/>
              </a:solidFill>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D48184B-514A-4509-BC64-1FE1436297EC}"/>
              </a:ext>
            </a:extLst>
          </p:cNvPr>
          <p:cNvCxnSpPr>
            <a:cxnSpLocks/>
          </p:cNvCxnSpPr>
          <p:nvPr/>
        </p:nvCxnSpPr>
        <p:spPr>
          <a:xfrm flipV="1">
            <a:off x="1624690" y="5877272"/>
            <a:ext cx="745471"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191A452-473E-4BF6-A003-F6075FFBA285}"/>
              </a:ext>
            </a:extLst>
          </p:cNvPr>
          <p:cNvGrpSpPr/>
          <p:nvPr/>
        </p:nvGrpSpPr>
        <p:grpSpPr>
          <a:xfrm>
            <a:off x="518138" y="5982396"/>
            <a:ext cx="3849670" cy="413279"/>
            <a:chOff x="569961" y="6000382"/>
            <a:chExt cx="3849670" cy="413279"/>
          </a:xfrm>
        </p:grpSpPr>
        <p:sp>
          <p:nvSpPr>
            <p:cNvPr id="13" name="文本框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1EDA915-F19F-411A-8FB0-640DBCCEEC8D}"/>
                </a:ext>
              </a:extLst>
            </p:cNvPr>
            <p:cNvSpPr txBox="1"/>
            <p:nvPr/>
          </p:nvSpPr>
          <p:spPr>
            <a:xfrm>
              <a:off x="569961" y="6000382"/>
              <a:ext cx="3600400" cy="276999"/>
            </a:xfrm>
            <a:prstGeom prst="rect">
              <a:avLst/>
            </a:prstGeom>
            <a:noFill/>
          </p:spPr>
          <p:txBody>
            <a:bodyPr wrap="square" rtlCol="0">
              <a:spAutoFit/>
            </a:bodyPr>
            <a:lstStyle/>
            <a:p>
              <a:pPr algn="dist"/>
              <a:r>
                <a:rPr lang="zh-CN" altLang="en-US" sz="1200" dirty="0" smtClean="0">
                  <a:solidFill>
                    <a:schemeClr val="bg1"/>
                  </a:solidFill>
                  <a:cs typeface="+mn-ea"/>
                  <a:sym typeface="+mn-lt"/>
                </a:rPr>
                <a:t>优品网络</a:t>
              </a:r>
              <a:r>
                <a:rPr lang="zh-CN" altLang="en-US" sz="1200" dirty="0" smtClean="0">
                  <a:solidFill>
                    <a:schemeClr val="bg1"/>
                  </a:solidFill>
                  <a:cs typeface="+mn-ea"/>
                  <a:sym typeface="+mn-lt"/>
                </a:rPr>
                <a:t>科技有限公司</a:t>
              </a:r>
              <a:endParaRPr lang="zh-CN" altLang="en-US" sz="1200" dirty="0">
                <a:solidFill>
                  <a:schemeClr val="bg1"/>
                </a:solidFill>
                <a:cs typeface="+mn-ea"/>
                <a:sym typeface="+mn-lt"/>
              </a:endParaRPr>
            </a:p>
          </p:txBody>
        </p:sp>
        <p:sp>
          <p:nvSpPr>
            <p:cNvPr id="14" name="文本框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6CBB368-7BC1-475E-8071-25698319BA60}"/>
                </a:ext>
              </a:extLst>
            </p:cNvPr>
            <p:cNvSpPr txBox="1"/>
            <p:nvPr/>
          </p:nvSpPr>
          <p:spPr>
            <a:xfrm>
              <a:off x="603207" y="6228995"/>
              <a:ext cx="3816424" cy="184666"/>
            </a:xfrm>
            <a:prstGeom prst="rect">
              <a:avLst/>
            </a:prstGeom>
            <a:noFill/>
          </p:spPr>
          <p:txBody>
            <a:bodyPr wrap="square" rtlCol="0">
              <a:spAutoFit/>
            </a:bodyPr>
            <a:lstStyle/>
            <a:p>
              <a:pPr algn="dist"/>
              <a:r>
                <a:rPr lang="en-US" altLang="zh-CN" sz="600" dirty="0">
                  <a:solidFill>
                    <a:schemeClr val="bg1"/>
                  </a:solidFill>
                  <a:cs typeface="+mn-ea"/>
                  <a:sym typeface="+mn-lt"/>
                </a:rPr>
                <a:t>YP</a:t>
              </a:r>
              <a:r>
                <a:rPr lang="en-US" altLang="zh-CN" sz="600" dirty="0" smtClean="0">
                  <a:solidFill>
                    <a:schemeClr val="bg1"/>
                  </a:solidFill>
                  <a:cs typeface="+mn-ea"/>
                  <a:sym typeface="+mn-lt"/>
                </a:rPr>
                <a:t>PPT </a:t>
              </a:r>
              <a:r>
                <a:rPr lang="en-US" altLang="zh-CN" sz="600" dirty="0" smtClean="0">
                  <a:solidFill>
                    <a:schemeClr val="bg1"/>
                  </a:solidFill>
                  <a:cs typeface="+mn-ea"/>
                  <a:sym typeface="+mn-lt"/>
                </a:rPr>
                <a:t>NETWORK TECHNOLOGY CO., LTD</a:t>
              </a:r>
              <a:endParaRPr lang="zh-CN" altLang="en-US" sz="600" dirty="0">
                <a:solidFill>
                  <a:schemeClr val="bg1"/>
                </a:solidFill>
                <a:cs typeface="+mn-ea"/>
                <a:sym typeface="+mn-lt"/>
              </a:endParaRPr>
            </a:p>
          </p:txBody>
        </p:sp>
      </p:grpSp>
    </p:spTree>
    <p:extLst>
      <p:ext uri="{BB962C8B-B14F-4D97-AF65-F5344CB8AC3E}">
        <p14:creationId xmlns:p14="http://schemas.microsoft.com/office/powerpoint/2010/main" val="6728074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元宇宙未来发展</a:t>
              </a:r>
            </a:p>
          </p:txBody>
        </p:sp>
        <p:sp>
          <p:nvSpPr>
            <p:cNvPr id="6" name="文本框 5">
              <a:extLst>
                <a:ext uri="{FF2B5EF4-FFF2-40B4-BE49-F238E27FC236}">
                  <a16:creationId xmlns=""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7" name="任意多边形: 形状 1">
            <a:extLst>
              <a:ext uri="{FF2B5EF4-FFF2-40B4-BE49-F238E27FC236}">
                <a16:creationId xmlns="" xmlns:p14="http://schemas.microsoft.com/office/powerpoint/2010/main" xmlns:mc="http://schemas.openxmlformats.org/markup-compatibility/2006" xmlns:a16="http://schemas.microsoft.com/office/drawing/2014/main" id="{B34BAED4-E631-46A2-8254-0B0D4322FEAD}"/>
              </a:ext>
            </a:extLst>
          </p:cNvPr>
          <p:cNvSpPr/>
          <p:nvPr/>
        </p:nvSpPr>
        <p:spPr>
          <a:xfrm>
            <a:off x="0" y="3107552"/>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w="12700" cap="flat" cmpd="sng" algn="ctr">
            <a:solidFill>
              <a:srgbClr val="48B1BE">
                <a:alpha val="61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18" name="组合 17">
            <a:extLst>
              <a:ext uri="{FF2B5EF4-FFF2-40B4-BE49-F238E27FC236}">
                <a16:creationId xmlns="" xmlns:p14="http://schemas.microsoft.com/office/powerpoint/2010/main" xmlns:mc="http://schemas.openxmlformats.org/markup-compatibility/2006" xmlns:a16="http://schemas.microsoft.com/office/drawing/2014/main" id="{851D18F3-82E2-4B0D-B3D1-CC48F4D54A73}"/>
              </a:ext>
            </a:extLst>
          </p:cNvPr>
          <p:cNvGrpSpPr/>
          <p:nvPr/>
        </p:nvGrpSpPr>
        <p:grpSpPr>
          <a:xfrm>
            <a:off x="1991832" y="3891225"/>
            <a:ext cx="914400" cy="914400"/>
            <a:chOff x="1991832" y="3742659"/>
            <a:chExt cx="914400" cy="914400"/>
          </a:xfrm>
          <a:solidFill>
            <a:srgbClr val="48B1BE"/>
          </a:solidFill>
        </p:grpSpPr>
        <p:sp>
          <p:nvSpPr>
            <p:cNvPr id="19" name="椭圆 18">
              <a:extLst>
                <a:ext uri="{FF2B5EF4-FFF2-40B4-BE49-F238E27FC236}">
                  <a16:creationId xmlns="" xmlns:p14="http://schemas.microsoft.com/office/powerpoint/2010/main" xmlns:mc="http://schemas.openxmlformats.org/markup-compatibility/2006" xmlns:a16="http://schemas.microsoft.com/office/drawing/2014/main" id="{C706A5CD-52BF-451D-B9FD-A13382342071}"/>
                </a:ext>
              </a:extLst>
            </p:cNvPr>
            <p:cNvSpPr/>
            <p:nvPr/>
          </p:nvSpPr>
          <p:spPr>
            <a:xfrm>
              <a:off x="1991832" y="3742659"/>
              <a:ext cx="914400" cy="9144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statistics-on-laptop_82095">
              <a:extLst>
                <a:ext uri="{FF2B5EF4-FFF2-40B4-BE49-F238E27FC236}">
                  <a16:creationId xmlns="" xmlns:p14="http://schemas.microsoft.com/office/powerpoint/2010/main" xmlns:mc="http://schemas.openxmlformats.org/markup-compatibility/2006" xmlns:a16="http://schemas.microsoft.com/office/drawing/2014/main" id="{00169984-C6CB-421C-B9D9-1AB8DA59C3F7}"/>
                </a:ext>
              </a:extLst>
            </p:cNvPr>
            <p:cNvSpPr>
              <a:spLocks noChangeAspect="1"/>
            </p:cNvSpPr>
            <p:nvPr/>
          </p:nvSpPr>
          <p:spPr bwMode="auto">
            <a:xfrm>
              <a:off x="2254903" y="3999630"/>
              <a:ext cx="388257" cy="388257"/>
            </a:xfrm>
            <a:custGeom>
              <a:avLst/>
              <a:gdLst>
                <a:gd name="connsiteX0" fmla="*/ 211137 w 331788"/>
                <a:gd name="connsiteY0" fmla="*/ 211138 h 331788"/>
                <a:gd name="connsiteX1" fmla="*/ 211137 w 331788"/>
                <a:gd name="connsiteY1" fmla="*/ 314326 h 331788"/>
                <a:gd name="connsiteX2" fmla="*/ 314325 w 331788"/>
                <a:gd name="connsiteY2" fmla="*/ 211138 h 331788"/>
                <a:gd name="connsiteX3" fmla="*/ 211137 w 331788"/>
                <a:gd name="connsiteY3" fmla="*/ 211138 h 331788"/>
                <a:gd name="connsiteX4" fmla="*/ 203047 w 331788"/>
                <a:gd name="connsiteY4" fmla="*/ 195263 h 331788"/>
                <a:gd name="connsiteX5" fmla="*/ 323713 w 331788"/>
                <a:gd name="connsiteY5" fmla="*/ 195263 h 331788"/>
                <a:gd name="connsiteX6" fmla="*/ 328903 w 331788"/>
                <a:gd name="connsiteY6" fmla="*/ 197858 h 331788"/>
                <a:gd name="connsiteX7" fmla="*/ 330200 w 331788"/>
                <a:gd name="connsiteY7" fmla="*/ 204345 h 331788"/>
                <a:gd name="connsiteX8" fmla="*/ 204344 w 331788"/>
                <a:gd name="connsiteY8" fmla="*/ 330201 h 331788"/>
                <a:gd name="connsiteX9" fmla="*/ 203047 w 331788"/>
                <a:gd name="connsiteY9" fmla="*/ 330201 h 331788"/>
                <a:gd name="connsiteX10" fmla="*/ 197857 w 331788"/>
                <a:gd name="connsiteY10" fmla="*/ 328904 h 331788"/>
                <a:gd name="connsiteX11" fmla="*/ 195262 w 331788"/>
                <a:gd name="connsiteY11" fmla="*/ 323714 h 331788"/>
                <a:gd name="connsiteX12" fmla="*/ 195262 w 331788"/>
                <a:gd name="connsiteY12" fmla="*/ 203048 h 331788"/>
                <a:gd name="connsiteX13" fmla="*/ 203047 w 331788"/>
                <a:gd name="connsiteY13" fmla="*/ 195263 h 331788"/>
                <a:gd name="connsiteX14" fmla="*/ 165894 w 331788"/>
                <a:gd name="connsiteY14" fmla="*/ 0 h 331788"/>
                <a:gd name="connsiteX15" fmla="*/ 331788 w 331788"/>
                <a:gd name="connsiteY15" fmla="*/ 165894 h 331788"/>
                <a:gd name="connsiteX16" fmla="*/ 316236 w 331788"/>
                <a:gd name="connsiteY16" fmla="*/ 181446 h 331788"/>
                <a:gd name="connsiteX17" fmla="*/ 181446 w 331788"/>
                <a:gd name="connsiteY17" fmla="*/ 181446 h 331788"/>
                <a:gd name="connsiteX18" fmla="*/ 181446 w 331788"/>
                <a:gd name="connsiteY18" fmla="*/ 316236 h 331788"/>
                <a:gd name="connsiteX19" fmla="*/ 165894 w 331788"/>
                <a:gd name="connsiteY19" fmla="*/ 331788 h 331788"/>
                <a:gd name="connsiteX20" fmla="*/ 0 w 331788"/>
                <a:gd name="connsiteY20" fmla="*/ 165894 h 331788"/>
                <a:gd name="connsiteX21" fmla="*/ 165894 w 331788"/>
                <a:gd name="connsiteY21"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1788" h="331788">
                  <a:moveTo>
                    <a:pt x="211137" y="211138"/>
                  </a:moveTo>
                  <a:cubicBezTo>
                    <a:pt x="211137" y="211138"/>
                    <a:pt x="211137" y="211138"/>
                    <a:pt x="211137" y="314326"/>
                  </a:cubicBezTo>
                  <a:cubicBezTo>
                    <a:pt x="262731" y="305297"/>
                    <a:pt x="305296" y="262732"/>
                    <a:pt x="314325" y="211138"/>
                  </a:cubicBezTo>
                  <a:cubicBezTo>
                    <a:pt x="314325" y="211138"/>
                    <a:pt x="314325" y="211138"/>
                    <a:pt x="211137" y="211138"/>
                  </a:cubicBezTo>
                  <a:close/>
                  <a:moveTo>
                    <a:pt x="203047" y="195263"/>
                  </a:moveTo>
                  <a:cubicBezTo>
                    <a:pt x="203047" y="195263"/>
                    <a:pt x="203047" y="195263"/>
                    <a:pt x="323713" y="195263"/>
                  </a:cubicBezTo>
                  <a:cubicBezTo>
                    <a:pt x="325010" y="195263"/>
                    <a:pt x="327605" y="196560"/>
                    <a:pt x="328903" y="197858"/>
                  </a:cubicBezTo>
                  <a:cubicBezTo>
                    <a:pt x="330200" y="199155"/>
                    <a:pt x="330200" y="201750"/>
                    <a:pt x="330200" y="204345"/>
                  </a:cubicBezTo>
                  <a:cubicBezTo>
                    <a:pt x="323713" y="270517"/>
                    <a:pt x="270516" y="323714"/>
                    <a:pt x="204344" y="330201"/>
                  </a:cubicBezTo>
                  <a:cubicBezTo>
                    <a:pt x="204344" y="330201"/>
                    <a:pt x="203047" y="330201"/>
                    <a:pt x="203047" y="330201"/>
                  </a:cubicBezTo>
                  <a:cubicBezTo>
                    <a:pt x="201749" y="330201"/>
                    <a:pt x="199154" y="330201"/>
                    <a:pt x="197857" y="328904"/>
                  </a:cubicBezTo>
                  <a:cubicBezTo>
                    <a:pt x="196559" y="327606"/>
                    <a:pt x="195262" y="325011"/>
                    <a:pt x="195262" y="323714"/>
                  </a:cubicBezTo>
                  <a:cubicBezTo>
                    <a:pt x="195262" y="323714"/>
                    <a:pt x="195262" y="323714"/>
                    <a:pt x="195262" y="203048"/>
                  </a:cubicBezTo>
                  <a:cubicBezTo>
                    <a:pt x="195262" y="199155"/>
                    <a:pt x="199154" y="195263"/>
                    <a:pt x="203047" y="195263"/>
                  </a:cubicBezTo>
                  <a:close/>
                  <a:moveTo>
                    <a:pt x="165894" y="0"/>
                  </a:moveTo>
                  <a:cubicBezTo>
                    <a:pt x="257914" y="0"/>
                    <a:pt x="331788" y="73874"/>
                    <a:pt x="331788" y="165894"/>
                  </a:cubicBezTo>
                  <a:cubicBezTo>
                    <a:pt x="331788" y="173670"/>
                    <a:pt x="325308" y="181446"/>
                    <a:pt x="316236" y="181446"/>
                  </a:cubicBezTo>
                  <a:cubicBezTo>
                    <a:pt x="316236" y="181446"/>
                    <a:pt x="316236" y="181446"/>
                    <a:pt x="181446" y="181446"/>
                  </a:cubicBezTo>
                  <a:cubicBezTo>
                    <a:pt x="181446" y="181446"/>
                    <a:pt x="181446" y="181446"/>
                    <a:pt x="181446" y="316236"/>
                  </a:cubicBezTo>
                  <a:cubicBezTo>
                    <a:pt x="181446" y="325308"/>
                    <a:pt x="173670" y="331788"/>
                    <a:pt x="165894" y="331788"/>
                  </a:cubicBezTo>
                  <a:cubicBezTo>
                    <a:pt x="73874" y="331788"/>
                    <a:pt x="0" y="257914"/>
                    <a:pt x="0" y="165894"/>
                  </a:cubicBezTo>
                  <a:cubicBezTo>
                    <a:pt x="0" y="73874"/>
                    <a:pt x="73874" y="0"/>
                    <a:pt x="165894" y="0"/>
                  </a:cubicBezTo>
                  <a:close/>
                </a:path>
              </a:pathLst>
            </a:custGeom>
            <a:solidFill>
              <a:srgbClr val="000002"/>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21" name="组合 20">
            <a:extLst>
              <a:ext uri="{FF2B5EF4-FFF2-40B4-BE49-F238E27FC236}">
                <a16:creationId xmlns="" xmlns:p14="http://schemas.microsoft.com/office/powerpoint/2010/main" xmlns:mc="http://schemas.openxmlformats.org/markup-compatibility/2006" xmlns:a16="http://schemas.microsoft.com/office/drawing/2014/main" id="{200A8328-1BA2-4AEC-A5EE-8E12C7382ACA}"/>
              </a:ext>
            </a:extLst>
          </p:cNvPr>
          <p:cNvGrpSpPr/>
          <p:nvPr/>
        </p:nvGrpSpPr>
        <p:grpSpPr>
          <a:xfrm>
            <a:off x="4423144" y="2888153"/>
            <a:ext cx="914400" cy="914400"/>
            <a:chOff x="4423144" y="2739587"/>
            <a:chExt cx="914400" cy="914400"/>
          </a:xfrm>
          <a:solidFill>
            <a:srgbClr val="48B1BE"/>
          </a:solidFill>
        </p:grpSpPr>
        <p:sp>
          <p:nvSpPr>
            <p:cNvPr id="22" name="椭圆 21">
              <a:extLst>
                <a:ext uri="{FF2B5EF4-FFF2-40B4-BE49-F238E27FC236}">
                  <a16:creationId xmlns="" xmlns:p14="http://schemas.microsoft.com/office/powerpoint/2010/main" xmlns:mc="http://schemas.openxmlformats.org/markup-compatibility/2006" xmlns:a16="http://schemas.microsoft.com/office/drawing/2014/main" id="{96F73915-E348-49C8-B0CB-DE5B73CEDF03}"/>
                </a:ext>
              </a:extLst>
            </p:cNvPr>
            <p:cNvSpPr/>
            <p:nvPr/>
          </p:nvSpPr>
          <p:spPr>
            <a:xfrm>
              <a:off x="4423144" y="2739587"/>
              <a:ext cx="914400" cy="9144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3" name="statistics-on-laptop_82095">
              <a:extLst>
                <a:ext uri="{FF2B5EF4-FFF2-40B4-BE49-F238E27FC236}">
                  <a16:creationId xmlns="" xmlns:p14="http://schemas.microsoft.com/office/powerpoint/2010/main" xmlns:mc="http://schemas.openxmlformats.org/markup-compatibility/2006" xmlns:a16="http://schemas.microsoft.com/office/drawing/2014/main" id="{DAD8E2A1-6C49-4D4C-952E-FAB68663DF02}"/>
                </a:ext>
              </a:extLst>
            </p:cNvPr>
            <p:cNvSpPr>
              <a:spLocks noChangeAspect="1"/>
            </p:cNvSpPr>
            <p:nvPr/>
          </p:nvSpPr>
          <p:spPr bwMode="auto">
            <a:xfrm>
              <a:off x="4731947" y="3002658"/>
              <a:ext cx="296793" cy="388257"/>
            </a:xfrm>
            <a:custGeom>
              <a:avLst/>
              <a:gdLst>
                <a:gd name="connsiteX0" fmla="*/ 50800 w 252413"/>
                <a:gd name="connsiteY0" fmla="*/ 263525 h 330200"/>
                <a:gd name="connsiteX1" fmla="*/ 201613 w 252413"/>
                <a:gd name="connsiteY1" fmla="*/ 263525 h 330200"/>
                <a:gd name="connsiteX2" fmla="*/ 201613 w 252413"/>
                <a:gd name="connsiteY2" fmla="*/ 284163 h 330200"/>
                <a:gd name="connsiteX3" fmla="*/ 50800 w 252413"/>
                <a:gd name="connsiteY3" fmla="*/ 284163 h 330200"/>
                <a:gd name="connsiteX4" fmla="*/ 50800 w 252413"/>
                <a:gd name="connsiteY4" fmla="*/ 211137 h 330200"/>
                <a:gd name="connsiteX5" fmla="*/ 201613 w 252413"/>
                <a:gd name="connsiteY5" fmla="*/ 211137 h 330200"/>
                <a:gd name="connsiteX6" fmla="*/ 201613 w 252413"/>
                <a:gd name="connsiteY6" fmla="*/ 231775 h 330200"/>
                <a:gd name="connsiteX7" fmla="*/ 50800 w 252413"/>
                <a:gd name="connsiteY7" fmla="*/ 231775 h 330200"/>
                <a:gd name="connsiteX8" fmla="*/ 50800 w 252413"/>
                <a:gd name="connsiteY8" fmla="*/ 160337 h 330200"/>
                <a:gd name="connsiteX9" fmla="*/ 201613 w 252413"/>
                <a:gd name="connsiteY9" fmla="*/ 160337 h 330200"/>
                <a:gd name="connsiteX10" fmla="*/ 201613 w 252413"/>
                <a:gd name="connsiteY10" fmla="*/ 180975 h 330200"/>
                <a:gd name="connsiteX11" fmla="*/ 50800 w 252413"/>
                <a:gd name="connsiteY11" fmla="*/ 180975 h 330200"/>
                <a:gd name="connsiteX12" fmla="*/ 50800 w 252413"/>
                <a:gd name="connsiteY12" fmla="*/ 107950 h 330200"/>
                <a:gd name="connsiteX13" fmla="*/ 115888 w 252413"/>
                <a:gd name="connsiteY13" fmla="*/ 107950 h 330200"/>
                <a:gd name="connsiteX14" fmla="*/ 115888 w 252413"/>
                <a:gd name="connsiteY14" fmla="*/ 128588 h 330200"/>
                <a:gd name="connsiteX15" fmla="*/ 50800 w 252413"/>
                <a:gd name="connsiteY15" fmla="*/ 128588 h 330200"/>
                <a:gd name="connsiteX16" fmla="*/ 50800 w 252413"/>
                <a:gd name="connsiteY16" fmla="*/ 55562 h 330200"/>
                <a:gd name="connsiteX17" fmla="*/ 115888 w 252413"/>
                <a:gd name="connsiteY17" fmla="*/ 55562 h 330200"/>
                <a:gd name="connsiteX18" fmla="*/ 115888 w 252413"/>
                <a:gd name="connsiteY18" fmla="*/ 76200 h 330200"/>
                <a:gd name="connsiteX19" fmla="*/ 50800 w 252413"/>
                <a:gd name="connsiteY19" fmla="*/ 76200 h 330200"/>
                <a:gd name="connsiteX20" fmla="*/ 166688 w 252413"/>
                <a:gd name="connsiteY20" fmla="*/ 26987 h 330200"/>
                <a:gd name="connsiteX21" fmla="*/ 166688 w 252413"/>
                <a:gd name="connsiteY21" fmla="*/ 74612 h 330200"/>
                <a:gd name="connsiteX22" fmla="*/ 215901 w 252413"/>
                <a:gd name="connsiteY22" fmla="*/ 74612 h 330200"/>
                <a:gd name="connsiteX23" fmla="*/ 22225 w 252413"/>
                <a:gd name="connsiteY23" fmla="*/ 20637 h 330200"/>
                <a:gd name="connsiteX24" fmla="*/ 22225 w 252413"/>
                <a:gd name="connsiteY24" fmla="*/ 309562 h 330200"/>
                <a:gd name="connsiteX25" fmla="*/ 231775 w 252413"/>
                <a:gd name="connsiteY25" fmla="*/ 309562 h 330200"/>
                <a:gd name="connsiteX26" fmla="*/ 231775 w 252413"/>
                <a:gd name="connsiteY26" fmla="*/ 95250 h 330200"/>
                <a:gd name="connsiteX27" fmla="*/ 146050 w 252413"/>
                <a:gd name="connsiteY27" fmla="*/ 95250 h 330200"/>
                <a:gd name="connsiteX28" fmla="*/ 146050 w 252413"/>
                <a:gd name="connsiteY28" fmla="*/ 20637 h 330200"/>
                <a:gd name="connsiteX29" fmla="*/ 0 w 252413"/>
                <a:gd name="connsiteY29" fmla="*/ 0 h 330200"/>
                <a:gd name="connsiteX30" fmla="*/ 168275 w 252413"/>
                <a:gd name="connsiteY30" fmla="*/ 0 h 330200"/>
                <a:gd name="connsiteX31" fmla="*/ 252413 w 252413"/>
                <a:gd name="connsiteY31" fmla="*/ 82550 h 330200"/>
                <a:gd name="connsiteX32" fmla="*/ 252413 w 252413"/>
                <a:gd name="connsiteY32" fmla="*/ 330200 h 330200"/>
                <a:gd name="connsiteX33" fmla="*/ 0 w 252413"/>
                <a:gd name="connsiteY33" fmla="*/ 33020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413" h="330200">
                  <a:moveTo>
                    <a:pt x="50800" y="263525"/>
                  </a:moveTo>
                  <a:lnTo>
                    <a:pt x="201613" y="263525"/>
                  </a:lnTo>
                  <a:lnTo>
                    <a:pt x="201613" y="284163"/>
                  </a:lnTo>
                  <a:lnTo>
                    <a:pt x="50800" y="284163"/>
                  </a:lnTo>
                  <a:close/>
                  <a:moveTo>
                    <a:pt x="50800" y="211137"/>
                  </a:moveTo>
                  <a:lnTo>
                    <a:pt x="201613" y="211137"/>
                  </a:lnTo>
                  <a:lnTo>
                    <a:pt x="201613" y="231775"/>
                  </a:lnTo>
                  <a:lnTo>
                    <a:pt x="50800" y="231775"/>
                  </a:lnTo>
                  <a:close/>
                  <a:moveTo>
                    <a:pt x="50800" y="160337"/>
                  </a:moveTo>
                  <a:lnTo>
                    <a:pt x="201613" y="160337"/>
                  </a:lnTo>
                  <a:lnTo>
                    <a:pt x="201613" y="180975"/>
                  </a:lnTo>
                  <a:lnTo>
                    <a:pt x="50800" y="180975"/>
                  </a:lnTo>
                  <a:close/>
                  <a:moveTo>
                    <a:pt x="50800" y="107950"/>
                  </a:moveTo>
                  <a:lnTo>
                    <a:pt x="115888" y="107950"/>
                  </a:lnTo>
                  <a:lnTo>
                    <a:pt x="115888" y="128588"/>
                  </a:lnTo>
                  <a:lnTo>
                    <a:pt x="50800" y="128588"/>
                  </a:lnTo>
                  <a:close/>
                  <a:moveTo>
                    <a:pt x="50800" y="55562"/>
                  </a:moveTo>
                  <a:lnTo>
                    <a:pt x="115888" y="55562"/>
                  </a:lnTo>
                  <a:lnTo>
                    <a:pt x="115888" y="76200"/>
                  </a:lnTo>
                  <a:lnTo>
                    <a:pt x="50800" y="76200"/>
                  </a:lnTo>
                  <a:close/>
                  <a:moveTo>
                    <a:pt x="166688" y="26987"/>
                  </a:moveTo>
                  <a:lnTo>
                    <a:pt x="166688" y="74612"/>
                  </a:lnTo>
                  <a:lnTo>
                    <a:pt x="215901" y="74612"/>
                  </a:lnTo>
                  <a:close/>
                  <a:moveTo>
                    <a:pt x="22225" y="20637"/>
                  </a:moveTo>
                  <a:lnTo>
                    <a:pt x="22225" y="309562"/>
                  </a:lnTo>
                  <a:lnTo>
                    <a:pt x="231775" y="309562"/>
                  </a:lnTo>
                  <a:lnTo>
                    <a:pt x="231775" y="95250"/>
                  </a:lnTo>
                  <a:lnTo>
                    <a:pt x="146050" y="95250"/>
                  </a:lnTo>
                  <a:lnTo>
                    <a:pt x="146050" y="20637"/>
                  </a:lnTo>
                  <a:close/>
                  <a:moveTo>
                    <a:pt x="0" y="0"/>
                  </a:moveTo>
                  <a:lnTo>
                    <a:pt x="168275" y="0"/>
                  </a:lnTo>
                  <a:lnTo>
                    <a:pt x="252413" y="82550"/>
                  </a:lnTo>
                  <a:lnTo>
                    <a:pt x="252413" y="330200"/>
                  </a:lnTo>
                  <a:lnTo>
                    <a:pt x="0" y="330200"/>
                  </a:lnTo>
                  <a:close/>
                </a:path>
              </a:pathLst>
            </a:custGeom>
            <a:solidFill>
              <a:schemeClr val="tx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24" name="组合 23">
            <a:extLst>
              <a:ext uri="{FF2B5EF4-FFF2-40B4-BE49-F238E27FC236}">
                <a16:creationId xmlns="" xmlns:p14="http://schemas.microsoft.com/office/powerpoint/2010/main" xmlns:mc="http://schemas.openxmlformats.org/markup-compatibility/2006" xmlns:a16="http://schemas.microsoft.com/office/drawing/2014/main" id="{A4F61B06-F114-46F7-B5FF-2A8866A89766}"/>
              </a:ext>
            </a:extLst>
          </p:cNvPr>
          <p:cNvGrpSpPr/>
          <p:nvPr/>
        </p:nvGrpSpPr>
        <p:grpSpPr>
          <a:xfrm>
            <a:off x="6854456" y="3855714"/>
            <a:ext cx="914400" cy="914400"/>
            <a:chOff x="6854456" y="3707148"/>
            <a:chExt cx="914400" cy="914400"/>
          </a:xfrm>
          <a:solidFill>
            <a:srgbClr val="48B1BE"/>
          </a:solidFill>
        </p:grpSpPr>
        <p:sp>
          <p:nvSpPr>
            <p:cNvPr id="25" name="椭圆 24">
              <a:extLst>
                <a:ext uri="{FF2B5EF4-FFF2-40B4-BE49-F238E27FC236}">
                  <a16:creationId xmlns="" xmlns:p14="http://schemas.microsoft.com/office/powerpoint/2010/main" xmlns:mc="http://schemas.openxmlformats.org/markup-compatibility/2006" xmlns:a16="http://schemas.microsoft.com/office/drawing/2014/main" id="{66526894-A322-4520-8DCF-37224B241CEC}"/>
                </a:ext>
              </a:extLst>
            </p:cNvPr>
            <p:cNvSpPr/>
            <p:nvPr/>
          </p:nvSpPr>
          <p:spPr>
            <a:xfrm>
              <a:off x="6854456" y="3707148"/>
              <a:ext cx="914400" cy="9144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6" name="statistics-on-laptop_82095">
              <a:extLst>
                <a:ext uri="{FF2B5EF4-FFF2-40B4-BE49-F238E27FC236}">
                  <a16:creationId xmlns="" xmlns:p14="http://schemas.microsoft.com/office/powerpoint/2010/main" xmlns:mc="http://schemas.openxmlformats.org/markup-compatibility/2006" xmlns:a16="http://schemas.microsoft.com/office/drawing/2014/main" id="{4C510C22-0807-4EFE-942E-2C5D3E033A7F}"/>
                </a:ext>
              </a:extLst>
            </p:cNvPr>
            <p:cNvSpPr>
              <a:spLocks noChangeAspect="1"/>
            </p:cNvSpPr>
            <p:nvPr/>
          </p:nvSpPr>
          <p:spPr bwMode="auto">
            <a:xfrm>
              <a:off x="7117527" y="4022204"/>
              <a:ext cx="388257" cy="280510"/>
            </a:xfrm>
            <a:custGeom>
              <a:avLst/>
              <a:gdLst>
                <a:gd name="connsiteX0" fmla="*/ 15875 w 331788"/>
                <a:gd name="connsiteY0" fmla="*/ 19464 h 239713"/>
                <a:gd name="connsiteX1" fmla="*/ 15875 w 331788"/>
                <a:gd name="connsiteY1" fmla="*/ 206376 h 239713"/>
                <a:gd name="connsiteX2" fmla="*/ 107950 w 331788"/>
                <a:gd name="connsiteY2" fmla="*/ 112713 h 239713"/>
                <a:gd name="connsiteX3" fmla="*/ 119063 w 331788"/>
                <a:gd name="connsiteY3" fmla="*/ 125413 h 239713"/>
                <a:gd name="connsiteX4" fmla="*/ 17463 w 331788"/>
                <a:gd name="connsiteY4" fmla="*/ 223838 h 239713"/>
                <a:gd name="connsiteX5" fmla="*/ 312738 w 331788"/>
                <a:gd name="connsiteY5" fmla="*/ 223838 h 239713"/>
                <a:gd name="connsiteX6" fmla="*/ 212725 w 331788"/>
                <a:gd name="connsiteY6" fmla="*/ 125413 h 239713"/>
                <a:gd name="connsiteX7" fmla="*/ 220844 w 331788"/>
                <a:gd name="connsiteY7" fmla="*/ 114588 h 239713"/>
                <a:gd name="connsiteX8" fmla="*/ 222484 w 331788"/>
                <a:gd name="connsiteY8" fmla="*/ 112947 h 239713"/>
                <a:gd name="connsiteX9" fmla="*/ 315913 w 331788"/>
                <a:gd name="connsiteY9" fmla="*/ 206376 h 239713"/>
                <a:gd name="connsiteX10" fmla="*/ 315913 w 331788"/>
                <a:gd name="connsiteY10" fmla="*/ 19464 h 239713"/>
                <a:gd name="connsiteX11" fmla="*/ 254806 w 331788"/>
                <a:gd name="connsiteY11" fmla="*/ 80606 h 239713"/>
                <a:gd name="connsiteX12" fmla="*/ 222484 w 331788"/>
                <a:gd name="connsiteY12" fmla="*/ 112947 h 239713"/>
                <a:gd name="connsiteX13" fmla="*/ 222250 w 331788"/>
                <a:gd name="connsiteY13" fmla="*/ 112713 h 239713"/>
                <a:gd name="connsiteX14" fmla="*/ 220844 w 331788"/>
                <a:gd name="connsiteY14" fmla="*/ 114588 h 239713"/>
                <a:gd name="connsiteX15" fmla="*/ 218878 w 331788"/>
                <a:gd name="connsiteY15" fmla="*/ 116556 h 239713"/>
                <a:gd name="connsiteX16" fmla="*/ 171067 w 331788"/>
                <a:gd name="connsiteY16" fmla="*/ 164394 h 239713"/>
                <a:gd name="connsiteX17" fmla="*/ 160721 w 331788"/>
                <a:gd name="connsiteY17" fmla="*/ 164394 h 239713"/>
                <a:gd name="connsiteX18" fmla="*/ 15875 w 331788"/>
                <a:gd name="connsiteY18" fmla="*/ 19464 h 239713"/>
                <a:gd name="connsiteX19" fmla="*/ 30101 w 331788"/>
                <a:gd name="connsiteY19" fmla="*/ 14288 h 239713"/>
                <a:gd name="connsiteX20" fmla="*/ 165894 w 331788"/>
                <a:gd name="connsiteY20" fmla="*/ 148866 h 239713"/>
                <a:gd name="connsiteX21" fmla="*/ 301687 w 331788"/>
                <a:gd name="connsiteY21" fmla="*/ 14288 h 239713"/>
                <a:gd name="connsiteX22" fmla="*/ 7776 w 331788"/>
                <a:gd name="connsiteY22" fmla="*/ 0 h 239713"/>
                <a:gd name="connsiteX23" fmla="*/ 324012 w 331788"/>
                <a:gd name="connsiteY23" fmla="*/ 0 h 239713"/>
                <a:gd name="connsiteX24" fmla="*/ 331788 w 331788"/>
                <a:gd name="connsiteY24" fmla="*/ 7733 h 239713"/>
                <a:gd name="connsiteX25" fmla="*/ 331788 w 331788"/>
                <a:gd name="connsiteY25" fmla="*/ 231980 h 239713"/>
                <a:gd name="connsiteX26" fmla="*/ 324012 w 331788"/>
                <a:gd name="connsiteY26" fmla="*/ 239713 h 239713"/>
                <a:gd name="connsiteX27" fmla="*/ 7776 w 331788"/>
                <a:gd name="connsiteY27" fmla="*/ 239713 h 239713"/>
                <a:gd name="connsiteX28" fmla="*/ 0 w 331788"/>
                <a:gd name="connsiteY28" fmla="*/ 231980 h 239713"/>
                <a:gd name="connsiteX29" fmla="*/ 0 w 331788"/>
                <a:gd name="connsiteY29" fmla="*/ 7733 h 239713"/>
                <a:gd name="connsiteX30" fmla="*/ 7776 w 331788"/>
                <a:gd name="connsiteY30" fmla="*/ 0 h 2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788" h="239713">
                  <a:moveTo>
                    <a:pt x="15875" y="19464"/>
                  </a:moveTo>
                  <a:lnTo>
                    <a:pt x="15875" y="206376"/>
                  </a:lnTo>
                  <a:lnTo>
                    <a:pt x="107950" y="112713"/>
                  </a:lnTo>
                  <a:lnTo>
                    <a:pt x="119063" y="125413"/>
                  </a:lnTo>
                  <a:lnTo>
                    <a:pt x="17463" y="223838"/>
                  </a:lnTo>
                  <a:lnTo>
                    <a:pt x="312738" y="223838"/>
                  </a:lnTo>
                  <a:lnTo>
                    <a:pt x="212725" y="125413"/>
                  </a:lnTo>
                  <a:lnTo>
                    <a:pt x="220844" y="114588"/>
                  </a:lnTo>
                  <a:lnTo>
                    <a:pt x="222484" y="112947"/>
                  </a:lnTo>
                  <a:lnTo>
                    <a:pt x="315913" y="206376"/>
                  </a:lnTo>
                  <a:lnTo>
                    <a:pt x="315913" y="19464"/>
                  </a:lnTo>
                  <a:cubicBezTo>
                    <a:pt x="315913" y="19464"/>
                    <a:pt x="315913" y="19464"/>
                    <a:pt x="254806" y="80606"/>
                  </a:cubicBezTo>
                  <a:lnTo>
                    <a:pt x="222484" y="112947"/>
                  </a:lnTo>
                  <a:lnTo>
                    <a:pt x="222250" y="112713"/>
                  </a:lnTo>
                  <a:lnTo>
                    <a:pt x="220844" y="114588"/>
                  </a:lnTo>
                  <a:lnTo>
                    <a:pt x="218878" y="116556"/>
                  </a:lnTo>
                  <a:cubicBezTo>
                    <a:pt x="205015" y="130426"/>
                    <a:pt x="189173" y="146278"/>
                    <a:pt x="171067" y="164394"/>
                  </a:cubicBezTo>
                  <a:cubicBezTo>
                    <a:pt x="168481" y="168276"/>
                    <a:pt x="163308" y="168276"/>
                    <a:pt x="160721" y="164394"/>
                  </a:cubicBezTo>
                  <a:cubicBezTo>
                    <a:pt x="160721" y="164394"/>
                    <a:pt x="160721" y="164394"/>
                    <a:pt x="15875" y="19464"/>
                  </a:cubicBezTo>
                  <a:close/>
                  <a:moveTo>
                    <a:pt x="30101" y="14288"/>
                  </a:moveTo>
                  <a:cubicBezTo>
                    <a:pt x="30101" y="14288"/>
                    <a:pt x="30101" y="14288"/>
                    <a:pt x="165894" y="148866"/>
                  </a:cubicBezTo>
                  <a:cubicBezTo>
                    <a:pt x="165894" y="148866"/>
                    <a:pt x="165894" y="148866"/>
                    <a:pt x="301687" y="14288"/>
                  </a:cubicBezTo>
                  <a:close/>
                  <a:moveTo>
                    <a:pt x="7776" y="0"/>
                  </a:moveTo>
                  <a:cubicBezTo>
                    <a:pt x="7776" y="0"/>
                    <a:pt x="7776" y="0"/>
                    <a:pt x="324012" y="0"/>
                  </a:cubicBezTo>
                  <a:cubicBezTo>
                    <a:pt x="327900" y="0"/>
                    <a:pt x="331788" y="3866"/>
                    <a:pt x="331788" y="7733"/>
                  </a:cubicBezTo>
                  <a:cubicBezTo>
                    <a:pt x="331788" y="7733"/>
                    <a:pt x="331788" y="7733"/>
                    <a:pt x="331788" y="231980"/>
                  </a:cubicBezTo>
                  <a:cubicBezTo>
                    <a:pt x="331788" y="235847"/>
                    <a:pt x="327900" y="239713"/>
                    <a:pt x="324012" y="239713"/>
                  </a:cubicBezTo>
                  <a:cubicBezTo>
                    <a:pt x="324012" y="239713"/>
                    <a:pt x="324012" y="239713"/>
                    <a:pt x="7776" y="239713"/>
                  </a:cubicBezTo>
                  <a:cubicBezTo>
                    <a:pt x="3888" y="239713"/>
                    <a:pt x="0" y="235847"/>
                    <a:pt x="0" y="231980"/>
                  </a:cubicBezTo>
                  <a:cubicBezTo>
                    <a:pt x="0" y="231980"/>
                    <a:pt x="0" y="231980"/>
                    <a:pt x="0" y="7733"/>
                  </a:cubicBezTo>
                  <a:cubicBezTo>
                    <a:pt x="0" y="3866"/>
                    <a:pt x="3888" y="0"/>
                    <a:pt x="7776" y="0"/>
                  </a:cubicBezTo>
                  <a:close/>
                </a:path>
              </a:pathLst>
            </a:custGeom>
            <a:solidFill>
              <a:schemeClr val="tx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27" name="组合 26">
            <a:extLst>
              <a:ext uri="{FF2B5EF4-FFF2-40B4-BE49-F238E27FC236}">
                <a16:creationId xmlns="" xmlns:p14="http://schemas.microsoft.com/office/powerpoint/2010/main" xmlns:mc="http://schemas.openxmlformats.org/markup-compatibility/2006" xmlns:a16="http://schemas.microsoft.com/office/drawing/2014/main" id="{317E8929-C290-4685-813B-E428A95744AF}"/>
              </a:ext>
            </a:extLst>
          </p:cNvPr>
          <p:cNvGrpSpPr/>
          <p:nvPr/>
        </p:nvGrpSpPr>
        <p:grpSpPr>
          <a:xfrm>
            <a:off x="9285768" y="2976825"/>
            <a:ext cx="914400" cy="914400"/>
            <a:chOff x="9285768" y="2828259"/>
            <a:chExt cx="914400" cy="914400"/>
          </a:xfrm>
          <a:solidFill>
            <a:srgbClr val="48B1BE"/>
          </a:solidFill>
        </p:grpSpPr>
        <p:sp>
          <p:nvSpPr>
            <p:cNvPr id="28" name="椭圆 27">
              <a:extLst>
                <a:ext uri="{FF2B5EF4-FFF2-40B4-BE49-F238E27FC236}">
                  <a16:creationId xmlns="" xmlns:p14="http://schemas.microsoft.com/office/powerpoint/2010/main" xmlns:mc="http://schemas.openxmlformats.org/markup-compatibility/2006" xmlns:a16="http://schemas.microsoft.com/office/drawing/2014/main" id="{3C32317A-103A-4297-BE0B-70F46BBC0139}"/>
                </a:ext>
              </a:extLst>
            </p:cNvPr>
            <p:cNvSpPr/>
            <p:nvPr/>
          </p:nvSpPr>
          <p:spPr>
            <a:xfrm>
              <a:off x="9285768" y="2828259"/>
              <a:ext cx="914400" cy="914400"/>
            </a:xfrm>
            <a:prstGeom prst="ellipse">
              <a:avLst/>
            </a:prstGeom>
            <a:gr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29" name="statistics-on-laptop_82095">
              <a:extLst>
                <a:ext uri="{FF2B5EF4-FFF2-40B4-BE49-F238E27FC236}">
                  <a16:creationId xmlns="" xmlns:p14="http://schemas.microsoft.com/office/powerpoint/2010/main" xmlns:mc="http://schemas.openxmlformats.org/markup-compatibility/2006" xmlns:a16="http://schemas.microsoft.com/office/drawing/2014/main" id="{239BEAE9-8AF0-4468-9AA9-D3F874A2EB2A}"/>
                </a:ext>
              </a:extLst>
            </p:cNvPr>
            <p:cNvSpPr>
              <a:spLocks noChangeAspect="1"/>
            </p:cNvSpPr>
            <p:nvPr/>
          </p:nvSpPr>
          <p:spPr bwMode="auto">
            <a:xfrm>
              <a:off x="9548839" y="3132031"/>
              <a:ext cx="388257" cy="305938"/>
            </a:xfrm>
            <a:custGeom>
              <a:avLst/>
              <a:gdLst>
                <a:gd name="connsiteX0" fmla="*/ 238459 w 328388"/>
                <a:gd name="connsiteY0" fmla="*/ 133350 h 258763"/>
                <a:gd name="connsiteX1" fmla="*/ 229503 w 328388"/>
                <a:gd name="connsiteY1" fmla="*/ 144992 h 258763"/>
                <a:gd name="connsiteX2" fmla="*/ 234621 w 328388"/>
                <a:gd name="connsiteY2" fmla="*/ 160514 h 258763"/>
                <a:gd name="connsiteX3" fmla="*/ 205193 w 328388"/>
                <a:gd name="connsiteY3" fmla="*/ 190265 h 258763"/>
                <a:gd name="connsiteX4" fmla="*/ 177045 w 328388"/>
                <a:gd name="connsiteY4" fmla="*/ 160514 h 258763"/>
                <a:gd name="connsiteX5" fmla="*/ 178324 w 328388"/>
                <a:gd name="connsiteY5" fmla="*/ 150166 h 258763"/>
                <a:gd name="connsiteX6" fmla="*/ 166808 w 328388"/>
                <a:gd name="connsiteY6" fmla="*/ 142405 h 258763"/>
                <a:gd name="connsiteX7" fmla="*/ 162970 w 328388"/>
                <a:gd name="connsiteY7" fmla="*/ 160514 h 258763"/>
                <a:gd name="connsiteX8" fmla="*/ 205193 w 328388"/>
                <a:gd name="connsiteY8" fmla="*/ 203200 h 258763"/>
                <a:gd name="connsiteX9" fmla="*/ 248695 w 328388"/>
                <a:gd name="connsiteY9" fmla="*/ 160514 h 258763"/>
                <a:gd name="connsiteX10" fmla="*/ 238459 w 328388"/>
                <a:gd name="connsiteY10" fmla="*/ 133350 h 258763"/>
                <a:gd name="connsiteX11" fmla="*/ 205629 w 328388"/>
                <a:gd name="connsiteY11" fmla="*/ 117475 h 258763"/>
                <a:gd name="connsiteX12" fmla="*/ 175670 w 328388"/>
                <a:gd name="connsiteY12" fmla="*/ 129084 h 258763"/>
                <a:gd name="connsiteX13" fmla="*/ 188696 w 328388"/>
                <a:gd name="connsiteY13" fmla="*/ 138113 h 258763"/>
                <a:gd name="connsiteX14" fmla="*/ 205629 w 328388"/>
                <a:gd name="connsiteY14" fmla="*/ 131664 h 258763"/>
                <a:gd name="connsiteX15" fmla="*/ 218655 w 328388"/>
                <a:gd name="connsiteY15" fmla="*/ 134244 h 258763"/>
                <a:gd name="connsiteX16" fmla="*/ 226470 w 328388"/>
                <a:gd name="connsiteY16" fmla="*/ 122635 h 258763"/>
                <a:gd name="connsiteX17" fmla="*/ 205629 w 328388"/>
                <a:gd name="connsiteY17" fmla="*/ 117475 h 258763"/>
                <a:gd name="connsiteX18" fmla="*/ 299177 w 328388"/>
                <a:gd name="connsiteY18" fmla="*/ 0 h 258763"/>
                <a:gd name="connsiteX19" fmla="*/ 312121 w 328388"/>
                <a:gd name="connsiteY19" fmla="*/ 2588 h 258763"/>
                <a:gd name="connsiteX20" fmla="*/ 325066 w 328388"/>
                <a:gd name="connsiteY20" fmla="*/ 41402 h 258763"/>
                <a:gd name="connsiteX21" fmla="*/ 299177 w 328388"/>
                <a:gd name="connsiteY21" fmla="*/ 58222 h 258763"/>
                <a:gd name="connsiteX22" fmla="*/ 292705 w 328388"/>
                <a:gd name="connsiteY22" fmla="*/ 56928 h 258763"/>
                <a:gd name="connsiteX23" fmla="*/ 247400 w 328388"/>
                <a:gd name="connsiteY23" fmla="*/ 119031 h 258763"/>
                <a:gd name="connsiteX24" fmla="*/ 262933 w 328388"/>
                <a:gd name="connsiteY24" fmla="*/ 159139 h 258763"/>
                <a:gd name="connsiteX25" fmla="*/ 251284 w 328388"/>
                <a:gd name="connsiteY25" fmla="*/ 195366 h 258763"/>
                <a:gd name="connsiteX26" fmla="*/ 275878 w 328388"/>
                <a:gd name="connsiteY26" fmla="*/ 217361 h 258763"/>
                <a:gd name="connsiteX27" fmla="*/ 304355 w 328388"/>
                <a:gd name="connsiteY27" fmla="*/ 244531 h 258763"/>
                <a:gd name="connsiteX28" fmla="*/ 305649 w 328388"/>
                <a:gd name="connsiteY28" fmla="*/ 256176 h 258763"/>
                <a:gd name="connsiteX29" fmla="*/ 299177 w 328388"/>
                <a:gd name="connsiteY29" fmla="*/ 258763 h 258763"/>
                <a:gd name="connsiteX30" fmla="*/ 294000 w 328388"/>
                <a:gd name="connsiteY30" fmla="*/ 256176 h 258763"/>
                <a:gd name="connsiteX31" fmla="*/ 240928 w 328388"/>
                <a:gd name="connsiteY31" fmla="*/ 205717 h 258763"/>
                <a:gd name="connsiteX32" fmla="*/ 204684 w 328388"/>
                <a:gd name="connsiteY32" fmla="*/ 217361 h 258763"/>
                <a:gd name="connsiteX33" fmla="*/ 146435 w 328388"/>
                <a:gd name="connsiteY33" fmla="*/ 159139 h 258763"/>
                <a:gd name="connsiteX34" fmla="*/ 154201 w 328388"/>
                <a:gd name="connsiteY34" fmla="*/ 131969 h 258763"/>
                <a:gd name="connsiteX35" fmla="*/ 119252 w 328388"/>
                <a:gd name="connsiteY35" fmla="*/ 107387 h 258763"/>
                <a:gd name="connsiteX36" fmla="*/ 98541 w 328388"/>
                <a:gd name="connsiteY36" fmla="*/ 116443 h 258763"/>
                <a:gd name="connsiteX37" fmla="*/ 85597 w 328388"/>
                <a:gd name="connsiteY37" fmla="*/ 113856 h 258763"/>
                <a:gd name="connsiteX38" fmla="*/ 49353 w 328388"/>
                <a:gd name="connsiteY38" fmla="*/ 160433 h 258763"/>
                <a:gd name="connsiteX39" fmla="*/ 54531 w 328388"/>
                <a:gd name="connsiteY39" fmla="*/ 194072 h 258763"/>
                <a:gd name="connsiteX40" fmla="*/ 28642 w 328388"/>
                <a:gd name="connsiteY40" fmla="*/ 209598 h 258763"/>
                <a:gd name="connsiteX41" fmla="*/ 15698 w 328388"/>
                <a:gd name="connsiteY41" fmla="*/ 207011 h 258763"/>
                <a:gd name="connsiteX42" fmla="*/ 2754 w 328388"/>
                <a:gd name="connsiteY42" fmla="*/ 168196 h 258763"/>
                <a:gd name="connsiteX43" fmla="*/ 28642 w 328388"/>
                <a:gd name="connsiteY43" fmla="*/ 151376 h 258763"/>
                <a:gd name="connsiteX44" fmla="*/ 36409 w 328388"/>
                <a:gd name="connsiteY44" fmla="*/ 152670 h 258763"/>
                <a:gd name="connsiteX45" fmla="*/ 73947 w 328388"/>
                <a:gd name="connsiteY45" fmla="*/ 103505 h 258763"/>
                <a:gd name="connsiteX46" fmla="*/ 72653 w 328388"/>
                <a:gd name="connsiteY46" fmla="*/ 75041 h 258763"/>
                <a:gd name="connsiteX47" fmla="*/ 98541 w 328388"/>
                <a:gd name="connsiteY47" fmla="*/ 58222 h 258763"/>
                <a:gd name="connsiteX48" fmla="*/ 111485 w 328388"/>
                <a:gd name="connsiteY48" fmla="*/ 62103 h 258763"/>
                <a:gd name="connsiteX49" fmla="*/ 125724 w 328388"/>
                <a:gd name="connsiteY49" fmla="*/ 94448 h 258763"/>
                <a:gd name="connsiteX50" fmla="*/ 163262 w 328388"/>
                <a:gd name="connsiteY50" fmla="*/ 119031 h 258763"/>
                <a:gd name="connsiteX51" fmla="*/ 204684 w 328388"/>
                <a:gd name="connsiteY51" fmla="*/ 100917 h 258763"/>
                <a:gd name="connsiteX52" fmla="*/ 234456 w 328388"/>
                <a:gd name="connsiteY52" fmla="*/ 109974 h 258763"/>
                <a:gd name="connsiteX53" fmla="*/ 279761 w 328388"/>
                <a:gd name="connsiteY53" fmla="*/ 49165 h 258763"/>
                <a:gd name="connsiteX54" fmla="*/ 273289 w 328388"/>
                <a:gd name="connsiteY54" fmla="*/ 15526 h 258763"/>
                <a:gd name="connsiteX55" fmla="*/ 299177 w 328388"/>
                <a:gd name="connsiteY55" fmla="*/ 0 h 25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8388" h="258763">
                  <a:moveTo>
                    <a:pt x="238459" y="133350"/>
                  </a:moveTo>
                  <a:cubicBezTo>
                    <a:pt x="238459" y="133350"/>
                    <a:pt x="238459" y="133350"/>
                    <a:pt x="229503" y="144992"/>
                  </a:cubicBezTo>
                  <a:cubicBezTo>
                    <a:pt x="232062" y="148872"/>
                    <a:pt x="234621" y="155340"/>
                    <a:pt x="234621" y="160514"/>
                  </a:cubicBezTo>
                  <a:cubicBezTo>
                    <a:pt x="234621" y="177330"/>
                    <a:pt x="221826" y="190265"/>
                    <a:pt x="205193" y="190265"/>
                  </a:cubicBezTo>
                  <a:cubicBezTo>
                    <a:pt x="189839" y="190265"/>
                    <a:pt x="177045" y="177330"/>
                    <a:pt x="177045" y="160514"/>
                  </a:cubicBezTo>
                  <a:cubicBezTo>
                    <a:pt x="177045" y="156633"/>
                    <a:pt x="178324" y="154046"/>
                    <a:pt x="178324" y="150166"/>
                  </a:cubicBezTo>
                  <a:cubicBezTo>
                    <a:pt x="178324" y="150166"/>
                    <a:pt x="178324" y="150166"/>
                    <a:pt x="166808" y="142405"/>
                  </a:cubicBezTo>
                  <a:cubicBezTo>
                    <a:pt x="164249" y="147579"/>
                    <a:pt x="162970" y="154046"/>
                    <a:pt x="162970" y="160514"/>
                  </a:cubicBezTo>
                  <a:cubicBezTo>
                    <a:pt x="162970" y="185091"/>
                    <a:pt x="182162" y="203200"/>
                    <a:pt x="205193" y="203200"/>
                  </a:cubicBezTo>
                  <a:cubicBezTo>
                    <a:pt x="229503" y="203200"/>
                    <a:pt x="248695" y="185091"/>
                    <a:pt x="248695" y="160514"/>
                  </a:cubicBezTo>
                  <a:cubicBezTo>
                    <a:pt x="248695" y="150166"/>
                    <a:pt x="244857" y="141111"/>
                    <a:pt x="238459" y="133350"/>
                  </a:cubicBezTo>
                  <a:close/>
                  <a:moveTo>
                    <a:pt x="205629" y="117475"/>
                  </a:moveTo>
                  <a:cubicBezTo>
                    <a:pt x="193906" y="117475"/>
                    <a:pt x="183486" y="122635"/>
                    <a:pt x="175670" y="129084"/>
                  </a:cubicBezTo>
                  <a:cubicBezTo>
                    <a:pt x="175670" y="129084"/>
                    <a:pt x="175670" y="129084"/>
                    <a:pt x="188696" y="138113"/>
                  </a:cubicBezTo>
                  <a:cubicBezTo>
                    <a:pt x="192604" y="134244"/>
                    <a:pt x="199116" y="131664"/>
                    <a:pt x="205629" y="131664"/>
                  </a:cubicBezTo>
                  <a:cubicBezTo>
                    <a:pt x="210839" y="131664"/>
                    <a:pt x="214747" y="132954"/>
                    <a:pt x="218655" y="134244"/>
                  </a:cubicBezTo>
                  <a:cubicBezTo>
                    <a:pt x="218655" y="134244"/>
                    <a:pt x="218655" y="134244"/>
                    <a:pt x="226470" y="122635"/>
                  </a:cubicBezTo>
                  <a:cubicBezTo>
                    <a:pt x="221260" y="120055"/>
                    <a:pt x="213445" y="117475"/>
                    <a:pt x="205629" y="117475"/>
                  </a:cubicBezTo>
                  <a:close/>
                  <a:moveTo>
                    <a:pt x="299177" y="0"/>
                  </a:moveTo>
                  <a:cubicBezTo>
                    <a:pt x="304355" y="0"/>
                    <a:pt x="308238" y="1294"/>
                    <a:pt x="312121" y="2588"/>
                  </a:cubicBezTo>
                  <a:cubicBezTo>
                    <a:pt x="326360" y="10350"/>
                    <a:pt x="332832" y="27170"/>
                    <a:pt x="325066" y="41402"/>
                  </a:cubicBezTo>
                  <a:cubicBezTo>
                    <a:pt x="321182" y="51752"/>
                    <a:pt x="310827" y="58222"/>
                    <a:pt x="299177" y="58222"/>
                  </a:cubicBezTo>
                  <a:cubicBezTo>
                    <a:pt x="297883" y="58222"/>
                    <a:pt x="295294" y="56928"/>
                    <a:pt x="292705" y="56928"/>
                  </a:cubicBezTo>
                  <a:cubicBezTo>
                    <a:pt x="292705" y="56928"/>
                    <a:pt x="292705" y="56928"/>
                    <a:pt x="247400" y="119031"/>
                  </a:cubicBezTo>
                  <a:cubicBezTo>
                    <a:pt x="257756" y="129382"/>
                    <a:pt x="262933" y="143614"/>
                    <a:pt x="262933" y="159139"/>
                  </a:cubicBezTo>
                  <a:cubicBezTo>
                    <a:pt x="262933" y="173371"/>
                    <a:pt x="259050" y="185016"/>
                    <a:pt x="251284" y="195366"/>
                  </a:cubicBezTo>
                  <a:cubicBezTo>
                    <a:pt x="251284" y="195366"/>
                    <a:pt x="251284" y="195366"/>
                    <a:pt x="275878" y="217361"/>
                  </a:cubicBezTo>
                  <a:cubicBezTo>
                    <a:pt x="275878" y="217361"/>
                    <a:pt x="275878" y="217361"/>
                    <a:pt x="304355" y="244531"/>
                  </a:cubicBezTo>
                  <a:cubicBezTo>
                    <a:pt x="308238" y="248413"/>
                    <a:pt x="308238" y="252294"/>
                    <a:pt x="305649" y="256176"/>
                  </a:cubicBezTo>
                  <a:cubicBezTo>
                    <a:pt x="304355" y="257469"/>
                    <a:pt x="301766" y="258763"/>
                    <a:pt x="299177" y="258763"/>
                  </a:cubicBezTo>
                  <a:cubicBezTo>
                    <a:pt x="297883" y="258763"/>
                    <a:pt x="296588" y="257469"/>
                    <a:pt x="294000" y="256176"/>
                  </a:cubicBezTo>
                  <a:cubicBezTo>
                    <a:pt x="294000" y="256176"/>
                    <a:pt x="294000" y="256176"/>
                    <a:pt x="240928" y="205717"/>
                  </a:cubicBezTo>
                  <a:cubicBezTo>
                    <a:pt x="230573" y="213480"/>
                    <a:pt x="218923" y="217361"/>
                    <a:pt x="204684" y="217361"/>
                  </a:cubicBezTo>
                  <a:cubicBezTo>
                    <a:pt x="172323" y="217361"/>
                    <a:pt x="146435" y="191485"/>
                    <a:pt x="146435" y="159139"/>
                  </a:cubicBezTo>
                  <a:cubicBezTo>
                    <a:pt x="146435" y="150083"/>
                    <a:pt x="149024" y="139732"/>
                    <a:pt x="154201" y="131969"/>
                  </a:cubicBezTo>
                  <a:cubicBezTo>
                    <a:pt x="154201" y="131969"/>
                    <a:pt x="154201" y="131969"/>
                    <a:pt x="119252" y="107387"/>
                  </a:cubicBezTo>
                  <a:cubicBezTo>
                    <a:pt x="114074" y="113856"/>
                    <a:pt x="106308" y="116443"/>
                    <a:pt x="98541" y="116443"/>
                  </a:cubicBezTo>
                  <a:cubicBezTo>
                    <a:pt x="93363" y="116443"/>
                    <a:pt x="89480" y="115149"/>
                    <a:pt x="85597" y="113856"/>
                  </a:cubicBezTo>
                  <a:cubicBezTo>
                    <a:pt x="85597" y="113856"/>
                    <a:pt x="85597" y="113856"/>
                    <a:pt x="49353" y="160433"/>
                  </a:cubicBezTo>
                  <a:cubicBezTo>
                    <a:pt x="58414" y="168196"/>
                    <a:pt x="61003" y="182428"/>
                    <a:pt x="54531" y="194072"/>
                  </a:cubicBezTo>
                  <a:cubicBezTo>
                    <a:pt x="50648" y="203129"/>
                    <a:pt x="40292" y="209598"/>
                    <a:pt x="28642" y="209598"/>
                  </a:cubicBezTo>
                  <a:cubicBezTo>
                    <a:pt x="24759" y="209598"/>
                    <a:pt x="20876" y="208304"/>
                    <a:pt x="15698" y="207011"/>
                  </a:cubicBezTo>
                  <a:cubicBezTo>
                    <a:pt x="1459" y="199248"/>
                    <a:pt x="-3718" y="182428"/>
                    <a:pt x="2754" y="168196"/>
                  </a:cubicBezTo>
                  <a:cubicBezTo>
                    <a:pt x="7932" y="157846"/>
                    <a:pt x="18287" y="151376"/>
                    <a:pt x="28642" y="151376"/>
                  </a:cubicBezTo>
                  <a:cubicBezTo>
                    <a:pt x="31231" y="151376"/>
                    <a:pt x="33820" y="152670"/>
                    <a:pt x="36409" y="152670"/>
                  </a:cubicBezTo>
                  <a:cubicBezTo>
                    <a:pt x="36409" y="152670"/>
                    <a:pt x="36409" y="152670"/>
                    <a:pt x="73947" y="103505"/>
                  </a:cubicBezTo>
                  <a:cubicBezTo>
                    <a:pt x="68769" y="95742"/>
                    <a:pt x="67475" y="84098"/>
                    <a:pt x="72653" y="75041"/>
                  </a:cubicBezTo>
                  <a:cubicBezTo>
                    <a:pt x="76536" y="64691"/>
                    <a:pt x="86891" y="58222"/>
                    <a:pt x="98541" y="58222"/>
                  </a:cubicBezTo>
                  <a:cubicBezTo>
                    <a:pt x="102424" y="58222"/>
                    <a:pt x="106308" y="59515"/>
                    <a:pt x="111485" y="62103"/>
                  </a:cubicBezTo>
                  <a:cubicBezTo>
                    <a:pt x="123135" y="67278"/>
                    <a:pt x="129607" y="81510"/>
                    <a:pt x="125724" y="94448"/>
                  </a:cubicBezTo>
                  <a:cubicBezTo>
                    <a:pt x="125724" y="94448"/>
                    <a:pt x="125724" y="94448"/>
                    <a:pt x="163262" y="119031"/>
                  </a:cubicBezTo>
                  <a:cubicBezTo>
                    <a:pt x="173618" y="108680"/>
                    <a:pt x="187857" y="100917"/>
                    <a:pt x="204684" y="100917"/>
                  </a:cubicBezTo>
                  <a:cubicBezTo>
                    <a:pt x="216334" y="100917"/>
                    <a:pt x="226690" y="104799"/>
                    <a:pt x="234456" y="109974"/>
                  </a:cubicBezTo>
                  <a:cubicBezTo>
                    <a:pt x="234456" y="109974"/>
                    <a:pt x="234456" y="109974"/>
                    <a:pt x="279761" y="49165"/>
                  </a:cubicBezTo>
                  <a:cubicBezTo>
                    <a:pt x="270700" y="41402"/>
                    <a:pt x="268111" y="27170"/>
                    <a:pt x="273289" y="15526"/>
                  </a:cubicBezTo>
                  <a:cubicBezTo>
                    <a:pt x="278466" y="6469"/>
                    <a:pt x="288822" y="0"/>
                    <a:pt x="299177" y="0"/>
                  </a:cubicBezTo>
                  <a:close/>
                </a:path>
              </a:pathLst>
            </a:custGeom>
            <a:solidFill>
              <a:schemeClr val="tx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42" name="组合 41">
            <a:extLst>
              <a:ext uri="{FF2B5EF4-FFF2-40B4-BE49-F238E27FC236}">
                <a16:creationId xmlns="" xmlns:p14="http://schemas.microsoft.com/office/powerpoint/2010/main" xmlns:mc="http://schemas.openxmlformats.org/markup-compatibility/2006" xmlns:a16="http://schemas.microsoft.com/office/drawing/2014/main" id="{A77738A1-EDBD-4EEA-8442-D37FDFCED042}"/>
              </a:ext>
            </a:extLst>
          </p:cNvPr>
          <p:cNvGrpSpPr/>
          <p:nvPr/>
        </p:nvGrpSpPr>
        <p:grpSpPr>
          <a:xfrm>
            <a:off x="828090" y="2126767"/>
            <a:ext cx="2766964" cy="1074256"/>
            <a:chOff x="1107300" y="4848330"/>
            <a:chExt cx="2766964" cy="1074256"/>
          </a:xfrm>
        </p:grpSpPr>
        <p:sp>
          <p:nvSpPr>
            <p:cNvPr id="43" name="TextBox 27">
              <a:extLst>
                <a:ext uri="{FF2B5EF4-FFF2-40B4-BE49-F238E27FC236}">
                  <a16:creationId xmlns="" xmlns:p14="http://schemas.microsoft.com/office/powerpoint/2010/main" xmlns:mc="http://schemas.openxmlformats.org/markup-compatibility/2006" xmlns:a16="http://schemas.microsoft.com/office/drawing/2014/main" id="{B6AB95C8-9B98-4445-AF23-16F1C763BEA2}"/>
                </a:ext>
              </a:extLst>
            </p:cNvPr>
            <p:cNvSpPr txBox="1"/>
            <p:nvPr/>
          </p:nvSpPr>
          <p:spPr>
            <a:xfrm>
              <a:off x="2270842" y="4848330"/>
              <a:ext cx="1603422" cy="405624"/>
            </a:xfrm>
            <a:prstGeom prst="rect">
              <a:avLst/>
            </a:prstGeom>
            <a:noFill/>
          </p:spPr>
          <p:txBody>
            <a:bodyPr wrap="square" lIns="0" tIns="0" rIns="0" bIns="0" rtlCol="0">
              <a:spAutoFit/>
            </a:bodyPr>
            <a:lstStyle/>
            <a:p>
              <a:pPr marL="0" marR="0" lvl="0" indent="0" algn="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44" name="TextBox 27">
              <a:extLst>
                <a:ext uri="{FF2B5EF4-FFF2-40B4-BE49-F238E27FC236}">
                  <a16:creationId xmlns="" xmlns:p14="http://schemas.microsoft.com/office/powerpoint/2010/main" xmlns:mc="http://schemas.openxmlformats.org/markup-compatibility/2006" xmlns:a16="http://schemas.microsoft.com/office/drawing/2014/main" id="{26953926-138C-47C0-9C83-1F6F5787FDA4}"/>
                </a:ext>
              </a:extLst>
            </p:cNvPr>
            <p:cNvSpPr txBox="1"/>
            <p:nvPr/>
          </p:nvSpPr>
          <p:spPr>
            <a:xfrm>
              <a:off x="1107300" y="5222010"/>
              <a:ext cx="2766964" cy="700576"/>
            </a:xfrm>
            <a:prstGeom prst="rect">
              <a:avLst/>
            </a:prstGeom>
            <a:noFill/>
          </p:spPr>
          <p:txBody>
            <a:bodyPr wrap="square" lIns="0" rIns="0" rtlCol="0">
              <a:spAutoFit/>
            </a:bodyPr>
            <a:lstStyle/>
            <a:p>
              <a:pPr marR="0" lvl="0" algn="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45" name="组合 44">
            <a:extLst>
              <a:ext uri="{FF2B5EF4-FFF2-40B4-BE49-F238E27FC236}">
                <a16:creationId xmlns="" xmlns:p14="http://schemas.microsoft.com/office/powerpoint/2010/main" xmlns:mc="http://schemas.openxmlformats.org/markup-compatibility/2006" xmlns:a16="http://schemas.microsoft.com/office/drawing/2014/main" id="{BF4028C9-407C-4633-8D2C-0A76094747A7}"/>
              </a:ext>
            </a:extLst>
          </p:cNvPr>
          <p:cNvGrpSpPr/>
          <p:nvPr/>
        </p:nvGrpSpPr>
        <p:grpSpPr>
          <a:xfrm>
            <a:off x="3279343" y="4809812"/>
            <a:ext cx="2766964" cy="1074256"/>
            <a:chOff x="1107300" y="4848330"/>
            <a:chExt cx="2766964" cy="1074256"/>
          </a:xfrm>
        </p:grpSpPr>
        <p:sp>
          <p:nvSpPr>
            <p:cNvPr id="46" name="TextBox 27">
              <a:extLst>
                <a:ext uri="{FF2B5EF4-FFF2-40B4-BE49-F238E27FC236}">
                  <a16:creationId xmlns="" xmlns:p14="http://schemas.microsoft.com/office/powerpoint/2010/main" xmlns:mc="http://schemas.openxmlformats.org/markup-compatibility/2006" xmlns:a16="http://schemas.microsoft.com/office/drawing/2014/main" id="{B38E45BC-E168-47DB-B1E5-2B8491F47226}"/>
                </a:ext>
              </a:extLst>
            </p:cNvPr>
            <p:cNvSpPr txBox="1"/>
            <p:nvPr/>
          </p:nvSpPr>
          <p:spPr>
            <a:xfrm>
              <a:off x="1107300" y="4848330"/>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47" name="TextBox 27">
              <a:extLst>
                <a:ext uri="{FF2B5EF4-FFF2-40B4-BE49-F238E27FC236}">
                  <a16:creationId xmlns="" xmlns:p14="http://schemas.microsoft.com/office/powerpoint/2010/main" xmlns:mc="http://schemas.openxmlformats.org/markup-compatibility/2006" xmlns:a16="http://schemas.microsoft.com/office/drawing/2014/main" id="{79027492-8BEA-41AF-B381-330A6AAAD7B1}"/>
                </a:ext>
              </a:extLst>
            </p:cNvPr>
            <p:cNvSpPr txBox="1"/>
            <p:nvPr/>
          </p:nvSpPr>
          <p:spPr>
            <a:xfrm>
              <a:off x="1107300" y="5222010"/>
              <a:ext cx="2766964" cy="700576"/>
            </a:xfrm>
            <a:prstGeom prst="rect">
              <a:avLst/>
            </a:prstGeom>
            <a:noFill/>
          </p:spPr>
          <p:txBody>
            <a:bodyPr wrap="square" lIns="0" rIns="0" rtlCol="0">
              <a:spAutoFit/>
            </a:bodyPr>
            <a:lstStyle/>
            <a:p>
              <a:pPr marR="0" lvl="0"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48" name="组合 47">
            <a:extLst>
              <a:ext uri="{FF2B5EF4-FFF2-40B4-BE49-F238E27FC236}">
                <a16:creationId xmlns="" xmlns:p14="http://schemas.microsoft.com/office/powerpoint/2010/main" xmlns:mc="http://schemas.openxmlformats.org/markup-compatibility/2006" xmlns:a16="http://schemas.microsoft.com/office/drawing/2014/main" id="{45C9A847-7BF7-4AB8-8D64-66D326548858}"/>
              </a:ext>
            </a:extLst>
          </p:cNvPr>
          <p:cNvGrpSpPr/>
          <p:nvPr/>
        </p:nvGrpSpPr>
        <p:grpSpPr>
          <a:xfrm>
            <a:off x="8312686" y="4809812"/>
            <a:ext cx="2766964" cy="1074256"/>
            <a:chOff x="1107300" y="4848330"/>
            <a:chExt cx="2766964" cy="1074256"/>
          </a:xfrm>
        </p:grpSpPr>
        <p:sp>
          <p:nvSpPr>
            <p:cNvPr id="49" name="TextBox 27">
              <a:extLst>
                <a:ext uri="{FF2B5EF4-FFF2-40B4-BE49-F238E27FC236}">
                  <a16:creationId xmlns="" xmlns:p14="http://schemas.microsoft.com/office/powerpoint/2010/main" xmlns:mc="http://schemas.openxmlformats.org/markup-compatibility/2006" xmlns:a16="http://schemas.microsoft.com/office/drawing/2014/main" id="{1067CE4F-44C6-4436-9A78-C0610E03E569}"/>
                </a:ext>
              </a:extLst>
            </p:cNvPr>
            <p:cNvSpPr txBox="1"/>
            <p:nvPr/>
          </p:nvSpPr>
          <p:spPr>
            <a:xfrm>
              <a:off x="1107300" y="4848330"/>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50" name="TextBox 27">
              <a:extLst>
                <a:ext uri="{FF2B5EF4-FFF2-40B4-BE49-F238E27FC236}">
                  <a16:creationId xmlns="" xmlns:p14="http://schemas.microsoft.com/office/powerpoint/2010/main" xmlns:mc="http://schemas.openxmlformats.org/markup-compatibility/2006" xmlns:a16="http://schemas.microsoft.com/office/drawing/2014/main" id="{0DF97A11-3CAE-4E1A-AF58-ECABFE533FA8}"/>
                </a:ext>
              </a:extLst>
            </p:cNvPr>
            <p:cNvSpPr txBox="1"/>
            <p:nvPr/>
          </p:nvSpPr>
          <p:spPr>
            <a:xfrm>
              <a:off x="1107300" y="5222010"/>
              <a:ext cx="2766964" cy="700576"/>
            </a:xfrm>
            <a:prstGeom prst="rect">
              <a:avLst/>
            </a:prstGeom>
            <a:noFill/>
          </p:spPr>
          <p:txBody>
            <a:bodyPr wrap="square" lIns="0" rIns="0" rtlCol="0">
              <a:spAutoFit/>
            </a:bodyPr>
            <a:lstStyle/>
            <a:p>
              <a:pPr marR="0" lvl="0"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51" name="组合 50">
            <a:extLst>
              <a:ext uri="{FF2B5EF4-FFF2-40B4-BE49-F238E27FC236}">
                <a16:creationId xmlns="" xmlns:p14="http://schemas.microsoft.com/office/powerpoint/2010/main" xmlns:mc="http://schemas.openxmlformats.org/markup-compatibility/2006" xmlns:a16="http://schemas.microsoft.com/office/drawing/2014/main" id="{CDA52F62-4B1C-492F-93BA-D47B8862DD4C}"/>
              </a:ext>
            </a:extLst>
          </p:cNvPr>
          <p:cNvGrpSpPr/>
          <p:nvPr/>
        </p:nvGrpSpPr>
        <p:grpSpPr>
          <a:xfrm>
            <a:off x="6046307" y="2126767"/>
            <a:ext cx="2766964" cy="1074256"/>
            <a:chOff x="1107300" y="4848330"/>
            <a:chExt cx="2766964" cy="1074256"/>
          </a:xfrm>
        </p:grpSpPr>
        <p:sp>
          <p:nvSpPr>
            <p:cNvPr id="52" name="TextBox 27">
              <a:extLst>
                <a:ext uri="{FF2B5EF4-FFF2-40B4-BE49-F238E27FC236}">
                  <a16:creationId xmlns="" xmlns:p14="http://schemas.microsoft.com/office/powerpoint/2010/main" xmlns:mc="http://schemas.openxmlformats.org/markup-compatibility/2006" xmlns:a16="http://schemas.microsoft.com/office/drawing/2014/main" id="{46B97601-2277-41CE-B50E-562ACEB13996}"/>
                </a:ext>
              </a:extLst>
            </p:cNvPr>
            <p:cNvSpPr txBox="1"/>
            <p:nvPr/>
          </p:nvSpPr>
          <p:spPr>
            <a:xfrm>
              <a:off x="2270842" y="4848330"/>
              <a:ext cx="1603422" cy="405624"/>
            </a:xfrm>
            <a:prstGeom prst="rect">
              <a:avLst/>
            </a:prstGeom>
            <a:noFill/>
          </p:spPr>
          <p:txBody>
            <a:bodyPr wrap="square" lIns="0" tIns="0" rIns="0" bIns="0" rtlCol="0">
              <a:spAutoFit/>
            </a:bodyPr>
            <a:lstStyle/>
            <a:p>
              <a:pPr marL="0" marR="0" lvl="0" indent="0" algn="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53" name="TextBox 27">
              <a:extLst>
                <a:ext uri="{FF2B5EF4-FFF2-40B4-BE49-F238E27FC236}">
                  <a16:creationId xmlns="" xmlns:p14="http://schemas.microsoft.com/office/powerpoint/2010/main" xmlns:mc="http://schemas.openxmlformats.org/markup-compatibility/2006" xmlns:a16="http://schemas.microsoft.com/office/drawing/2014/main" id="{866462D1-D870-48BD-BC5B-11323928E279}"/>
                </a:ext>
              </a:extLst>
            </p:cNvPr>
            <p:cNvSpPr txBox="1"/>
            <p:nvPr/>
          </p:nvSpPr>
          <p:spPr>
            <a:xfrm>
              <a:off x="1107300" y="5222010"/>
              <a:ext cx="2766964" cy="700576"/>
            </a:xfrm>
            <a:prstGeom prst="rect">
              <a:avLst/>
            </a:prstGeom>
            <a:noFill/>
          </p:spPr>
          <p:txBody>
            <a:bodyPr wrap="square" lIns="0" rIns="0" rtlCol="0">
              <a:spAutoFit/>
            </a:bodyPr>
            <a:lstStyle/>
            <a:p>
              <a:pPr marR="0" lvl="0" algn="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spTree>
    <p:extLst>
      <p:ext uri="{BB962C8B-B14F-4D97-AF65-F5344CB8AC3E}">
        <p14:creationId xmlns:p14="http://schemas.microsoft.com/office/powerpoint/2010/main" val="33806996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par>
                          <p:cTn id="23" fill="hold">
                            <p:stCondLst>
                              <p:cond delay="1000"/>
                            </p:stCondLst>
                            <p:childTnLst>
                              <p:par>
                                <p:cTn id="24" presetID="23" presetClass="entr" presetSubtype="36"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strVal val="(6*min(max(#ppt_w*#ppt_h,.3),1)-7.4)/-.7*#ppt_w"/>
                                          </p:val>
                                        </p:tav>
                                        <p:tav tm="100000">
                                          <p:val>
                                            <p:strVal val="#ppt_w"/>
                                          </p:val>
                                        </p:tav>
                                      </p:tavLst>
                                    </p:anim>
                                    <p:anim calcmode="lin" valueType="num">
                                      <p:cBhvr>
                                        <p:cTn id="27" dur="500" fill="hold"/>
                                        <p:tgtEl>
                                          <p:spTgt spid="18"/>
                                        </p:tgtEl>
                                        <p:attrNameLst>
                                          <p:attrName>ppt_h</p:attrName>
                                        </p:attrNameLst>
                                      </p:cBhvr>
                                      <p:tavLst>
                                        <p:tav tm="0">
                                          <p:val>
                                            <p:strVal val="(6*min(max(#ppt_w*#ppt_h,.3),1)-7.4)/-.7*#ppt_h"/>
                                          </p:val>
                                        </p:tav>
                                        <p:tav tm="100000">
                                          <p:val>
                                            <p:strVal val="#ppt_h"/>
                                          </p:val>
                                        </p:tav>
                                      </p:tavLst>
                                    </p:anim>
                                    <p:anim calcmode="lin" valueType="num">
                                      <p:cBhvr>
                                        <p:cTn id="28" dur="500" fill="hold"/>
                                        <p:tgtEl>
                                          <p:spTgt spid="18"/>
                                        </p:tgtEl>
                                        <p:attrNameLst>
                                          <p:attrName>ppt_x</p:attrName>
                                        </p:attrNameLst>
                                      </p:cBhvr>
                                      <p:tavLst>
                                        <p:tav tm="0">
                                          <p:val>
                                            <p:fltVal val="0.5"/>
                                          </p:val>
                                        </p:tav>
                                        <p:tav tm="100000">
                                          <p:val>
                                            <p:strVal val="#ppt_x"/>
                                          </p:val>
                                        </p:tav>
                                      </p:tavLst>
                                    </p:anim>
                                    <p:anim calcmode="lin" valueType="num">
                                      <p:cBhvr>
                                        <p:cTn id="29" dur="500" fill="hold"/>
                                        <p:tgtEl>
                                          <p:spTgt spid="18"/>
                                        </p:tgtEl>
                                        <p:attrNameLst>
                                          <p:attrName>ppt_y</p:attrName>
                                        </p:attrNameLst>
                                      </p:cBhvr>
                                      <p:tavLst>
                                        <p:tav tm="0">
                                          <p:val>
                                            <p:strVal val="1+(6*min(max(#ppt_w*#ppt_h,.3),1)-7.4)/-.7*#ppt_h/2"/>
                                          </p:val>
                                        </p:tav>
                                        <p:tav tm="100000">
                                          <p:val>
                                            <p:strVal val="#ppt_y"/>
                                          </p:val>
                                        </p:tav>
                                      </p:tavLst>
                                    </p:anim>
                                  </p:childTnLst>
                                </p:cTn>
                              </p:par>
                              <p:par>
                                <p:cTn id="30" presetID="23" presetClass="entr" presetSubtype="36" fill="hold" nodeType="withEffect">
                                  <p:stCondLst>
                                    <p:cond delay="25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strVal val="(6*min(max(#ppt_w*#ppt_h,.3),1)-7.4)/-.7*#ppt_w"/>
                                          </p:val>
                                        </p:tav>
                                        <p:tav tm="100000">
                                          <p:val>
                                            <p:strVal val="#ppt_w"/>
                                          </p:val>
                                        </p:tav>
                                      </p:tavLst>
                                    </p:anim>
                                    <p:anim calcmode="lin" valueType="num">
                                      <p:cBhvr>
                                        <p:cTn id="33" dur="500" fill="hold"/>
                                        <p:tgtEl>
                                          <p:spTgt spid="21"/>
                                        </p:tgtEl>
                                        <p:attrNameLst>
                                          <p:attrName>ppt_h</p:attrName>
                                        </p:attrNameLst>
                                      </p:cBhvr>
                                      <p:tavLst>
                                        <p:tav tm="0">
                                          <p:val>
                                            <p:strVal val="(6*min(max(#ppt_w*#ppt_h,.3),1)-7.4)/-.7*#ppt_h"/>
                                          </p:val>
                                        </p:tav>
                                        <p:tav tm="100000">
                                          <p:val>
                                            <p:strVal val="#ppt_h"/>
                                          </p:val>
                                        </p:tav>
                                      </p:tavLst>
                                    </p:anim>
                                    <p:anim calcmode="lin" valueType="num">
                                      <p:cBhvr>
                                        <p:cTn id="34" dur="500" fill="hold"/>
                                        <p:tgtEl>
                                          <p:spTgt spid="21"/>
                                        </p:tgtEl>
                                        <p:attrNameLst>
                                          <p:attrName>ppt_x</p:attrName>
                                        </p:attrNameLst>
                                      </p:cBhvr>
                                      <p:tavLst>
                                        <p:tav tm="0">
                                          <p:val>
                                            <p:fltVal val="0.5"/>
                                          </p:val>
                                        </p:tav>
                                        <p:tav tm="100000">
                                          <p:val>
                                            <p:strVal val="#ppt_x"/>
                                          </p:val>
                                        </p:tav>
                                      </p:tavLst>
                                    </p:anim>
                                    <p:anim calcmode="lin" valueType="num">
                                      <p:cBhvr>
                                        <p:cTn id="35" dur="500" fill="hold"/>
                                        <p:tgtEl>
                                          <p:spTgt spid="21"/>
                                        </p:tgtEl>
                                        <p:attrNameLst>
                                          <p:attrName>ppt_y</p:attrName>
                                        </p:attrNameLst>
                                      </p:cBhvr>
                                      <p:tavLst>
                                        <p:tav tm="0">
                                          <p:val>
                                            <p:strVal val="1+(6*min(max(#ppt_w*#ppt_h,.3),1)-7.4)/-.7*#ppt_h/2"/>
                                          </p:val>
                                        </p:tav>
                                        <p:tav tm="100000">
                                          <p:val>
                                            <p:strVal val="#ppt_y"/>
                                          </p:val>
                                        </p:tav>
                                      </p:tavLst>
                                    </p:anim>
                                  </p:childTnLst>
                                </p:cTn>
                              </p:par>
                              <p:par>
                                <p:cTn id="36" presetID="23" presetClass="entr" presetSubtype="36" fill="hold" nodeType="withEffect">
                                  <p:stCondLst>
                                    <p:cond delay="50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strVal val="(6*min(max(#ppt_w*#ppt_h,.3),1)-7.4)/-.7*#ppt_w"/>
                                          </p:val>
                                        </p:tav>
                                        <p:tav tm="100000">
                                          <p:val>
                                            <p:strVal val="#ppt_w"/>
                                          </p:val>
                                        </p:tav>
                                      </p:tavLst>
                                    </p:anim>
                                    <p:anim calcmode="lin" valueType="num">
                                      <p:cBhvr>
                                        <p:cTn id="39" dur="500" fill="hold"/>
                                        <p:tgtEl>
                                          <p:spTgt spid="24"/>
                                        </p:tgtEl>
                                        <p:attrNameLst>
                                          <p:attrName>ppt_h</p:attrName>
                                        </p:attrNameLst>
                                      </p:cBhvr>
                                      <p:tavLst>
                                        <p:tav tm="0">
                                          <p:val>
                                            <p:strVal val="(6*min(max(#ppt_w*#ppt_h,.3),1)-7.4)/-.7*#ppt_h"/>
                                          </p:val>
                                        </p:tav>
                                        <p:tav tm="100000">
                                          <p:val>
                                            <p:strVal val="#ppt_h"/>
                                          </p:val>
                                        </p:tav>
                                      </p:tavLst>
                                    </p:anim>
                                    <p:anim calcmode="lin" valueType="num">
                                      <p:cBhvr>
                                        <p:cTn id="40" dur="500" fill="hold"/>
                                        <p:tgtEl>
                                          <p:spTgt spid="24"/>
                                        </p:tgtEl>
                                        <p:attrNameLst>
                                          <p:attrName>ppt_x</p:attrName>
                                        </p:attrNameLst>
                                      </p:cBhvr>
                                      <p:tavLst>
                                        <p:tav tm="0">
                                          <p:val>
                                            <p:fltVal val="0.5"/>
                                          </p:val>
                                        </p:tav>
                                        <p:tav tm="100000">
                                          <p:val>
                                            <p:strVal val="#ppt_x"/>
                                          </p:val>
                                        </p:tav>
                                      </p:tavLst>
                                    </p:anim>
                                    <p:anim calcmode="lin" valueType="num">
                                      <p:cBhvr>
                                        <p:cTn id="41" dur="500" fill="hold"/>
                                        <p:tgtEl>
                                          <p:spTgt spid="24"/>
                                        </p:tgtEl>
                                        <p:attrNameLst>
                                          <p:attrName>ppt_y</p:attrName>
                                        </p:attrNameLst>
                                      </p:cBhvr>
                                      <p:tavLst>
                                        <p:tav tm="0">
                                          <p:val>
                                            <p:strVal val="1+(6*min(max(#ppt_w*#ppt_h,.3),1)-7.4)/-.7*#ppt_h/2"/>
                                          </p:val>
                                        </p:tav>
                                        <p:tav tm="100000">
                                          <p:val>
                                            <p:strVal val="#ppt_y"/>
                                          </p:val>
                                        </p:tav>
                                      </p:tavLst>
                                    </p:anim>
                                  </p:childTnLst>
                                </p:cTn>
                              </p:par>
                              <p:par>
                                <p:cTn id="42" presetID="23" presetClass="entr" presetSubtype="36" fill="hold" nodeType="withEffect">
                                  <p:stCondLst>
                                    <p:cond delay="750"/>
                                  </p:stCondLst>
                                  <p:childTnLst>
                                    <p:set>
                                      <p:cBhvr>
                                        <p:cTn id="43" dur="1" fill="hold">
                                          <p:stCondLst>
                                            <p:cond delay="0"/>
                                          </p:stCondLst>
                                        </p:cTn>
                                        <p:tgtEl>
                                          <p:spTgt spid="27"/>
                                        </p:tgtEl>
                                        <p:attrNameLst>
                                          <p:attrName>style.visibility</p:attrName>
                                        </p:attrNameLst>
                                      </p:cBhvr>
                                      <p:to>
                                        <p:strVal val="visible"/>
                                      </p:to>
                                    </p:set>
                                    <p:anim calcmode="lin" valueType="num">
                                      <p:cBhvr>
                                        <p:cTn id="44" dur="500" fill="hold"/>
                                        <p:tgtEl>
                                          <p:spTgt spid="27"/>
                                        </p:tgtEl>
                                        <p:attrNameLst>
                                          <p:attrName>ppt_w</p:attrName>
                                        </p:attrNameLst>
                                      </p:cBhvr>
                                      <p:tavLst>
                                        <p:tav tm="0">
                                          <p:val>
                                            <p:strVal val="(6*min(max(#ppt_w*#ppt_h,.3),1)-7.4)/-.7*#ppt_w"/>
                                          </p:val>
                                        </p:tav>
                                        <p:tav tm="100000">
                                          <p:val>
                                            <p:strVal val="#ppt_w"/>
                                          </p:val>
                                        </p:tav>
                                      </p:tavLst>
                                    </p:anim>
                                    <p:anim calcmode="lin" valueType="num">
                                      <p:cBhvr>
                                        <p:cTn id="45" dur="500" fill="hold"/>
                                        <p:tgtEl>
                                          <p:spTgt spid="27"/>
                                        </p:tgtEl>
                                        <p:attrNameLst>
                                          <p:attrName>ppt_h</p:attrName>
                                        </p:attrNameLst>
                                      </p:cBhvr>
                                      <p:tavLst>
                                        <p:tav tm="0">
                                          <p:val>
                                            <p:strVal val="(6*min(max(#ppt_w*#ppt_h,.3),1)-7.4)/-.7*#ppt_h"/>
                                          </p:val>
                                        </p:tav>
                                        <p:tav tm="100000">
                                          <p:val>
                                            <p:strVal val="#ppt_h"/>
                                          </p:val>
                                        </p:tav>
                                      </p:tavLst>
                                    </p:anim>
                                    <p:anim calcmode="lin" valueType="num">
                                      <p:cBhvr>
                                        <p:cTn id="46" dur="500" fill="hold"/>
                                        <p:tgtEl>
                                          <p:spTgt spid="27"/>
                                        </p:tgtEl>
                                        <p:attrNameLst>
                                          <p:attrName>ppt_x</p:attrName>
                                        </p:attrNameLst>
                                      </p:cBhvr>
                                      <p:tavLst>
                                        <p:tav tm="0">
                                          <p:val>
                                            <p:fltVal val="0.5"/>
                                          </p:val>
                                        </p:tav>
                                        <p:tav tm="100000">
                                          <p:val>
                                            <p:strVal val="#ppt_x"/>
                                          </p:val>
                                        </p:tav>
                                      </p:tavLst>
                                    </p:anim>
                                    <p:anim calcmode="lin" valueType="num">
                                      <p:cBhvr>
                                        <p:cTn id="47" dur="500" fill="hold"/>
                                        <p:tgtEl>
                                          <p:spTgt spid="27"/>
                                        </p:tgtEl>
                                        <p:attrNameLst>
                                          <p:attrName>ppt_y</p:attrName>
                                        </p:attrNameLst>
                                      </p:cBhvr>
                                      <p:tavLst>
                                        <p:tav tm="0">
                                          <p:val>
                                            <p:strVal val="1+(6*min(max(#ppt_w*#ppt_h,.3),1)-7.4)/-.7*#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1000"/>
                                        <p:tgtEl>
                                          <p:spTgt spid="42"/>
                                        </p:tgtEl>
                                      </p:cBhvr>
                                    </p:animEffect>
                                    <p:anim calcmode="lin" valueType="num">
                                      <p:cBhvr>
                                        <p:cTn id="53" dur="1000" fill="hold"/>
                                        <p:tgtEl>
                                          <p:spTgt spid="42"/>
                                        </p:tgtEl>
                                        <p:attrNameLst>
                                          <p:attrName>ppt_x</p:attrName>
                                        </p:attrNameLst>
                                      </p:cBhvr>
                                      <p:tavLst>
                                        <p:tav tm="0">
                                          <p:val>
                                            <p:strVal val="#ppt_x"/>
                                          </p:val>
                                        </p:tav>
                                        <p:tav tm="100000">
                                          <p:val>
                                            <p:strVal val="#ppt_x"/>
                                          </p:val>
                                        </p:tav>
                                      </p:tavLst>
                                    </p:anim>
                                    <p:anim calcmode="lin" valueType="num">
                                      <p:cBhvr>
                                        <p:cTn id="5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1000"/>
                                        <p:tgtEl>
                                          <p:spTgt spid="45"/>
                                        </p:tgtEl>
                                      </p:cBhvr>
                                    </p:animEffect>
                                    <p:anim calcmode="lin" valueType="num">
                                      <p:cBhvr>
                                        <p:cTn id="60" dur="1000" fill="hold"/>
                                        <p:tgtEl>
                                          <p:spTgt spid="45"/>
                                        </p:tgtEl>
                                        <p:attrNameLst>
                                          <p:attrName>ppt_x</p:attrName>
                                        </p:attrNameLst>
                                      </p:cBhvr>
                                      <p:tavLst>
                                        <p:tav tm="0">
                                          <p:val>
                                            <p:strVal val="#ppt_x"/>
                                          </p:val>
                                        </p:tav>
                                        <p:tav tm="100000">
                                          <p:val>
                                            <p:strVal val="#ppt_x"/>
                                          </p:val>
                                        </p:tav>
                                      </p:tavLst>
                                    </p:anim>
                                    <p:anim calcmode="lin" valueType="num">
                                      <p:cBhvr>
                                        <p:cTn id="6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1000"/>
                                        <p:tgtEl>
                                          <p:spTgt spid="48"/>
                                        </p:tgtEl>
                                      </p:cBhvr>
                                    </p:animEffect>
                                    <p:anim calcmode="lin" valueType="num">
                                      <p:cBhvr>
                                        <p:cTn id="67" dur="1000" fill="hold"/>
                                        <p:tgtEl>
                                          <p:spTgt spid="48"/>
                                        </p:tgtEl>
                                        <p:attrNameLst>
                                          <p:attrName>ppt_x</p:attrName>
                                        </p:attrNameLst>
                                      </p:cBhvr>
                                      <p:tavLst>
                                        <p:tav tm="0">
                                          <p:val>
                                            <p:strVal val="#ppt_x"/>
                                          </p:val>
                                        </p:tav>
                                        <p:tav tm="100000">
                                          <p:val>
                                            <p:strVal val="#ppt_x"/>
                                          </p:val>
                                        </p:tav>
                                      </p:tavLst>
                                    </p:anim>
                                    <p:anim calcmode="lin" valueType="num">
                                      <p:cBhvr>
                                        <p:cTn id="68"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1000"/>
                                        <p:tgtEl>
                                          <p:spTgt spid="51"/>
                                        </p:tgtEl>
                                      </p:cBhvr>
                                    </p:animEffect>
                                    <p:anim calcmode="lin" valueType="num">
                                      <p:cBhvr>
                                        <p:cTn id="74" dur="1000" fill="hold"/>
                                        <p:tgtEl>
                                          <p:spTgt spid="51"/>
                                        </p:tgtEl>
                                        <p:attrNameLst>
                                          <p:attrName>ppt_x</p:attrName>
                                        </p:attrNameLst>
                                      </p:cBhvr>
                                      <p:tavLst>
                                        <p:tav tm="0">
                                          <p:val>
                                            <p:strVal val="#ppt_x"/>
                                          </p:val>
                                        </p:tav>
                                        <p:tav tm="100000">
                                          <p:val>
                                            <p:strVal val="#ppt_x"/>
                                          </p:val>
                                        </p:tav>
                                      </p:tavLst>
                                    </p:anim>
                                    <p:anim calcmode="lin" valueType="num">
                                      <p:cBhvr>
                                        <p:cTn id="7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元宇宙未来发展</a:t>
              </a:r>
            </a:p>
          </p:txBody>
        </p:sp>
        <p:sp>
          <p:nvSpPr>
            <p:cNvPr id="6" name="文本框 5">
              <a:extLst>
                <a:ext uri="{FF2B5EF4-FFF2-40B4-BE49-F238E27FC236}">
                  <a16:creationId xmlns=""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7" name="Freeform 5">
            <a:extLst>
              <a:ext uri="{FF2B5EF4-FFF2-40B4-BE49-F238E27FC236}">
                <a16:creationId xmlns="" xmlns:p14="http://schemas.microsoft.com/office/powerpoint/2010/main" xmlns:mc="http://schemas.openxmlformats.org/markup-compatibility/2006" xmlns:a16="http://schemas.microsoft.com/office/drawing/2014/main" id="{67F234EE-0884-4835-90DB-41DF18EEC6F3}"/>
              </a:ext>
            </a:extLst>
          </p:cNvPr>
          <p:cNvSpPr/>
          <p:nvPr/>
        </p:nvSpPr>
        <p:spPr bwMode="auto">
          <a:xfrm>
            <a:off x="5712966" y="2448926"/>
            <a:ext cx="1358706" cy="1165940"/>
          </a:xfrm>
          <a:custGeom>
            <a:avLst/>
            <a:gdLst>
              <a:gd name="T0" fmla="*/ 43 w 200"/>
              <a:gd name="T1" fmla="*/ 171 h 171"/>
              <a:gd name="T2" fmla="*/ 0 w 200"/>
              <a:gd name="T3" fmla="*/ 116 h 171"/>
              <a:gd name="T4" fmla="*/ 25 w 200"/>
              <a:gd name="T5" fmla="*/ 125 h 171"/>
              <a:gd name="T6" fmla="*/ 200 w 200"/>
              <a:gd name="T7" fmla="*/ 0 h 171"/>
              <a:gd name="T8" fmla="*/ 200 w 200"/>
              <a:gd name="T9" fmla="*/ 69 h 171"/>
              <a:gd name="T10" fmla="*/ 90 w 200"/>
              <a:gd name="T11" fmla="*/ 148 h 171"/>
              <a:gd name="T12" fmla="*/ 118 w 200"/>
              <a:gd name="T13" fmla="*/ 157 h 171"/>
              <a:gd name="T14" fmla="*/ 43 w 200"/>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1">
                <a:moveTo>
                  <a:pt x="43" y="171"/>
                </a:moveTo>
                <a:cubicBezTo>
                  <a:pt x="0" y="116"/>
                  <a:pt x="0" y="116"/>
                  <a:pt x="0" y="116"/>
                </a:cubicBezTo>
                <a:cubicBezTo>
                  <a:pt x="25" y="125"/>
                  <a:pt x="25" y="125"/>
                  <a:pt x="25" y="125"/>
                </a:cubicBezTo>
                <a:cubicBezTo>
                  <a:pt x="50" y="52"/>
                  <a:pt x="119" y="0"/>
                  <a:pt x="200" y="0"/>
                </a:cubicBezTo>
                <a:cubicBezTo>
                  <a:pt x="200" y="69"/>
                  <a:pt x="200" y="69"/>
                  <a:pt x="200" y="69"/>
                </a:cubicBezTo>
                <a:cubicBezTo>
                  <a:pt x="149" y="69"/>
                  <a:pt x="106" y="102"/>
                  <a:pt x="90" y="148"/>
                </a:cubicBezTo>
                <a:cubicBezTo>
                  <a:pt x="118" y="157"/>
                  <a:pt x="118" y="157"/>
                  <a:pt x="118" y="157"/>
                </a:cubicBezTo>
                <a:lnTo>
                  <a:pt x="43" y="171"/>
                </a:lnTo>
                <a:close/>
              </a:path>
            </a:pathLst>
          </a:custGeom>
          <a:solidFill>
            <a:srgbClr val="00FFFF">
              <a:alpha val="26000"/>
            </a:srgbClr>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18" name="Freeform 6">
            <a:extLst>
              <a:ext uri="{FF2B5EF4-FFF2-40B4-BE49-F238E27FC236}">
                <a16:creationId xmlns="" xmlns:p14="http://schemas.microsoft.com/office/powerpoint/2010/main" xmlns:mc="http://schemas.openxmlformats.org/markup-compatibility/2006" xmlns:a16="http://schemas.microsoft.com/office/drawing/2014/main" id="{F0793C74-FAD3-43ED-B108-DDC12BDC6DBA}"/>
              </a:ext>
            </a:extLst>
          </p:cNvPr>
          <p:cNvSpPr/>
          <p:nvPr/>
        </p:nvSpPr>
        <p:spPr bwMode="auto">
          <a:xfrm>
            <a:off x="5094948" y="3716506"/>
            <a:ext cx="1168277" cy="1369220"/>
          </a:xfrm>
          <a:custGeom>
            <a:avLst/>
            <a:gdLst>
              <a:gd name="T0" fmla="*/ 0 w 172"/>
              <a:gd name="T1" fmla="*/ 157 h 201"/>
              <a:gd name="T2" fmla="*/ 56 w 172"/>
              <a:gd name="T3" fmla="*/ 201 h 201"/>
              <a:gd name="T4" fmla="*/ 47 w 172"/>
              <a:gd name="T5" fmla="*/ 176 h 201"/>
              <a:gd name="T6" fmla="*/ 172 w 172"/>
              <a:gd name="T7" fmla="*/ 0 h 201"/>
              <a:gd name="T8" fmla="*/ 103 w 172"/>
              <a:gd name="T9" fmla="*/ 0 h 201"/>
              <a:gd name="T10" fmla="*/ 24 w 172"/>
              <a:gd name="T11" fmla="*/ 110 h 201"/>
              <a:gd name="T12" fmla="*/ 15 w 172"/>
              <a:gd name="T13" fmla="*/ 83 h 201"/>
              <a:gd name="T14" fmla="*/ 0 w 172"/>
              <a:gd name="T15" fmla="*/ 157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0" y="157"/>
                </a:moveTo>
                <a:cubicBezTo>
                  <a:pt x="56" y="201"/>
                  <a:pt x="56" y="201"/>
                  <a:pt x="56" y="201"/>
                </a:cubicBezTo>
                <a:cubicBezTo>
                  <a:pt x="47" y="176"/>
                  <a:pt x="47" y="176"/>
                  <a:pt x="47" y="176"/>
                </a:cubicBezTo>
                <a:cubicBezTo>
                  <a:pt x="120" y="150"/>
                  <a:pt x="172" y="81"/>
                  <a:pt x="172" y="0"/>
                </a:cubicBezTo>
                <a:cubicBezTo>
                  <a:pt x="103" y="0"/>
                  <a:pt x="103" y="0"/>
                  <a:pt x="103" y="0"/>
                </a:cubicBezTo>
                <a:cubicBezTo>
                  <a:pt x="103" y="51"/>
                  <a:pt x="70" y="95"/>
                  <a:pt x="24" y="110"/>
                </a:cubicBezTo>
                <a:cubicBezTo>
                  <a:pt x="15" y="83"/>
                  <a:pt x="15" y="83"/>
                  <a:pt x="15" y="83"/>
                </a:cubicBezTo>
                <a:lnTo>
                  <a:pt x="0" y="157"/>
                </a:lnTo>
                <a:close/>
              </a:path>
            </a:pathLst>
          </a:custGeom>
          <a:solidFill>
            <a:srgbClr val="00FFFF">
              <a:alpha val="26000"/>
            </a:srgbClr>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19" name="Freeform 7">
            <a:extLst>
              <a:ext uri="{FF2B5EF4-FFF2-40B4-BE49-F238E27FC236}">
                <a16:creationId xmlns="" xmlns:p14="http://schemas.microsoft.com/office/powerpoint/2010/main" xmlns:mc="http://schemas.openxmlformats.org/markup-compatibility/2006" xmlns:a16="http://schemas.microsoft.com/office/drawing/2014/main" id="{F78F9034-9EEC-4472-92DB-76CF1F9BF970}"/>
              </a:ext>
            </a:extLst>
          </p:cNvPr>
          <p:cNvSpPr/>
          <p:nvPr/>
        </p:nvSpPr>
        <p:spPr bwMode="auto">
          <a:xfrm>
            <a:off x="3600722" y="3839175"/>
            <a:ext cx="1358706" cy="1171781"/>
          </a:xfrm>
          <a:custGeom>
            <a:avLst/>
            <a:gdLst>
              <a:gd name="T0" fmla="*/ 43 w 200"/>
              <a:gd name="T1" fmla="*/ 0 h 172"/>
              <a:gd name="T2" fmla="*/ 0 w 200"/>
              <a:gd name="T3" fmla="*/ 56 h 172"/>
              <a:gd name="T4" fmla="*/ 25 w 200"/>
              <a:gd name="T5" fmla="*/ 47 h 172"/>
              <a:gd name="T6" fmla="*/ 200 w 200"/>
              <a:gd name="T7" fmla="*/ 172 h 172"/>
              <a:gd name="T8" fmla="*/ 200 w 200"/>
              <a:gd name="T9" fmla="*/ 103 h 172"/>
              <a:gd name="T10" fmla="*/ 90 w 200"/>
              <a:gd name="T11" fmla="*/ 24 h 172"/>
              <a:gd name="T12" fmla="*/ 118 w 200"/>
              <a:gd name="T13" fmla="*/ 15 h 172"/>
              <a:gd name="T14" fmla="*/ 43 w 200"/>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2">
                <a:moveTo>
                  <a:pt x="43" y="0"/>
                </a:moveTo>
                <a:cubicBezTo>
                  <a:pt x="0" y="56"/>
                  <a:pt x="0" y="56"/>
                  <a:pt x="0" y="56"/>
                </a:cubicBezTo>
                <a:cubicBezTo>
                  <a:pt x="25" y="47"/>
                  <a:pt x="25" y="47"/>
                  <a:pt x="25" y="47"/>
                </a:cubicBezTo>
                <a:cubicBezTo>
                  <a:pt x="50" y="120"/>
                  <a:pt x="119" y="172"/>
                  <a:pt x="200" y="172"/>
                </a:cubicBezTo>
                <a:cubicBezTo>
                  <a:pt x="200" y="103"/>
                  <a:pt x="200" y="103"/>
                  <a:pt x="200" y="103"/>
                </a:cubicBezTo>
                <a:cubicBezTo>
                  <a:pt x="149" y="103"/>
                  <a:pt x="106" y="70"/>
                  <a:pt x="90" y="24"/>
                </a:cubicBezTo>
                <a:cubicBezTo>
                  <a:pt x="118" y="15"/>
                  <a:pt x="118" y="15"/>
                  <a:pt x="118" y="15"/>
                </a:cubicBezTo>
                <a:lnTo>
                  <a:pt x="43" y="0"/>
                </a:lnTo>
                <a:close/>
              </a:path>
            </a:pathLst>
          </a:custGeom>
          <a:solidFill>
            <a:srgbClr val="00FFFF">
              <a:alpha val="43000"/>
            </a:srgbClr>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0" name="Freeform 8">
            <a:extLst>
              <a:ext uri="{FF2B5EF4-FFF2-40B4-BE49-F238E27FC236}">
                <a16:creationId xmlns="" xmlns:p14="http://schemas.microsoft.com/office/powerpoint/2010/main" xmlns:mc="http://schemas.openxmlformats.org/markup-compatibility/2006" xmlns:a16="http://schemas.microsoft.com/office/drawing/2014/main" id="{66F2DA2D-ED52-4B5F-B34E-3AF915ABA5C2}"/>
              </a:ext>
            </a:extLst>
          </p:cNvPr>
          <p:cNvSpPr/>
          <p:nvPr/>
        </p:nvSpPr>
        <p:spPr bwMode="auto">
          <a:xfrm>
            <a:off x="3695352" y="2374156"/>
            <a:ext cx="1169445" cy="1369220"/>
          </a:xfrm>
          <a:custGeom>
            <a:avLst/>
            <a:gdLst>
              <a:gd name="T0" fmla="*/ 172 w 172"/>
              <a:gd name="T1" fmla="*/ 44 h 201"/>
              <a:gd name="T2" fmla="*/ 116 w 172"/>
              <a:gd name="T3" fmla="*/ 0 h 201"/>
              <a:gd name="T4" fmla="*/ 125 w 172"/>
              <a:gd name="T5" fmla="*/ 25 h 201"/>
              <a:gd name="T6" fmla="*/ 0 w 172"/>
              <a:gd name="T7" fmla="*/ 201 h 201"/>
              <a:gd name="T8" fmla="*/ 69 w 172"/>
              <a:gd name="T9" fmla="*/ 201 h 201"/>
              <a:gd name="T10" fmla="*/ 148 w 172"/>
              <a:gd name="T11" fmla="*/ 90 h 201"/>
              <a:gd name="T12" fmla="*/ 157 w 172"/>
              <a:gd name="T13" fmla="*/ 118 h 201"/>
              <a:gd name="T14" fmla="*/ 172 w 172"/>
              <a:gd name="T15" fmla="*/ 44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172" y="44"/>
                </a:moveTo>
                <a:cubicBezTo>
                  <a:pt x="116" y="0"/>
                  <a:pt x="116" y="0"/>
                  <a:pt x="116" y="0"/>
                </a:cubicBezTo>
                <a:cubicBezTo>
                  <a:pt x="125" y="25"/>
                  <a:pt x="125" y="25"/>
                  <a:pt x="125" y="25"/>
                </a:cubicBezTo>
                <a:cubicBezTo>
                  <a:pt x="52" y="50"/>
                  <a:pt x="0" y="120"/>
                  <a:pt x="0" y="201"/>
                </a:cubicBezTo>
                <a:cubicBezTo>
                  <a:pt x="69" y="201"/>
                  <a:pt x="69" y="201"/>
                  <a:pt x="69" y="201"/>
                </a:cubicBezTo>
                <a:cubicBezTo>
                  <a:pt x="69" y="150"/>
                  <a:pt x="102" y="106"/>
                  <a:pt x="148" y="90"/>
                </a:cubicBezTo>
                <a:cubicBezTo>
                  <a:pt x="157" y="118"/>
                  <a:pt x="157" y="118"/>
                  <a:pt x="157" y="118"/>
                </a:cubicBezTo>
                <a:lnTo>
                  <a:pt x="172" y="44"/>
                </a:lnTo>
                <a:close/>
              </a:path>
            </a:pathLst>
          </a:custGeom>
          <a:solidFill>
            <a:srgbClr val="48B1BE">
              <a:alpha val="88000"/>
            </a:srgbClr>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1" name="Freeform 9">
            <a:extLst>
              <a:ext uri="{FF2B5EF4-FFF2-40B4-BE49-F238E27FC236}">
                <a16:creationId xmlns="" xmlns:p14="http://schemas.microsoft.com/office/powerpoint/2010/main" xmlns:mc="http://schemas.openxmlformats.org/markup-compatibility/2006" xmlns:a16="http://schemas.microsoft.com/office/drawing/2014/main" id="{24A5012C-018C-476E-B91F-F1FD3D08AB25}"/>
              </a:ext>
            </a:extLst>
          </p:cNvPr>
          <p:cNvSpPr/>
          <p:nvPr/>
        </p:nvSpPr>
        <p:spPr bwMode="auto">
          <a:xfrm>
            <a:off x="7078682" y="3899925"/>
            <a:ext cx="1365715" cy="1165940"/>
          </a:xfrm>
          <a:custGeom>
            <a:avLst/>
            <a:gdLst>
              <a:gd name="T0" fmla="*/ 158 w 201"/>
              <a:gd name="T1" fmla="*/ 0 h 171"/>
              <a:gd name="T2" fmla="*/ 201 w 201"/>
              <a:gd name="T3" fmla="*/ 55 h 171"/>
              <a:gd name="T4" fmla="*/ 176 w 201"/>
              <a:gd name="T5" fmla="*/ 46 h 171"/>
              <a:gd name="T6" fmla="*/ 0 w 201"/>
              <a:gd name="T7" fmla="*/ 171 h 171"/>
              <a:gd name="T8" fmla="*/ 0 w 201"/>
              <a:gd name="T9" fmla="*/ 102 h 171"/>
              <a:gd name="T10" fmla="*/ 111 w 201"/>
              <a:gd name="T11" fmla="*/ 24 h 171"/>
              <a:gd name="T12" fmla="*/ 83 w 201"/>
              <a:gd name="T13" fmla="*/ 14 h 171"/>
              <a:gd name="T14" fmla="*/ 158 w 201"/>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171">
                <a:moveTo>
                  <a:pt x="158" y="0"/>
                </a:moveTo>
                <a:cubicBezTo>
                  <a:pt x="201" y="55"/>
                  <a:pt x="201" y="55"/>
                  <a:pt x="201" y="55"/>
                </a:cubicBezTo>
                <a:cubicBezTo>
                  <a:pt x="176" y="46"/>
                  <a:pt x="176" y="46"/>
                  <a:pt x="176" y="46"/>
                </a:cubicBezTo>
                <a:cubicBezTo>
                  <a:pt x="151" y="119"/>
                  <a:pt x="82" y="171"/>
                  <a:pt x="0" y="171"/>
                </a:cubicBezTo>
                <a:cubicBezTo>
                  <a:pt x="0" y="102"/>
                  <a:pt x="0" y="102"/>
                  <a:pt x="0" y="102"/>
                </a:cubicBezTo>
                <a:cubicBezTo>
                  <a:pt x="52" y="102"/>
                  <a:pt x="95" y="69"/>
                  <a:pt x="111" y="24"/>
                </a:cubicBezTo>
                <a:cubicBezTo>
                  <a:pt x="83" y="14"/>
                  <a:pt x="83" y="14"/>
                  <a:pt x="83" y="14"/>
                </a:cubicBezTo>
                <a:lnTo>
                  <a:pt x="158" y="0"/>
                </a:lnTo>
                <a:close/>
              </a:path>
            </a:pathLst>
          </a:custGeom>
          <a:solidFill>
            <a:srgbClr val="48B1BE">
              <a:alpha val="88000"/>
            </a:srgbClr>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2" name="Freeform 10">
            <a:extLst>
              <a:ext uri="{FF2B5EF4-FFF2-40B4-BE49-F238E27FC236}">
                <a16:creationId xmlns="" xmlns:p14="http://schemas.microsoft.com/office/powerpoint/2010/main" xmlns:mc="http://schemas.openxmlformats.org/markup-compatibility/2006" xmlns:a16="http://schemas.microsoft.com/office/drawing/2014/main" id="{E9AC3096-6C04-4390-9364-07DC450F6826}"/>
              </a:ext>
            </a:extLst>
          </p:cNvPr>
          <p:cNvSpPr/>
          <p:nvPr/>
        </p:nvSpPr>
        <p:spPr bwMode="auto">
          <a:xfrm>
            <a:off x="7207192" y="2395185"/>
            <a:ext cx="1162435" cy="1362211"/>
          </a:xfrm>
          <a:custGeom>
            <a:avLst/>
            <a:gdLst>
              <a:gd name="T0" fmla="*/ 0 w 171"/>
              <a:gd name="T1" fmla="*/ 43 h 200"/>
              <a:gd name="T2" fmla="*/ 55 w 171"/>
              <a:gd name="T3" fmla="*/ 0 h 200"/>
              <a:gd name="T4" fmla="*/ 46 w 171"/>
              <a:gd name="T5" fmla="*/ 25 h 200"/>
              <a:gd name="T6" fmla="*/ 171 w 171"/>
              <a:gd name="T7" fmla="*/ 200 h 200"/>
              <a:gd name="T8" fmla="*/ 102 w 171"/>
              <a:gd name="T9" fmla="*/ 200 h 200"/>
              <a:gd name="T10" fmla="*/ 24 w 171"/>
              <a:gd name="T11" fmla="*/ 90 h 200"/>
              <a:gd name="T12" fmla="*/ 14 w 171"/>
              <a:gd name="T13" fmla="*/ 118 h 200"/>
              <a:gd name="T14" fmla="*/ 0 w 171"/>
              <a:gd name="T15" fmla="*/ 4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00">
                <a:moveTo>
                  <a:pt x="0" y="43"/>
                </a:moveTo>
                <a:cubicBezTo>
                  <a:pt x="55" y="0"/>
                  <a:pt x="55" y="0"/>
                  <a:pt x="55" y="0"/>
                </a:cubicBezTo>
                <a:cubicBezTo>
                  <a:pt x="46" y="25"/>
                  <a:pt x="46" y="25"/>
                  <a:pt x="46" y="25"/>
                </a:cubicBezTo>
                <a:cubicBezTo>
                  <a:pt x="119" y="50"/>
                  <a:pt x="171" y="119"/>
                  <a:pt x="171" y="200"/>
                </a:cubicBezTo>
                <a:cubicBezTo>
                  <a:pt x="102" y="200"/>
                  <a:pt x="102" y="200"/>
                  <a:pt x="102" y="200"/>
                </a:cubicBezTo>
                <a:cubicBezTo>
                  <a:pt x="102" y="149"/>
                  <a:pt x="69" y="106"/>
                  <a:pt x="24" y="90"/>
                </a:cubicBezTo>
                <a:cubicBezTo>
                  <a:pt x="14" y="118"/>
                  <a:pt x="14" y="118"/>
                  <a:pt x="14" y="118"/>
                </a:cubicBezTo>
                <a:lnTo>
                  <a:pt x="0" y="43"/>
                </a:lnTo>
                <a:close/>
              </a:path>
            </a:pathLst>
          </a:custGeom>
          <a:solidFill>
            <a:srgbClr val="00FFFF">
              <a:alpha val="43000"/>
            </a:srgbClr>
          </a:solidFill>
          <a:ln>
            <a:noFill/>
          </a:ln>
        </p:spPr>
        <p:txBody>
          <a:bodyPr vert="horz" wrap="square" lIns="91440" tIns="45720" rIns="91440" bIns="45720" numCol="1" anchor="t" anchorCtr="0" compatLnSpc="1"/>
          <a:lstStyle/>
          <a:p>
            <a:endParaRPr lang="zh-CN" altLang="en-US" dirty="0">
              <a:cs typeface="+mn-ea"/>
              <a:sym typeface="+mn-lt"/>
            </a:endParaRPr>
          </a:p>
        </p:txBody>
      </p:sp>
      <p:sp>
        <p:nvSpPr>
          <p:cNvPr id="23" name="文本框 22">
            <a:extLst>
              <a:ext uri="{FF2B5EF4-FFF2-40B4-BE49-F238E27FC236}">
                <a16:creationId xmlns="" xmlns:p14="http://schemas.microsoft.com/office/powerpoint/2010/main" xmlns:mc="http://schemas.openxmlformats.org/markup-compatibility/2006" xmlns:a16="http://schemas.microsoft.com/office/drawing/2014/main" id="{4433BD29-F4A7-4187-A4E0-AD2B995200A6}"/>
              </a:ext>
            </a:extLst>
          </p:cNvPr>
          <p:cNvSpPr txBox="1"/>
          <p:nvPr/>
        </p:nvSpPr>
        <p:spPr>
          <a:xfrm>
            <a:off x="4351728" y="3294297"/>
            <a:ext cx="1240993" cy="769441"/>
          </a:xfrm>
          <a:prstGeom prst="rect">
            <a:avLst/>
          </a:prstGeom>
          <a:noFill/>
        </p:spPr>
        <p:txBody>
          <a:bodyPr wrap="square" rtlCol="0">
            <a:spAutoFit/>
          </a:bodyPr>
          <a:lstStyle/>
          <a:p>
            <a:pPr algn="ctr"/>
            <a:r>
              <a:rPr lang="en-US" altLang="zh-CN" sz="4400" b="1" dirty="0">
                <a:solidFill>
                  <a:schemeClr val="bg1"/>
                </a:solidFill>
                <a:cs typeface="+mn-ea"/>
                <a:sym typeface="+mn-lt"/>
              </a:rPr>
              <a:t>01</a:t>
            </a:r>
            <a:endParaRPr lang="zh-CN" altLang="en-US" sz="4400" b="1" dirty="0">
              <a:solidFill>
                <a:schemeClr val="bg1"/>
              </a:solidFill>
              <a:cs typeface="+mn-ea"/>
              <a:sym typeface="+mn-lt"/>
            </a:endParaRPr>
          </a:p>
        </p:txBody>
      </p:sp>
      <p:sp>
        <p:nvSpPr>
          <p:cNvPr id="24" name="文本框 23">
            <a:extLst>
              <a:ext uri="{FF2B5EF4-FFF2-40B4-BE49-F238E27FC236}">
                <a16:creationId xmlns="" xmlns:p14="http://schemas.microsoft.com/office/powerpoint/2010/main" xmlns:mc="http://schemas.openxmlformats.org/markup-compatibility/2006" xmlns:a16="http://schemas.microsoft.com/office/drawing/2014/main" id="{AD1CF41B-3745-4CCE-84AB-1953EDD5A9EE}"/>
              </a:ext>
            </a:extLst>
          </p:cNvPr>
          <p:cNvSpPr txBox="1"/>
          <p:nvPr/>
        </p:nvSpPr>
        <p:spPr>
          <a:xfrm>
            <a:off x="6398745" y="3294297"/>
            <a:ext cx="1240993" cy="769441"/>
          </a:xfrm>
          <a:prstGeom prst="rect">
            <a:avLst/>
          </a:prstGeom>
          <a:noFill/>
        </p:spPr>
        <p:txBody>
          <a:bodyPr wrap="square" rtlCol="0">
            <a:spAutoFit/>
          </a:bodyPr>
          <a:lstStyle/>
          <a:p>
            <a:pPr algn="ctr"/>
            <a:r>
              <a:rPr lang="en-US" altLang="zh-CN" sz="4400" b="1" dirty="0">
                <a:solidFill>
                  <a:schemeClr val="bg1"/>
                </a:solidFill>
                <a:cs typeface="+mn-ea"/>
                <a:sym typeface="+mn-lt"/>
              </a:rPr>
              <a:t>02</a:t>
            </a:r>
            <a:endParaRPr lang="zh-CN" altLang="en-US" sz="4400" b="1" dirty="0">
              <a:solidFill>
                <a:schemeClr val="bg1"/>
              </a:solidFill>
              <a:cs typeface="+mn-ea"/>
              <a:sym typeface="+mn-lt"/>
            </a:endParaRPr>
          </a:p>
        </p:txBody>
      </p:sp>
      <p:sp>
        <p:nvSpPr>
          <p:cNvPr id="25" name="椭圆 24">
            <a:extLst>
              <a:ext uri="{FF2B5EF4-FFF2-40B4-BE49-F238E27FC236}">
                <a16:creationId xmlns="" xmlns:p14="http://schemas.microsoft.com/office/powerpoint/2010/main" xmlns:mc="http://schemas.openxmlformats.org/markup-compatibility/2006" xmlns:a16="http://schemas.microsoft.com/office/drawing/2014/main" id="{F26187AD-C168-4C1C-95DC-091E227C6F32}"/>
              </a:ext>
            </a:extLst>
          </p:cNvPr>
          <p:cNvSpPr/>
          <p:nvPr/>
        </p:nvSpPr>
        <p:spPr>
          <a:xfrm flipH="1">
            <a:off x="6949176" y="250151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椭圆 25">
            <a:extLst>
              <a:ext uri="{FF2B5EF4-FFF2-40B4-BE49-F238E27FC236}">
                <a16:creationId xmlns="" xmlns:p14="http://schemas.microsoft.com/office/powerpoint/2010/main" xmlns:mc="http://schemas.openxmlformats.org/markup-compatibility/2006" xmlns:a16="http://schemas.microsoft.com/office/drawing/2014/main" id="{575939D9-BBCF-442C-82C2-454474CFAAE3}"/>
              </a:ext>
            </a:extLst>
          </p:cNvPr>
          <p:cNvSpPr/>
          <p:nvPr/>
        </p:nvSpPr>
        <p:spPr>
          <a:xfrm flipH="1">
            <a:off x="7960852" y="3679117"/>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a:extLst>
              <a:ext uri="{FF2B5EF4-FFF2-40B4-BE49-F238E27FC236}">
                <a16:creationId xmlns="" xmlns:p14="http://schemas.microsoft.com/office/powerpoint/2010/main" xmlns:mc="http://schemas.openxmlformats.org/markup-compatibility/2006" xmlns:a16="http://schemas.microsoft.com/office/drawing/2014/main" id="{A1EA15BD-D6E7-4D83-9A08-BE41D1DCB045}"/>
              </a:ext>
            </a:extLst>
          </p:cNvPr>
          <p:cNvSpPr/>
          <p:nvPr/>
        </p:nvSpPr>
        <p:spPr>
          <a:xfrm flipH="1">
            <a:off x="5854608" y="3476647"/>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椭圆 27">
            <a:extLst>
              <a:ext uri="{FF2B5EF4-FFF2-40B4-BE49-F238E27FC236}">
                <a16:creationId xmlns="" xmlns:p14="http://schemas.microsoft.com/office/powerpoint/2010/main" xmlns:mc="http://schemas.openxmlformats.org/markup-compatibility/2006" xmlns:a16="http://schemas.microsoft.com/office/drawing/2014/main" id="{BAB3B0E3-7CFB-421A-BBE8-0AB27DB27C35}"/>
              </a:ext>
            </a:extLst>
          </p:cNvPr>
          <p:cNvSpPr/>
          <p:nvPr/>
        </p:nvSpPr>
        <p:spPr>
          <a:xfrm flipH="1">
            <a:off x="4861193" y="459383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a:extLst>
              <a:ext uri="{FF2B5EF4-FFF2-40B4-BE49-F238E27FC236}">
                <a16:creationId xmlns="" xmlns:p14="http://schemas.microsoft.com/office/powerpoint/2010/main" xmlns:mc="http://schemas.openxmlformats.org/markup-compatibility/2006" xmlns:a16="http://schemas.microsoft.com/office/drawing/2014/main" id="{B8E03E90-DB41-4718-BEB9-2F211E2FF83F}"/>
              </a:ext>
            </a:extLst>
          </p:cNvPr>
          <p:cNvSpPr/>
          <p:nvPr/>
        </p:nvSpPr>
        <p:spPr>
          <a:xfrm flipH="1">
            <a:off x="3731466" y="359857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椭圆 29">
            <a:extLst>
              <a:ext uri="{FF2B5EF4-FFF2-40B4-BE49-F238E27FC236}">
                <a16:creationId xmlns="" xmlns:p14="http://schemas.microsoft.com/office/powerpoint/2010/main" xmlns:mc="http://schemas.openxmlformats.org/markup-compatibility/2006" xmlns:a16="http://schemas.microsoft.com/office/drawing/2014/main" id="{A6E5B71D-B4FF-44CF-B0CF-37C4166CC25B}"/>
              </a:ext>
            </a:extLst>
          </p:cNvPr>
          <p:cNvSpPr/>
          <p:nvPr/>
        </p:nvSpPr>
        <p:spPr>
          <a:xfrm flipH="1">
            <a:off x="4684797" y="248185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1" name="组合 30">
            <a:extLst>
              <a:ext uri="{FF2B5EF4-FFF2-40B4-BE49-F238E27FC236}">
                <a16:creationId xmlns="" xmlns:p14="http://schemas.microsoft.com/office/powerpoint/2010/main" xmlns:mc="http://schemas.openxmlformats.org/markup-compatibility/2006" xmlns:a16="http://schemas.microsoft.com/office/drawing/2014/main" id="{99A65FBF-CD45-46FC-BB1C-D363294266A6}"/>
              </a:ext>
            </a:extLst>
          </p:cNvPr>
          <p:cNvGrpSpPr/>
          <p:nvPr/>
        </p:nvGrpSpPr>
        <p:grpSpPr>
          <a:xfrm>
            <a:off x="498722" y="2047957"/>
            <a:ext cx="2766964" cy="1074256"/>
            <a:chOff x="1107300" y="4848330"/>
            <a:chExt cx="2766964" cy="1074256"/>
          </a:xfrm>
        </p:grpSpPr>
        <p:sp>
          <p:nvSpPr>
            <p:cNvPr id="32" name="TextBox 27">
              <a:extLst>
                <a:ext uri="{FF2B5EF4-FFF2-40B4-BE49-F238E27FC236}">
                  <a16:creationId xmlns="" xmlns:p14="http://schemas.microsoft.com/office/powerpoint/2010/main" xmlns:mc="http://schemas.openxmlformats.org/markup-compatibility/2006" xmlns:a16="http://schemas.microsoft.com/office/drawing/2014/main" id="{443DBE79-50DD-498F-909F-08CEB53F2116}"/>
                </a:ext>
              </a:extLst>
            </p:cNvPr>
            <p:cNvSpPr txBox="1"/>
            <p:nvPr/>
          </p:nvSpPr>
          <p:spPr>
            <a:xfrm>
              <a:off x="2270842" y="4848330"/>
              <a:ext cx="1603422" cy="405624"/>
            </a:xfrm>
            <a:prstGeom prst="rect">
              <a:avLst/>
            </a:prstGeom>
            <a:noFill/>
          </p:spPr>
          <p:txBody>
            <a:bodyPr wrap="square" lIns="0" tIns="0" rIns="0" bIns="0" rtlCol="0">
              <a:spAutoFit/>
            </a:bodyPr>
            <a:lstStyle/>
            <a:p>
              <a:pPr marL="0" marR="0" lvl="0" indent="0" algn="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3" name="TextBox 27">
              <a:extLst>
                <a:ext uri="{FF2B5EF4-FFF2-40B4-BE49-F238E27FC236}">
                  <a16:creationId xmlns="" xmlns:p14="http://schemas.microsoft.com/office/powerpoint/2010/main" xmlns:mc="http://schemas.openxmlformats.org/markup-compatibility/2006" xmlns:a16="http://schemas.microsoft.com/office/drawing/2014/main" id="{4F6347DD-9959-4029-8443-6D8222E9686D}"/>
                </a:ext>
              </a:extLst>
            </p:cNvPr>
            <p:cNvSpPr txBox="1"/>
            <p:nvPr/>
          </p:nvSpPr>
          <p:spPr>
            <a:xfrm>
              <a:off x="1107300" y="5222010"/>
              <a:ext cx="2766964" cy="700576"/>
            </a:xfrm>
            <a:prstGeom prst="rect">
              <a:avLst/>
            </a:prstGeom>
            <a:noFill/>
          </p:spPr>
          <p:txBody>
            <a:bodyPr wrap="square" lIns="0" rIns="0" rtlCol="0">
              <a:spAutoFit/>
            </a:bodyPr>
            <a:lstStyle/>
            <a:p>
              <a:pPr marR="0" lvl="0" algn="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34" name="组合 33">
            <a:extLst>
              <a:ext uri="{FF2B5EF4-FFF2-40B4-BE49-F238E27FC236}">
                <a16:creationId xmlns="" xmlns:p14="http://schemas.microsoft.com/office/powerpoint/2010/main" xmlns:mc="http://schemas.openxmlformats.org/markup-compatibility/2006" xmlns:a16="http://schemas.microsoft.com/office/drawing/2014/main" id="{26346C58-9BE3-48F7-8AE4-4320C104D19B}"/>
              </a:ext>
            </a:extLst>
          </p:cNvPr>
          <p:cNvGrpSpPr/>
          <p:nvPr/>
        </p:nvGrpSpPr>
        <p:grpSpPr>
          <a:xfrm>
            <a:off x="1000674" y="4809812"/>
            <a:ext cx="2766964" cy="1074256"/>
            <a:chOff x="1107300" y="4848330"/>
            <a:chExt cx="2766964" cy="1074256"/>
          </a:xfrm>
        </p:grpSpPr>
        <p:sp>
          <p:nvSpPr>
            <p:cNvPr id="35" name="TextBox 27">
              <a:extLst>
                <a:ext uri="{FF2B5EF4-FFF2-40B4-BE49-F238E27FC236}">
                  <a16:creationId xmlns="" xmlns:p14="http://schemas.microsoft.com/office/powerpoint/2010/main" xmlns:mc="http://schemas.openxmlformats.org/markup-compatibility/2006" xmlns:a16="http://schemas.microsoft.com/office/drawing/2014/main" id="{CDA37003-2C45-4015-BFC3-6B1B2A34DB61}"/>
                </a:ext>
              </a:extLst>
            </p:cNvPr>
            <p:cNvSpPr txBox="1"/>
            <p:nvPr/>
          </p:nvSpPr>
          <p:spPr>
            <a:xfrm>
              <a:off x="2270842" y="4848330"/>
              <a:ext cx="1603422" cy="405624"/>
            </a:xfrm>
            <a:prstGeom prst="rect">
              <a:avLst/>
            </a:prstGeom>
            <a:noFill/>
          </p:spPr>
          <p:txBody>
            <a:bodyPr wrap="square" lIns="0" tIns="0" rIns="0" bIns="0" rtlCol="0">
              <a:spAutoFit/>
            </a:bodyPr>
            <a:lstStyle/>
            <a:p>
              <a:pPr marL="0" marR="0" lvl="0" indent="0" algn="r"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6" name="TextBox 27">
              <a:extLst>
                <a:ext uri="{FF2B5EF4-FFF2-40B4-BE49-F238E27FC236}">
                  <a16:creationId xmlns="" xmlns:p14="http://schemas.microsoft.com/office/powerpoint/2010/main" xmlns:mc="http://schemas.openxmlformats.org/markup-compatibility/2006" xmlns:a16="http://schemas.microsoft.com/office/drawing/2014/main" id="{E5618A4F-3F10-479B-9E25-158D9D3E333B}"/>
                </a:ext>
              </a:extLst>
            </p:cNvPr>
            <p:cNvSpPr txBox="1"/>
            <p:nvPr/>
          </p:nvSpPr>
          <p:spPr>
            <a:xfrm>
              <a:off x="1107300" y="5222010"/>
              <a:ext cx="2766964" cy="700576"/>
            </a:xfrm>
            <a:prstGeom prst="rect">
              <a:avLst/>
            </a:prstGeom>
            <a:noFill/>
          </p:spPr>
          <p:txBody>
            <a:bodyPr wrap="square" lIns="0" rIns="0" rtlCol="0">
              <a:spAutoFit/>
            </a:bodyPr>
            <a:lstStyle/>
            <a:p>
              <a:pPr marR="0" lvl="0" algn="r"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37" name="组合 36">
            <a:extLst>
              <a:ext uri="{FF2B5EF4-FFF2-40B4-BE49-F238E27FC236}">
                <a16:creationId xmlns="" xmlns:p14="http://schemas.microsoft.com/office/powerpoint/2010/main" xmlns:mc="http://schemas.openxmlformats.org/markup-compatibility/2006" xmlns:a16="http://schemas.microsoft.com/office/drawing/2014/main" id="{BC4CAAD4-A309-498D-9B6F-9B65DD98AC6A}"/>
              </a:ext>
            </a:extLst>
          </p:cNvPr>
          <p:cNvGrpSpPr/>
          <p:nvPr/>
        </p:nvGrpSpPr>
        <p:grpSpPr>
          <a:xfrm>
            <a:off x="8926314" y="2047957"/>
            <a:ext cx="2766964" cy="1074256"/>
            <a:chOff x="1107300" y="4848330"/>
            <a:chExt cx="2766964" cy="1074256"/>
          </a:xfrm>
        </p:grpSpPr>
        <p:sp>
          <p:nvSpPr>
            <p:cNvPr id="38" name="TextBox 27">
              <a:extLst>
                <a:ext uri="{FF2B5EF4-FFF2-40B4-BE49-F238E27FC236}">
                  <a16:creationId xmlns="" xmlns:p14="http://schemas.microsoft.com/office/powerpoint/2010/main" xmlns:mc="http://schemas.openxmlformats.org/markup-compatibility/2006" xmlns:a16="http://schemas.microsoft.com/office/drawing/2014/main" id="{9B44808F-8DB6-4112-A597-50547A71EB42}"/>
                </a:ext>
              </a:extLst>
            </p:cNvPr>
            <p:cNvSpPr txBox="1"/>
            <p:nvPr/>
          </p:nvSpPr>
          <p:spPr>
            <a:xfrm>
              <a:off x="1107300" y="4848330"/>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9" name="TextBox 27">
              <a:extLst>
                <a:ext uri="{FF2B5EF4-FFF2-40B4-BE49-F238E27FC236}">
                  <a16:creationId xmlns="" xmlns:p14="http://schemas.microsoft.com/office/powerpoint/2010/main" xmlns:mc="http://schemas.openxmlformats.org/markup-compatibility/2006" xmlns:a16="http://schemas.microsoft.com/office/drawing/2014/main" id="{512A55F7-ADC1-4BE3-953D-1C7F5AB3663E}"/>
                </a:ext>
              </a:extLst>
            </p:cNvPr>
            <p:cNvSpPr txBox="1"/>
            <p:nvPr/>
          </p:nvSpPr>
          <p:spPr>
            <a:xfrm>
              <a:off x="1107300" y="5222010"/>
              <a:ext cx="2766964" cy="700576"/>
            </a:xfrm>
            <a:prstGeom prst="rect">
              <a:avLst/>
            </a:prstGeom>
            <a:noFill/>
          </p:spPr>
          <p:txBody>
            <a:bodyPr wrap="square" lIns="0" rIns="0" rtlCol="0">
              <a:spAutoFit/>
            </a:bodyPr>
            <a:lstStyle/>
            <a:p>
              <a:pPr marR="0" lvl="0"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nvGrpSpPr>
          <p:cNvPr id="40" name="组合 39">
            <a:extLst>
              <a:ext uri="{FF2B5EF4-FFF2-40B4-BE49-F238E27FC236}">
                <a16:creationId xmlns="" xmlns:p14="http://schemas.microsoft.com/office/powerpoint/2010/main" xmlns:mc="http://schemas.openxmlformats.org/markup-compatibility/2006" xmlns:a16="http://schemas.microsoft.com/office/drawing/2014/main" id="{6C3BB603-7F08-484F-88AF-645108EB8442}"/>
              </a:ext>
            </a:extLst>
          </p:cNvPr>
          <p:cNvGrpSpPr/>
          <p:nvPr/>
        </p:nvGrpSpPr>
        <p:grpSpPr>
          <a:xfrm>
            <a:off x="8424364" y="4809812"/>
            <a:ext cx="2766964" cy="1074256"/>
            <a:chOff x="1107300" y="4848330"/>
            <a:chExt cx="2766964" cy="1074256"/>
          </a:xfrm>
        </p:grpSpPr>
        <p:sp>
          <p:nvSpPr>
            <p:cNvPr id="41" name="TextBox 27">
              <a:extLst>
                <a:ext uri="{FF2B5EF4-FFF2-40B4-BE49-F238E27FC236}">
                  <a16:creationId xmlns="" xmlns:p14="http://schemas.microsoft.com/office/powerpoint/2010/main" xmlns:mc="http://schemas.openxmlformats.org/markup-compatibility/2006" xmlns:a16="http://schemas.microsoft.com/office/drawing/2014/main" id="{F9C0416D-1BEB-4F82-B547-B5E7B53FD47A}"/>
                </a:ext>
              </a:extLst>
            </p:cNvPr>
            <p:cNvSpPr txBox="1"/>
            <p:nvPr/>
          </p:nvSpPr>
          <p:spPr>
            <a:xfrm>
              <a:off x="1107300" y="4848330"/>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42" name="TextBox 27">
              <a:extLst>
                <a:ext uri="{FF2B5EF4-FFF2-40B4-BE49-F238E27FC236}">
                  <a16:creationId xmlns="" xmlns:p14="http://schemas.microsoft.com/office/powerpoint/2010/main" xmlns:mc="http://schemas.openxmlformats.org/markup-compatibility/2006" xmlns:a16="http://schemas.microsoft.com/office/drawing/2014/main" id="{9A949CB3-A76F-4074-AD30-A87CD3A42522}"/>
                </a:ext>
              </a:extLst>
            </p:cNvPr>
            <p:cNvSpPr txBox="1"/>
            <p:nvPr/>
          </p:nvSpPr>
          <p:spPr>
            <a:xfrm>
              <a:off x="1107300" y="5222010"/>
              <a:ext cx="2766964" cy="700576"/>
            </a:xfrm>
            <a:prstGeom prst="rect">
              <a:avLst/>
            </a:prstGeom>
            <a:noFill/>
          </p:spPr>
          <p:txBody>
            <a:bodyPr wrap="square" lIns="0" rIns="0" rtlCol="0">
              <a:spAutoFit/>
            </a:bodyPr>
            <a:lstStyle/>
            <a:p>
              <a:pPr marR="0" lvl="0" defTabSz="914400" rtl="0" eaLnBrk="1" fontAlgn="auto" latinLnBrk="0" hangingPunct="1">
                <a:lnSpc>
                  <a:spcPct val="150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spTree>
    <p:extLst>
      <p:ext uri="{BB962C8B-B14F-4D97-AF65-F5344CB8AC3E}">
        <p14:creationId xmlns:p14="http://schemas.microsoft.com/office/powerpoint/2010/main" val="23122245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par>
                                <p:cTn id="23" presetID="22" presetClass="entr" presetSubtype="2" fill="hold" grpId="0" nodeType="withEffect">
                                  <p:stCondLst>
                                    <p:cond delay="250"/>
                                  </p:stCondLst>
                                  <p:childTnLst>
                                    <p:set>
                                      <p:cBhvr>
                                        <p:cTn id="24" dur="1" fill="hold">
                                          <p:stCondLst>
                                            <p:cond delay="0"/>
                                          </p:stCondLst>
                                        </p:cTn>
                                        <p:tgtEl>
                                          <p:spTgt spid="22"/>
                                        </p:tgtEl>
                                        <p:attrNameLst>
                                          <p:attrName>style.visibility</p:attrName>
                                        </p:attrNameLst>
                                      </p:cBhvr>
                                      <p:to>
                                        <p:strVal val="visible"/>
                                      </p:to>
                                    </p:set>
                                    <p:animEffect transition="in" filter="wipe(right)">
                                      <p:cBhvr>
                                        <p:cTn id="25" dur="500"/>
                                        <p:tgtEl>
                                          <p:spTgt spid="22"/>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22" presetClass="entr" presetSubtype="2" fill="hold" grpId="0" nodeType="withEffect">
                                  <p:stCondLst>
                                    <p:cond delay="500"/>
                                  </p:stCondLst>
                                  <p:childTnLst>
                                    <p:set>
                                      <p:cBhvr>
                                        <p:cTn id="30" dur="1" fill="hold">
                                          <p:stCondLst>
                                            <p:cond delay="0"/>
                                          </p:stCondLst>
                                        </p:cTn>
                                        <p:tgtEl>
                                          <p:spTgt spid="17"/>
                                        </p:tgtEl>
                                        <p:attrNameLst>
                                          <p:attrName>style.visibility</p:attrName>
                                        </p:attrNameLst>
                                      </p:cBhvr>
                                      <p:to>
                                        <p:strVal val="visible"/>
                                      </p:to>
                                    </p:set>
                                    <p:animEffect transition="in" filter="wipe(right)">
                                      <p:cBhvr>
                                        <p:cTn id="31" dur="500"/>
                                        <p:tgtEl>
                                          <p:spTgt spid="17"/>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22" presetClass="entr" presetSubtype="2" fill="hold" grpId="0" nodeType="withEffect">
                                  <p:stCondLst>
                                    <p:cond delay="750"/>
                                  </p:stCondLst>
                                  <p:childTnLst>
                                    <p:set>
                                      <p:cBhvr>
                                        <p:cTn id="36" dur="1" fill="hold">
                                          <p:stCondLst>
                                            <p:cond delay="0"/>
                                          </p:stCondLst>
                                        </p:cTn>
                                        <p:tgtEl>
                                          <p:spTgt spid="18"/>
                                        </p:tgtEl>
                                        <p:attrNameLst>
                                          <p:attrName>style.visibility</p:attrName>
                                        </p:attrNameLst>
                                      </p:cBhvr>
                                      <p:to>
                                        <p:strVal val="visible"/>
                                      </p:to>
                                    </p:set>
                                    <p:animEffect transition="in" filter="wipe(right)">
                                      <p:cBhvr>
                                        <p:cTn id="37" dur="500"/>
                                        <p:tgtEl>
                                          <p:spTgt spid="18"/>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22" presetClass="entr" presetSubtype="2" fill="hold" grpId="0" nodeType="withEffect">
                                  <p:stCondLst>
                                    <p:cond delay="100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22" presetClass="entr" presetSubtype="8" fill="hold" grpId="0" nodeType="withEffect">
                                  <p:stCondLst>
                                    <p:cond delay="125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2500"/>
                            </p:stCondLst>
                            <p:childTnLst>
                              <p:par>
                                <p:cTn id="57" presetID="22" presetClass="entr" presetSubtype="2"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right)">
                                      <p:cBhvr>
                                        <p:cTn id="59" dur="500"/>
                                        <p:tgtEl>
                                          <p:spTgt spid="23"/>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1000"/>
                                        <p:tgtEl>
                                          <p:spTgt spid="31"/>
                                        </p:tgtEl>
                                      </p:cBhvr>
                                    </p:animEffect>
                                    <p:anim calcmode="lin" valueType="num">
                                      <p:cBhvr>
                                        <p:cTn id="68" dur="1000" fill="hold"/>
                                        <p:tgtEl>
                                          <p:spTgt spid="31"/>
                                        </p:tgtEl>
                                        <p:attrNameLst>
                                          <p:attrName>ppt_x</p:attrName>
                                        </p:attrNameLst>
                                      </p:cBhvr>
                                      <p:tavLst>
                                        <p:tav tm="0">
                                          <p:val>
                                            <p:strVal val="#ppt_x"/>
                                          </p:val>
                                        </p:tav>
                                        <p:tav tm="100000">
                                          <p:val>
                                            <p:strVal val="#ppt_x"/>
                                          </p:val>
                                        </p:tav>
                                      </p:tavLst>
                                    </p:anim>
                                    <p:anim calcmode="lin" valueType="num">
                                      <p:cBhvr>
                                        <p:cTn id="6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1000"/>
                                        <p:tgtEl>
                                          <p:spTgt spid="34"/>
                                        </p:tgtEl>
                                      </p:cBhvr>
                                    </p:animEffect>
                                    <p:anim calcmode="lin" valueType="num">
                                      <p:cBhvr>
                                        <p:cTn id="75" dur="1000" fill="hold"/>
                                        <p:tgtEl>
                                          <p:spTgt spid="34"/>
                                        </p:tgtEl>
                                        <p:attrNameLst>
                                          <p:attrName>ppt_x</p:attrName>
                                        </p:attrNameLst>
                                      </p:cBhvr>
                                      <p:tavLst>
                                        <p:tav tm="0">
                                          <p:val>
                                            <p:strVal val="#ppt_x"/>
                                          </p:val>
                                        </p:tav>
                                        <p:tav tm="100000">
                                          <p:val>
                                            <p:strVal val="#ppt_x"/>
                                          </p:val>
                                        </p:tav>
                                      </p:tavLst>
                                    </p:anim>
                                    <p:anim calcmode="lin" valueType="num">
                                      <p:cBhvr>
                                        <p:cTn id="7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fade">
                                      <p:cBhvr>
                                        <p:cTn id="81" dur="1000"/>
                                        <p:tgtEl>
                                          <p:spTgt spid="37"/>
                                        </p:tgtEl>
                                      </p:cBhvr>
                                    </p:animEffect>
                                    <p:anim calcmode="lin" valueType="num">
                                      <p:cBhvr>
                                        <p:cTn id="82" dur="1000" fill="hold"/>
                                        <p:tgtEl>
                                          <p:spTgt spid="37"/>
                                        </p:tgtEl>
                                        <p:attrNameLst>
                                          <p:attrName>ppt_x</p:attrName>
                                        </p:attrNameLst>
                                      </p:cBhvr>
                                      <p:tavLst>
                                        <p:tav tm="0">
                                          <p:val>
                                            <p:strVal val="#ppt_x"/>
                                          </p:val>
                                        </p:tav>
                                        <p:tav tm="100000">
                                          <p:val>
                                            <p:strVal val="#ppt_x"/>
                                          </p:val>
                                        </p:tav>
                                      </p:tavLst>
                                    </p:anim>
                                    <p:anim calcmode="lin" valueType="num">
                                      <p:cBhvr>
                                        <p:cTn id="8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1000"/>
                                        <p:tgtEl>
                                          <p:spTgt spid="40"/>
                                        </p:tgtEl>
                                      </p:cBhvr>
                                    </p:animEffect>
                                    <p:anim calcmode="lin" valueType="num">
                                      <p:cBhvr>
                                        <p:cTn id="89" dur="1000" fill="hold"/>
                                        <p:tgtEl>
                                          <p:spTgt spid="40"/>
                                        </p:tgtEl>
                                        <p:attrNameLst>
                                          <p:attrName>ppt_x</p:attrName>
                                        </p:attrNameLst>
                                      </p:cBhvr>
                                      <p:tavLst>
                                        <p:tav tm="0">
                                          <p:val>
                                            <p:strVal val="#ppt_x"/>
                                          </p:val>
                                        </p:tav>
                                        <p:tav tm="100000">
                                          <p:val>
                                            <p:strVal val="#ppt_x"/>
                                          </p:val>
                                        </p:tav>
                                      </p:tavLst>
                                    </p:anim>
                                    <p:anim calcmode="lin" valueType="num">
                                      <p:cBhvr>
                                        <p:cTn id="9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bldLvl="0" animBg="1"/>
      <p:bldP spid="22" grpId="0" bldLvl="0" animBg="1"/>
      <p:bldP spid="23" grpId="0"/>
      <p:bldP spid="24" grpId="0"/>
      <p:bldP spid="25" grpId="0" bldLvl="0" animBg="1"/>
      <p:bldP spid="26" grpId="0" bldLvl="0" animBg="1"/>
      <p:bldP spid="27" grpId="0" bldLvl="0" animBg="1"/>
      <p:bldP spid="28" grpId="0" bldLvl="0" animBg="1"/>
      <p:bldP spid="29" grpId="0" bldLvl="0" animBg="1"/>
      <p:bldP spid="3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元宇宙未来发展</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pic>
        <p:nvPicPr>
          <p:cNvPr id="17" name="图片 16" descr="图片包含 网, 设备, 风扇, 户外艺术系列&#10;&#10;已生成高可信度的说明">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868B183-1E73-4AEE-A86D-458C5948E4A5}"/>
              </a:ext>
            </a:extLst>
          </p:cNvPr>
          <p:cNvPicPr>
            <a:picLocks noChangeAspect="1"/>
          </p:cNvPicPr>
          <p:nvPr/>
        </p:nvPicPr>
        <p:blipFill>
          <a:blip r:embed="rId2">
            <a:duotone>
              <a:prstClr val="black"/>
              <a:srgbClr val="4BACC6">
                <a:tint val="45000"/>
                <a:satMod val="400000"/>
              </a:srgbClr>
            </a:duotone>
            <a:extLst>
              <a:ext uri="{28A0092B-C50C-407E-A947-70E740481C1C}">
                <a14:useLocalDpi xmlns:a14="http://schemas.microsoft.com/office/drawing/2010/main"/>
              </a:ext>
            </a:extLst>
          </a:blip>
          <a:stretch>
            <a:fillRect/>
          </a:stretch>
        </p:blipFill>
        <p:spPr>
          <a:xfrm>
            <a:off x="6888088" y="998522"/>
            <a:ext cx="6613888" cy="5860026"/>
          </a:xfrm>
          <a:prstGeom prst="rect">
            <a:avLst/>
          </a:prstGeom>
        </p:spPr>
      </p:pic>
      <p:grpSp>
        <p:nvGrpSpPr>
          <p:cNvPr id="18" name="组合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357465C-0DBF-4914-A57D-92176840421F}"/>
              </a:ext>
            </a:extLst>
          </p:cNvPr>
          <p:cNvGrpSpPr/>
          <p:nvPr/>
        </p:nvGrpSpPr>
        <p:grpSpPr>
          <a:xfrm>
            <a:off x="1055440" y="2447080"/>
            <a:ext cx="4942282" cy="978974"/>
            <a:chOff x="6318991" y="3568869"/>
            <a:chExt cx="4942282" cy="978974"/>
          </a:xfrm>
        </p:grpSpPr>
        <p:pic>
          <p:nvPicPr>
            <p:cNvPr id="19" name="图片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F979E36-1E33-4970-99D1-3FBF2305FF8B}"/>
                </a:ext>
              </a:extLst>
            </p:cNvPr>
            <p:cNvPicPr>
              <a:picLocks noChangeAspect="1"/>
            </p:cNvPicPr>
            <p:nvPr/>
          </p:nvPicPr>
          <p:blipFill>
            <a:blip r:embed="rId3">
              <a:duotone>
                <a:prstClr val="black"/>
                <a:srgbClr val="48B1BE">
                  <a:tint val="45000"/>
                  <a:satMod val="400000"/>
                </a:srgbClr>
              </a:duotone>
              <a:lum bright="-20000" contrast="-20000"/>
            </a:blip>
            <a:stretch>
              <a:fillRect/>
            </a:stretch>
          </p:blipFill>
          <p:spPr>
            <a:xfrm>
              <a:off x="6318991" y="3645025"/>
              <a:ext cx="816798" cy="782284"/>
            </a:xfrm>
            <a:prstGeom prst="rect">
              <a:avLst/>
            </a:prstGeom>
          </p:spPr>
        </p:pic>
        <p:grpSp>
          <p:nvGrpSpPr>
            <p:cNvPr id="21" name="组合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99293B-496F-4971-A0C1-80613C157580}"/>
                </a:ext>
              </a:extLst>
            </p:cNvPr>
            <p:cNvGrpSpPr/>
            <p:nvPr/>
          </p:nvGrpSpPr>
          <p:grpSpPr>
            <a:xfrm>
              <a:off x="7493449" y="3568869"/>
              <a:ext cx="3767824" cy="978974"/>
              <a:chOff x="7584760" y="3531835"/>
              <a:chExt cx="3767824" cy="978974"/>
            </a:xfrm>
          </p:grpSpPr>
          <p:sp>
            <p:nvSpPr>
              <p:cNvPr id="23"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B62CB0B-F6B1-404E-BEB6-3F422A827880}"/>
                  </a:ext>
                </a:extLst>
              </p:cNvPr>
              <p:cNvSpPr txBox="1"/>
              <p:nvPr/>
            </p:nvSpPr>
            <p:spPr>
              <a:xfrm>
                <a:off x="7584760" y="3531835"/>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24"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065AD2B-13D5-4A68-87F5-A88C10AB3AB6}"/>
                  </a:ext>
                </a:extLst>
              </p:cNvPr>
              <p:cNvSpPr txBox="1"/>
              <p:nvPr/>
            </p:nvSpPr>
            <p:spPr>
              <a:xfrm>
                <a:off x="7584760" y="3905515"/>
                <a:ext cx="3767824"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grpSp>
        <p:nvGrpSpPr>
          <p:cNvPr id="25" name="组合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40FB8C0-A652-4D96-A5D6-E877D74CA28F}"/>
              </a:ext>
            </a:extLst>
          </p:cNvPr>
          <p:cNvGrpSpPr/>
          <p:nvPr/>
        </p:nvGrpSpPr>
        <p:grpSpPr>
          <a:xfrm>
            <a:off x="1055440" y="4559559"/>
            <a:ext cx="4909378" cy="978974"/>
            <a:chOff x="6351895" y="5420775"/>
            <a:chExt cx="4909378" cy="978974"/>
          </a:xfrm>
        </p:grpSpPr>
        <p:pic>
          <p:nvPicPr>
            <p:cNvPr id="26" name="图片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B10E21-6C12-43FC-896A-7F9556796D31}"/>
                </a:ext>
              </a:extLst>
            </p:cNvPr>
            <p:cNvPicPr>
              <a:picLocks noChangeAspect="1"/>
            </p:cNvPicPr>
            <p:nvPr/>
          </p:nvPicPr>
          <p:blipFill>
            <a:blip r:embed="rId4">
              <a:duotone>
                <a:prstClr val="black"/>
                <a:srgbClr val="48B1BE">
                  <a:tint val="45000"/>
                  <a:satMod val="400000"/>
                </a:srgbClr>
              </a:duotone>
              <a:lum bright="-20000" contrast="-20000"/>
            </a:blip>
            <a:stretch>
              <a:fillRect/>
            </a:stretch>
          </p:blipFill>
          <p:spPr>
            <a:xfrm>
              <a:off x="6351895" y="5497397"/>
              <a:ext cx="750991" cy="782284"/>
            </a:xfrm>
            <a:prstGeom prst="rect">
              <a:avLst/>
            </a:prstGeom>
          </p:spPr>
        </p:pic>
        <p:grpSp>
          <p:nvGrpSpPr>
            <p:cNvPr id="28" name="组合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B1B76F2-B5E2-4890-BEBB-B9DF9674B27D}"/>
                </a:ext>
              </a:extLst>
            </p:cNvPr>
            <p:cNvGrpSpPr/>
            <p:nvPr/>
          </p:nvGrpSpPr>
          <p:grpSpPr>
            <a:xfrm>
              <a:off x="7493449" y="5420775"/>
              <a:ext cx="3767824" cy="978974"/>
              <a:chOff x="7584760" y="3531835"/>
              <a:chExt cx="3767824" cy="978974"/>
            </a:xfrm>
          </p:grpSpPr>
          <p:sp>
            <p:nvSpPr>
              <p:cNvPr id="30"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0628967-C77C-40DF-8E3C-23A4649660F9}"/>
                  </a:ext>
                </a:extLst>
              </p:cNvPr>
              <p:cNvSpPr txBox="1"/>
              <p:nvPr/>
            </p:nvSpPr>
            <p:spPr>
              <a:xfrm>
                <a:off x="7584760" y="3531835"/>
                <a:ext cx="1603422"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uLnTx/>
                  <a:uFillTx/>
                  <a:cs typeface="+mn-ea"/>
                  <a:sym typeface="+mn-lt"/>
                </a:endParaRPr>
              </a:p>
            </p:txBody>
          </p:sp>
          <p:sp>
            <p:nvSpPr>
              <p:cNvPr id="31"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3C9509B-5945-4817-8490-2608E9D15C63}"/>
                  </a:ext>
                </a:extLst>
              </p:cNvPr>
              <p:cNvSpPr txBox="1"/>
              <p:nvPr/>
            </p:nvSpPr>
            <p:spPr>
              <a:xfrm>
                <a:off x="7584760" y="3905515"/>
                <a:ext cx="3767824" cy="605294"/>
              </a:xfrm>
              <a:prstGeom prst="rect">
                <a:avLst/>
              </a:prstGeom>
              <a:noFill/>
            </p:spPr>
            <p:txBody>
              <a:bodyPr wrap="square" lIns="0" rIns="0" rtlCol="0">
                <a:spAutoFit/>
              </a:bodyPr>
              <a:lstStyle/>
              <a:p>
                <a:pPr marR="0" lvl="0" algn="l" defTabSz="914400" rtl="0" eaLnBrk="1" fontAlgn="auto" latinLnBrk="0" hangingPunct="1">
                  <a:lnSpc>
                    <a:spcPts val="2000"/>
                  </a:lnSpc>
                  <a:spcBef>
                    <a:spcPts val="0"/>
                  </a:spcBef>
                  <a:spcAft>
                    <a:spcPts val="0"/>
                  </a:spcAft>
                  <a:buClrTx/>
                  <a:buSzTx/>
                  <a:tabLst/>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a:t>
                </a:r>
              </a:p>
            </p:txBody>
          </p:sp>
        </p:grpSp>
      </p:grpSp>
    </p:spTree>
    <p:extLst>
      <p:ext uri="{BB962C8B-B14F-4D97-AF65-F5344CB8AC3E}">
        <p14:creationId xmlns:p14="http://schemas.microsoft.com/office/powerpoint/2010/main" val="8504117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p:tgtEl>
                                          <p:spTgt spid="25"/>
                                        </p:tgtEl>
                                        <p:attrNameLst>
                                          <p:attrName>ppt_x</p:attrName>
                                        </p:attrNameLst>
                                      </p:cBhvr>
                                      <p:tavLst>
                                        <p:tav tm="0">
                                          <p:val>
                                            <p:strVal val="#ppt_x+#ppt_w*1.125000"/>
                                          </p:val>
                                        </p:tav>
                                        <p:tav tm="100000">
                                          <p:val>
                                            <p:strVal val="#ppt_x"/>
                                          </p:val>
                                        </p:tav>
                                      </p:tavLst>
                                    </p:anim>
                                    <p:animEffect transition="in" filter="wipe(left)">
                                      <p:cBhvr>
                                        <p:cTn id="31" dur="500"/>
                                        <p:tgtEl>
                                          <p:spTgt spid="25"/>
                                        </p:tgtEl>
                                      </p:cBhvr>
                                    </p:animEffect>
                                  </p:childTnLst>
                                </p:cTn>
                              </p:par>
                              <p:par>
                                <p:cTn id="32" presetID="12" presetClass="entr" presetSubtype="8"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 calcmode="lin" valueType="num">
                                      <p:cBhvr additive="base">
                                        <p:cTn id="34" dur="500"/>
                                        <p:tgtEl>
                                          <p:spTgt spid="18"/>
                                        </p:tgtEl>
                                        <p:attrNameLst>
                                          <p:attrName>ppt_x</p:attrName>
                                        </p:attrNameLst>
                                      </p:cBhvr>
                                      <p:tavLst>
                                        <p:tav tm="0">
                                          <p:val>
                                            <p:strVal val="#ppt_x-#ppt_w*1.125000"/>
                                          </p:val>
                                        </p:tav>
                                        <p:tav tm="100000">
                                          <p:val>
                                            <p:strVal val="#ppt_x"/>
                                          </p:val>
                                        </p:tav>
                                      </p:tavLst>
                                    </p:anim>
                                    <p:animEffect transition="in" filter="wipe(right)">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元宇宙未来发展</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F4DDE4F-E223-423A-904D-64E6DAEF8779}"/>
              </a:ext>
            </a:extLst>
          </p:cNvPr>
          <p:cNvGrpSpPr/>
          <p:nvPr/>
        </p:nvGrpSpPr>
        <p:grpSpPr>
          <a:xfrm>
            <a:off x="1276018" y="2369457"/>
            <a:ext cx="2173565" cy="3452245"/>
            <a:chOff x="1276018" y="2369457"/>
            <a:chExt cx="2173565" cy="3452245"/>
          </a:xfrm>
        </p:grpSpPr>
        <p:grpSp>
          <p:nvGrpSpPr>
            <p:cNvPr id="18" name="组合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35619B4-19BA-422F-8C02-6F240D8EF78E}"/>
                </a:ext>
              </a:extLst>
            </p:cNvPr>
            <p:cNvGrpSpPr/>
            <p:nvPr/>
          </p:nvGrpSpPr>
          <p:grpSpPr>
            <a:xfrm>
              <a:off x="1492852" y="2369457"/>
              <a:ext cx="1739900" cy="1739900"/>
              <a:chOff x="1485900" y="1803400"/>
              <a:chExt cx="1739900" cy="1739900"/>
            </a:xfrm>
          </p:grpSpPr>
          <p:sp useBgFill="1">
            <p:nvSpPr>
              <p:cNvPr id="21" name="椭圆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04AEE1-809B-4979-BFBA-3B97A00DF3C9}"/>
                  </a:ext>
                </a:extLst>
              </p:cNvPr>
              <p:cNvSpPr/>
              <p:nvPr/>
            </p:nvSpPr>
            <p:spPr>
              <a:xfrm>
                <a:off x="1485900" y="1803400"/>
                <a:ext cx="1739900" cy="1739900"/>
              </a:xfrm>
              <a:prstGeom prst="ellipse">
                <a:avLst/>
              </a:prstGeom>
              <a:ln w="12700" cap="flat" cmpd="sng" algn="ctr">
                <a:solidFill>
                  <a:srgbClr val="48B1BE"/>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solidFill>
                  <a:effectLst/>
                  <a:uLnTx/>
                  <a:uFillTx/>
                  <a:cs typeface="+mn-ea"/>
                  <a:sym typeface="+mn-lt"/>
                </a:endParaRPr>
              </a:p>
            </p:txBody>
          </p:sp>
          <p:sp>
            <p:nvSpPr>
              <p:cNvPr id="22" name="椭圆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40A025C-53E0-4D94-B2A1-6A7A14913D31}"/>
                  </a:ext>
                </a:extLst>
              </p:cNvPr>
              <p:cNvSpPr/>
              <p:nvPr/>
            </p:nvSpPr>
            <p:spPr>
              <a:xfrm>
                <a:off x="1685925" y="2003425"/>
                <a:ext cx="1339850" cy="1339850"/>
              </a:xfrm>
              <a:prstGeom prst="ellipse">
                <a:avLst/>
              </a:prstGeom>
              <a:noFill/>
              <a:ln w="12700" cap="flat" cmpd="sng" algn="ctr">
                <a:solidFill>
                  <a:srgbClr val="48B1B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pic>
            <p:nvPicPr>
              <p:cNvPr id="23" name="图片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F8D74DF-9D56-42C8-8550-A495ADB02152}"/>
                  </a:ext>
                </a:extLst>
              </p:cNvPr>
              <p:cNvPicPr>
                <a:picLocks noChangeAspect="1"/>
              </p:cNvPicPr>
              <p:nvPr/>
            </p:nvPicPr>
            <p:blipFill>
              <a:blip r:embed="rId2" cstate="screen">
                <a:duotone>
                  <a:schemeClr val="bg2">
                    <a:shade val="45000"/>
                    <a:satMod val="135000"/>
                  </a:schemeClr>
                  <a:prstClr val="white"/>
                </a:duotone>
                <a:lum bright="40000" contrast="40000"/>
                <a:extLst>
                  <a:ext uri="{28A0092B-C50C-407E-A947-70E740481C1C}">
                    <a14:useLocalDpi xmlns:a14="http://schemas.microsoft.com/office/drawing/2010/main"/>
                  </a:ext>
                </a:extLst>
              </a:blip>
              <a:stretch>
                <a:fillRect/>
              </a:stretch>
            </p:blipFill>
            <p:spPr>
              <a:xfrm>
                <a:off x="2069671" y="2387171"/>
                <a:ext cx="572357" cy="572357"/>
              </a:xfrm>
              <a:prstGeom prst="rect">
                <a:avLst/>
              </a:prstGeom>
            </p:spPr>
          </p:pic>
        </p:grpSp>
        <p:grpSp>
          <p:nvGrpSpPr>
            <p:cNvPr id="2" name="组合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9903464-DEB5-4B86-B6E1-7D372BC9901D}"/>
                </a:ext>
              </a:extLst>
            </p:cNvPr>
            <p:cNvGrpSpPr/>
            <p:nvPr/>
          </p:nvGrpSpPr>
          <p:grpSpPr>
            <a:xfrm>
              <a:off x="1276018" y="4293078"/>
              <a:ext cx="2173565" cy="1528624"/>
              <a:chOff x="1203430" y="4262270"/>
              <a:chExt cx="2173565" cy="1528624"/>
            </a:xfrm>
          </p:grpSpPr>
          <p:sp>
            <p:nvSpPr>
              <p:cNvPr id="41" name="文本框 4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E6E5431-454D-4B64-B95C-B74D6B1F439E}"/>
                  </a:ext>
                </a:extLst>
              </p:cNvPr>
              <p:cNvSpPr txBox="1"/>
              <p:nvPr/>
            </p:nvSpPr>
            <p:spPr>
              <a:xfrm>
                <a:off x="1492852" y="4262270"/>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42" name="文本框 4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04516A-B783-4AFD-AD48-BDB799000F3F}"/>
                  </a:ext>
                </a:extLst>
              </p:cNvPr>
              <p:cNvSpPr txBox="1"/>
              <p:nvPr/>
            </p:nvSpPr>
            <p:spPr>
              <a:xfrm>
                <a:off x="1203430" y="4723935"/>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grpSp>
        <p:nvGrpSpPr>
          <p:cNvPr id="4" name="组合 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BB76B8E-CF29-4C1D-B812-9567BA072F94}"/>
              </a:ext>
            </a:extLst>
          </p:cNvPr>
          <p:cNvGrpSpPr/>
          <p:nvPr/>
        </p:nvGrpSpPr>
        <p:grpSpPr>
          <a:xfrm>
            <a:off x="4332240" y="1753341"/>
            <a:ext cx="3527520" cy="4490345"/>
            <a:chOff x="4332240" y="1753341"/>
            <a:chExt cx="3527520" cy="4490345"/>
          </a:xfrm>
        </p:grpSpPr>
        <p:grpSp>
          <p:nvGrpSpPr>
            <p:cNvPr id="24" name="组合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5524974-985E-442E-B95E-3BAAAEA7465B}"/>
                </a:ext>
              </a:extLst>
            </p:cNvPr>
            <p:cNvGrpSpPr/>
            <p:nvPr/>
          </p:nvGrpSpPr>
          <p:grpSpPr>
            <a:xfrm>
              <a:off x="4332240" y="1753341"/>
              <a:ext cx="3527520" cy="4490345"/>
              <a:chOff x="4371880" y="1613641"/>
              <a:chExt cx="3527520" cy="4490345"/>
            </a:xfrm>
          </p:grpSpPr>
          <p:sp>
            <p:nvSpPr>
              <p:cNvPr id="25" name="矩形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7F115D5-F3FA-4AD7-9501-85D9DBC3DAA6}"/>
                  </a:ext>
                </a:extLst>
              </p:cNvPr>
              <p:cNvSpPr/>
              <p:nvPr/>
            </p:nvSpPr>
            <p:spPr>
              <a:xfrm>
                <a:off x="4371880" y="1613641"/>
                <a:ext cx="3527520" cy="4490345"/>
              </a:xfrm>
              <a:prstGeom prst="rect">
                <a:avLst/>
              </a:prstGeom>
              <a:gradFill flip="none" rotWithShape="1">
                <a:gsLst>
                  <a:gs pos="0">
                    <a:schemeClr val="accent1">
                      <a:lumMod val="5000"/>
                      <a:lumOff val="95000"/>
                      <a:alpha val="0"/>
                    </a:schemeClr>
                  </a:gs>
                  <a:gs pos="100000">
                    <a:srgbClr val="48B1BE">
                      <a:alpha val="42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solidFill>
                  <a:effectLst/>
                  <a:uLnTx/>
                  <a:uFillTx/>
                  <a:cs typeface="+mn-ea"/>
                  <a:sym typeface="+mn-lt"/>
                </a:endParaRPr>
              </a:p>
            </p:txBody>
          </p:sp>
          <p:grpSp>
            <p:nvGrpSpPr>
              <p:cNvPr id="26" name="组合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438044B-FC8D-46EC-A9F3-6EB6F6D42A7C}"/>
                  </a:ext>
                </a:extLst>
              </p:cNvPr>
              <p:cNvGrpSpPr/>
              <p:nvPr/>
            </p:nvGrpSpPr>
            <p:grpSpPr>
              <a:xfrm>
                <a:off x="5265690" y="2229757"/>
                <a:ext cx="1739900" cy="1739900"/>
                <a:chOff x="5226050" y="2229757"/>
                <a:chExt cx="1739900" cy="1739900"/>
              </a:xfrm>
            </p:grpSpPr>
            <p:grpSp>
              <p:nvGrpSpPr>
                <p:cNvPr id="29" name="组合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81A9F1-CACB-492E-99A1-503D20F8777F}"/>
                    </a:ext>
                  </a:extLst>
                </p:cNvPr>
                <p:cNvGrpSpPr/>
                <p:nvPr/>
              </p:nvGrpSpPr>
              <p:grpSpPr>
                <a:xfrm>
                  <a:off x="5226050" y="2229757"/>
                  <a:ext cx="1739900" cy="1739900"/>
                  <a:chOff x="1485900" y="1803400"/>
                  <a:chExt cx="1739900" cy="1739900"/>
                </a:xfrm>
              </p:grpSpPr>
              <p:sp>
                <p:nvSpPr>
                  <p:cNvPr id="31" name="椭圆 3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870170A-9F87-4591-884F-2955E612A969}"/>
                      </a:ext>
                    </a:extLst>
                  </p:cNvPr>
                  <p:cNvSpPr/>
                  <p:nvPr/>
                </p:nvSpPr>
                <p:spPr>
                  <a:xfrm>
                    <a:off x="1485900" y="1803400"/>
                    <a:ext cx="1739900" cy="1739900"/>
                  </a:xfrm>
                  <a:prstGeom prst="ellipse">
                    <a:avLst/>
                  </a:prstGeom>
                  <a:solidFill>
                    <a:srgbClr val="48B1BE"/>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chemeClr val="bg1"/>
                      </a:solidFill>
                      <a:effectLst/>
                      <a:uLnTx/>
                      <a:uFillTx/>
                      <a:cs typeface="+mn-ea"/>
                      <a:sym typeface="+mn-lt"/>
                    </a:endParaRPr>
                  </a:p>
                </p:txBody>
              </p:sp>
              <p:sp>
                <p:nvSpPr>
                  <p:cNvPr id="32" name="椭圆 3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17E75FD-9C47-49C6-A034-79EA3F1D546B}"/>
                      </a:ext>
                    </a:extLst>
                  </p:cNvPr>
                  <p:cNvSpPr/>
                  <p:nvPr/>
                </p:nvSpPr>
                <p:spPr>
                  <a:xfrm>
                    <a:off x="1685925" y="2003425"/>
                    <a:ext cx="1339850" cy="1339850"/>
                  </a:xfrm>
                  <a:prstGeom prst="ellipse">
                    <a:avLst/>
                  </a:prstGeom>
                  <a:no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grpSp>
            <p:pic>
              <p:nvPicPr>
                <p:cNvPr id="30" name="图片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69A067E-92FC-4E71-AAB7-37EC801E23C7}"/>
                    </a:ext>
                  </a:extLst>
                </p:cNvPr>
                <p:cNvPicPr>
                  <a:picLocks noChangeAspect="1"/>
                </p:cNvPicPr>
                <p:nvPr/>
              </p:nvPicPr>
              <p:blipFill>
                <a:blip r:embed="rId3" cstate="screen">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5847700" y="2830185"/>
                  <a:ext cx="496600" cy="539044"/>
                </a:xfrm>
                <a:prstGeom prst="rect">
                  <a:avLst/>
                </a:prstGeom>
              </p:spPr>
            </p:pic>
          </p:grpSp>
        </p:grpSp>
        <p:grpSp>
          <p:nvGrpSpPr>
            <p:cNvPr id="43" name="组合 4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7A96443-69AD-4B3B-940B-CD74B5C7EAB9}"/>
                </a:ext>
              </a:extLst>
            </p:cNvPr>
            <p:cNvGrpSpPr/>
            <p:nvPr/>
          </p:nvGrpSpPr>
          <p:grpSpPr>
            <a:xfrm>
              <a:off x="5017200" y="4293078"/>
              <a:ext cx="2173565" cy="1528624"/>
              <a:chOff x="1203430" y="4262270"/>
              <a:chExt cx="2173565" cy="1528624"/>
            </a:xfrm>
          </p:grpSpPr>
          <p:sp>
            <p:nvSpPr>
              <p:cNvPr id="44" name="文本框 4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EAE4953-F621-4A89-B8A7-843440F743D3}"/>
                  </a:ext>
                </a:extLst>
              </p:cNvPr>
              <p:cNvSpPr txBox="1"/>
              <p:nvPr/>
            </p:nvSpPr>
            <p:spPr>
              <a:xfrm>
                <a:off x="1492852" y="4262270"/>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45" name="文本框 4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4D41A48-9435-45F4-9416-8D0C88974F93}"/>
                  </a:ext>
                </a:extLst>
              </p:cNvPr>
              <p:cNvSpPr txBox="1"/>
              <p:nvPr/>
            </p:nvSpPr>
            <p:spPr>
              <a:xfrm>
                <a:off x="1203430" y="4723935"/>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grpSp>
        <p:nvGrpSpPr>
          <p:cNvPr id="7" name="组合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B6DFCFE-171A-403E-8D38-52A668795C60}"/>
              </a:ext>
            </a:extLst>
          </p:cNvPr>
          <p:cNvGrpSpPr/>
          <p:nvPr/>
        </p:nvGrpSpPr>
        <p:grpSpPr>
          <a:xfrm>
            <a:off x="8586990" y="2369457"/>
            <a:ext cx="2173565" cy="3452245"/>
            <a:chOff x="8586990" y="2369457"/>
            <a:chExt cx="2173565" cy="3452245"/>
          </a:xfrm>
        </p:grpSpPr>
        <p:grpSp>
          <p:nvGrpSpPr>
            <p:cNvPr id="36" name="组合 3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E473DD4-D3F5-49E8-9F1F-39898354275C}"/>
                </a:ext>
              </a:extLst>
            </p:cNvPr>
            <p:cNvGrpSpPr/>
            <p:nvPr/>
          </p:nvGrpSpPr>
          <p:grpSpPr>
            <a:xfrm>
              <a:off x="8803823" y="2369457"/>
              <a:ext cx="1739900" cy="1739900"/>
              <a:chOff x="8803823" y="2229757"/>
              <a:chExt cx="1739900" cy="1739900"/>
            </a:xfrm>
          </p:grpSpPr>
          <p:grpSp>
            <p:nvGrpSpPr>
              <p:cNvPr id="37" name="组合 3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034BC74-6044-4BCB-A432-35004A8CF8DC}"/>
                  </a:ext>
                </a:extLst>
              </p:cNvPr>
              <p:cNvGrpSpPr/>
              <p:nvPr/>
            </p:nvGrpSpPr>
            <p:grpSpPr>
              <a:xfrm>
                <a:off x="8803823" y="2229757"/>
                <a:ext cx="1739900" cy="1739900"/>
                <a:chOff x="1485900" y="1803400"/>
                <a:chExt cx="1739900" cy="1739900"/>
              </a:xfrm>
            </p:grpSpPr>
            <p:sp useBgFill="1">
              <p:nvSpPr>
                <p:cNvPr id="39" name="椭圆 3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AE2D9FE-88D9-45EF-A7F1-3477E1F04AF1}"/>
                    </a:ext>
                  </a:extLst>
                </p:cNvPr>
                <p:cNvSpPr/>
                <p:nvPr/>
              </p:nvSpPr>
              <p:spPr>
                <a:xfrm>
                  <a:off x="1485900" y="1803400"/>
                  <a:ext cx="1739900" cy="1739900"/>
                </a:xfrm>
                <a:prstGeom prst="ellipse">
                  <a:avLst/>
                </a:prstGeom>
                <a:ln w="12700" cap="flat" cmpd="sng" algn="ctr">
                  <a:solidFill>
                    <a:srgbClr val="48B1BE"/>
                  </a:solid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sp>
              <p:nvSpPr>
                <p:cNvPr id="40" name="椭圆 3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EAE2D19-B5CB-442B-91BF-FDD5762BD918}"/>
                    </a:ext>
                  </a:extLst>
                </p:cNvPr>
                <p:cNvSpPr/>
                <p:nvPr/>
              </p:nvSpPr>
              <p:spPr>
                <a:xfrm>
                  <a:off x="1685925" y="2003425"/>
                  <a:ext cx="1339850" cy="1339850"/>
                </a:xfrm>
                <a:prstGeom prst="ellipse">
                  <a:avLst/>
                </a:prstGeom>
                <a:noFill/>
                <a:ln w="12700" cap="flat" cmpd="sng" algn="ctr">
                  <a:solidFill>
                    <a:srgbClr val="48B1BE"/>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bg1"/>
                    </a:solidFill>
                    <a:effectLst/>
                    <a:uLnTx/>
                    <a:uFillTx/>
                    <a:cs typeface="+mn-ea"/>
                    <a:sym typeface="+mn-lt"/>
                  </a:endParaRPr>
                </a:p>
              </p:txBody>
            </p:sp>
          </p:grpSp>
          <p:pic>
            <p:nvPicPr>
              <p:cNvPr id="38" name="图片 3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9BBB301-E5C3-44DE-BBC8-F2819E67E1A5}"/>
                  </a:ext>
                </a:extLst>
              </p:cNvPr>
              <p:cNvPicPr>
                <a:picLocks noChangeAspect="1"/>
              </p:cNvPicPr>
              <p:nvPr/>
            </p:nvPicPr>
            <p:blipFill>
              <a:blip r:embed="rId4" cstate="screen">
                <a:duotone>
                  <a:schemeClr val="bg2">
                    <a:shade val="45000"/>
                    <a:satMod val="135000"/>
                  </a:schemeClr>
                  <a:prstClr val="white"/>
                </a:duotone>
                <a:lum bright="40000" contrast="40000"/>
                <a:extLst>
                  <a:ext uri="{28A0092B-C50C-407E-A947-70E740481C1C}">
                    <a14:useLocalDpi xmlns:a14="http://schemas.microsoft.com/office/drawing/2010/main"/>
                  </a:ext>
                </a:extLst>
              </a:blip>
              <a:stretch>
                <a:fillRect/>
              </a:stretch>
            </p:blipFill>
            <p:spPr>
              <a:xfrm>
                <a:off x="9409148" y="2845182"/>
                <a:ext cx="529251" cy="509051"/>
              </a:xfrm>
              <a:prstGeom prst="rect">
                <a:avLst/>
              </a:prstGeom>
            </p:spPr>
          </p:pic>
        </p:grpSp>
        <p:grpSp>
          <p:nvGrpSpPr>
            <p:cNvPr id="46" name="组合 4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35A21A4-9F2E-4477-9E96-CA2E76423953}"/>
                </a:ext>
              </a:extLst>
            </p:cNvPr>
            <p:cNvGrpSpPr/>
            <p:nvPr/>
          </p:nvGrpSpPr>
          <p:grpSpPr>
            <a:xfrm>
              <a:off x="8586990" y="4293078"/>
              <a:ext cx="2173565" cy="1528624"/>
              <a:chOff x="1203430" y="4262270"/>
              <a:chExt cx="2173565" cy="1528624"/>
            </a:xfrm>
          </p:grpSpPr>
          <p:sp>
            <p:nvSpPr>
              <p:cNvPr id="47" name="文本框 4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D3AEEE7-1224-4EE5-9E54-399F82C5BD28}"/>
                  </a:ext>
                </a:extLst>
              </p:cNvPr>
              <p:cNvSpPr txBox="1"/>
              <p:nvPr/>
            </p:nvSpPr>
            <p:spPr>
              <a:xfrm>
                <a:off x="1492852" y="4262270"/>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48" name="文本框 4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8E295CA-9B71-49E5-B375-94E352C5A94E}"/>
                  </a:ext>
                </a:extLst>
              </p:cNvPr>
              <p:cNvSpPr txBox="1"/>
              <p:nvPr/>
            </p:nvSpPr>
            <p:spPr>
              <a:xfrm>
                <a:off x="1203430" y="4723935"/>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spTree>
    <p:extLst>
      <p:ext uri="{BB962C8B-B14F-4D97-AF65-F5344CB8AC3E}">
        <p14:creationId xmlns:p14="http://schemas.microsoft.com/office/powerpoint/2010/main" val="41611840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4C3FA26-6D8C-41D5-878D-2F603BE98AB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7"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A16C787-B609-4612-9536-F9DE5D5AF40D}"/>
              </a:ext>
            </a:extLst>
          </p:cNvPr>
          <p:cNvSpPr txBox="1"/>
          <p:nvPr/>
        </p:nvSpPr>
        <p:spPr>
          <a:xfrm>
            <a:off x="467893" y="2070039"/>
            <a:ext cx="5322025" cy="1446550"/>
          </a:xfrm>
          <a:prstGeom prst="rect">
            <a:avLst/>
          </a:prstGeom>
          <a:noFill/>
        </p:spPr>
        <p:txBody>
          <a:bodyPr wrap="square" rtlCol="0">
            <a:spAutoFit/>
          </a:bodyPr>
          <a:lstStyle/>
          <a:p>
            <a:pPr algn="dist"/>
            <a:r>
              <a:rPr lang="zh-CN" altLang="en-US" sz="8800" dirty="0">
                <a:gradFill flip="none" rotWithShape="1">
                  <a:gsLst>
                    <a:gs pos="0">
                      <a:schemeClr val="accent1">
                        <a:lumMod val="5000"/>
                        <a:lumOff val="95000"/>
                      </a:schemeClr>
                    </a:gs>
                    <a:gs pos="83000">
                      <a:srgbClr val="48B1BE"/>
                    </a:gs>
                    <a:gs pos="100000">
                      <a:srgbClr val="48B1BE"/>
                    </a:gs>
                  </a:gsLst>
                  <a:lin ang="10800000" scaled="1"/>
                  <a:tileRect/>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cs typeface="+mn-ea"/>
                <a:sym typeface="+mn-lt"/>
              </a:rPr>
              <a:t>谢谢观看</a:t>
            </a:r>
          </a:p>
        </p:txBody>
      </p:sp>
      <p:grpSp>
        <p:nvGrpSpPr>
          <p:cNvPr id="11" name="组合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51F8A45-5DBA-49C5-AAD1-E645CBC59FD6}"/>
              </a:ext>
            </a:extLst>
          </p:cNvPr>
          <p:cNvGrpSpPr/>
          <p:nvPr/>
        </p:nvGrpSpPr>
        <p:grpSpPr>
          <a:xfrm>
            <a:off x="407368" y="291470"/>
            <a:ext cx="1590058" cy="338554"/>
            <a:chOff x="374552" y="223773"/>
            <a:chExt cx="1590058" cy="338554"/>
          </a:xfrm>
        </p:grpSpPr>
        <p:sp>
          <p:nvSpPr>
            <p:cNvPr id="9" name="椭圆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05D524-1187-4641-AB52-3E3A54102B5C}"/>
                </a:ext>
              </a:extLst>
            </p:cNvPr>
            <p:cNvSpPr/>
            <p:nvPr/>
          </p:nvSpPr>
          <p:spPr>
            <a:xfrm>
              <a:off x="374552" y="282280"/>
              <a:ext cx="221541" cy="2215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6BEE658-CE5B-461C-B702-87C61EB804B9}"/>
                </a:ext>
              </a:extLst>
            </p:cNvPr>
            <p:cNvSpPr txBox="1"/>
            <p:nvPr/>
          </p:nvSpPr>
          <p:spPr>
            <a:xfrm>
              <a:off x="596458" y="223773"/>
              <a:ext cx="1368152" cy="338554"/>
            </a:xfrm>
            <a:prstGeom prst="rect">
              <a:avLst/>
            </a:prstGeom>
            <a:noFill/>
          </p:spPr>
          <p:txBody>
            <a:bodyPr wrap="square" rtlCol="0">
              <a:spAutoFit/>
            </a:bodyPr>
            <a:lstStyle/>
            <a:p>
              <a:r>
                <a:rPr lang="en-US" altLang="zh-CN" sz="1600" dirty="0">
                  <a:solidFill>
                    <a:schemeClr val="bg1"/>
                  </a:solidFill>
                  <a:cs typeface="+mn-ea"/>
                  <a:sym typeface="+mn-lt"/>
                </a:rPr>
                <a:t>LOGO</a:t>
              </a:r>
              <a:endParaRPr lang="zh-CN" altLang="en-US" sz="1600" dirty="0">
                <a:solidFill>
                  <a:schemeClr val="bg1"/>
                </a:solidFill>
                <a:cs typeface="+mn-ea"/>
                <a:sym typeface="+mn-lt"/>
              </a:endParaRPr>
            </a:p>
          </p:txBody>
        </p:sp>
      </p:grpSp>
      <p:grpSp>
        <p:nvGrpSpPr>
          <p:cNvPr id="24" name="组合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CFCFE25-023E-497B-AA72-C3DC8B1440A6}"/>
              </a:ext>
            </a:extLst>
          </p:cNvPr>
          <p:cNvGrpSpPr/>
          <p:nvPr/>
        </p:nvGrpSpPr>
        <p:grpSpPr>
          <a:xfrm>
            <a:off x="551384" y="3580855"/>
            <a:ext cx="6408712" cy="702948"/>
            <a:chOff x="551384" y="3580855"/>
            <a:chExt cx="6408712" cy="702948"/>
          </a:xfrm>
        </p:grpSpPr>
        <p:sp>
          <p:nvSpPr>
            <p:cNvPr id="8"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4B8D6E7-A454-4004-AEC9-E5E035279865}"/>
                </a:ext>
              </a:extLst>
            </p:cNvPr>
            <p:cNvSpPr txBox="1"/>
            <p:nvPr/>
          </p:nvSpPr>
          <p:spPr>
            <a:xfrm>
              <a:off x="551384" y="3580855"/>
              <a:ext cx="6408712" cy="276999"/>
            </a:xfrm>
            <a:prstGeom prst="rect">
              <a:avLst/>
            </a:prstGeom>
            <a:noFill/>
          </p:spPr>
          <p:txBody>
            <a:bodyPr wrap="square" rtlCol="0">
              <a:spAutoFit/>
            </a:bodyPr>
            <a:lstStyle/>
            <a:p>
              <a:pPr algn="dist"/>
              <a:r>
                <a:rPr lang="en-US" altLang="zh-CN" sz="1200" dirty="0">
                  <a:solidFill>
                    <a:schemeClr val="bg1"/>
                  </a:solidFill>
                  <a:cs typeface="+mn-ea"/>
                  <a:sym typeface="+mn-lt"/>
                </a:rPr>
                <a:t>THE INFLECTION POINT HAS REACHED, AND THE META UNIVERSE IS COMING</a:t>
              </a:r>
              <a:endParaRPr lang="zh-CN" altLang="en-US" sz="1200" dirty="0">
                <a:solidFill>
                  <a:schemeClr val="bg1"/>
                </a:solidFill>
                <a:cs typeface="+mn-ea"/>
                <a:sym typeface="+mn-lt"/>
              </a:endParaRPr>
            </a:p>
          </p:txBody>
        </p:sp>
        <p:grpSp>
          <p:nvGrpSpPr>
            <p:cNvPr id="14" name="组合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B840CA3-0A80-4B64-82BE-E389F88E087F}"/>
                </a:ext>
              </a:extLst>
            </p:cNvPr>
            <p:cNvGrpSpPr/>
            <p:nvPr/>
          </p:nvGrpSpPr>
          <p:grpSpPr>
            <a:xfrm>
              <a:off x="579282" y="3914471"/>
              <a:ext cx="4897246" cy="369332"/>
              <a:chOff x="579282" y="4013485"/>
              <a:chExt cx="4897246" cy="369332"/>
            </a:xfrm>
          </p:grpSpPr>
          <p:sp>
            <p:nvSpPr>
              <p:cNvPr id="12" name="矩形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71B68F5-B9FC-4634-9EC3-C43D416EC0D4}"/>
                  </a:ext>
                </a:extLst>
              </p:cNvPr>
              <p:cNvSpPr/>
              <p:nvPr/>
            </p:nvSpPr>
            <p:spPr>
              <a:xfrm>
                <a:off x="579984" y="4041460"/>
                <a:ext cx="4896544" cy="321469"/>
              </a:xfrm>
              <a:prstGeom prst="rect">
                <a:avLst/>
              </a:prstGeom>
              <a:gradFill flip="none" rotWithShape="1">
                <a:gsLst>
                  <a:gs pos="0">
                    <a:schemeClr val="accent1">
                      <a:lumMod val="5000"/>
                      <a:lumOff val="95000"/>
                      <a:alpha val="0"/>
                    </a:schemeClr>
                  </a:gs>
                  <a:gs pos="83000">
                    <a:srgbClr val="48B1BE"/>
                  </a:gs>
                  <a:gs pos="100000">
                    <a:srgbClr val="48B1B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5F9C076-8EC2-40B7-B1F8-E8EC7865E0EF}"/>
                  </a:ext>
                </a:extLst>
              </p:cNvPr>
              <p:cNvSpPr txBox="1"/>
              <p:nvPr/>
            </p:nvSpPr>
            <p:spPr>
              <a:xfrm>
                <a:off x="579282" y="4013485"/>
                <a:ext cx="4176464" cy="369332"/>
              </a:xfrm>
              <a:prstGeom prst="rect">
                <a:avLst/>
              </a:prstGeom>
              <a:noFill/>
            </p:spPr>
            <p:txBody>
              <a:bodyPr wrap="square" rtlCol="0">
                <a:spAutoFit/>
              </a:bodyPr>
              <a:lstStyle/>
              <a:p>
                <a:pPr algn="dist"/>
                <a:r>
                  <a:rPr lang="zh-CN" altLang="en-US" dirty="0">
                    <a:solidFill>
                      <a:schemeClr val="bg1"/>
                    </a:solidFill>
                    <a:effectLst>
                      <a:outerShdw blurRad="38100" dist="38100" dir="2700000" algn="tl">
                        <a:srgbClr val="000000">
                          <a:alpha val="43137"/>
                        </a:srgbClr>
                      </a:outerShdw>
                    </a:effectLst>
                    <a:cs typeface="+mn-ea"/>
                    <a:sym typeface="+mn-lt"/>
                  </a:rPr>
                  <a:t>元宇宙产业及未来发展介绍</a:t>
                </a:r>
              </a:p>
            </p:txBody>
          </p:sp>
        </p:grpSp>
      </p:grpSp>
      <p:sp>
        <p:nvSpPr>
          <p:cNvPr id="15" name="文本框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5806C89-7956-497B-B5E1-B0A3DCCE6F8B}"/>
              </a:ext>
            </a:extLst>
          </p:cNvPr>
          <p:cNvSpPr txBox="1"/>
          <p:nvPr/>
        </p:nvSpPr>
        <p:spPr>
          <a:xfrm>
            <a:off x="518138" y="5656352"/>
            <a:ext cx="1051520" cy="276999"/>
          </a:xfrm>
          <a:prstGeom prst="rect">
            <a:avLst/>
          </a:prstGeom>
          <a:noFill/>
        </p:spPr>
        <p:txBody>
          <a:bodyPr wrap="square" rtlCol="0">
            <a:spAutoFit/>
          </a:bodyPr>
          <a:lstStyle/>
          <a:p>
            <a:pPr algn="dist"/>
            <a:r>
              <a:rPr lang="en-US" altLang="zh-CN" sz="1200" dirty="0">
                <a:solidFill>
                  <a:schemeClr val="bg1"/>
                </a:solidFill>
                <a:cs typeface="+mn-ea"/>
                <a:sym typeface="+mn-lt"/>
              </a:rPr>
              <a:t>20XX.XX.XX</a:t>
            </a:r>
            <a:endParaRPr lang="zh-CN" altLang="en-US" sz="1200" dirty="0">
              <a:solidFill>
                <a:schemeClr val="bg1"/>
              </a:solidFill>
              <a:cs typeface="+mn-ea"/>
              <a:sym typeface="+mn-lt"/>
            </a:endParaRPr>
          </a:p>
        </p:txBody>
      </p:sp>
      <p:cxnSp>
        <p:nvCxnSpPr>
          <p:cNvPr id="17" name="直接连接符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85F300F-880C-42CF-8642-005AABE7E98A}"/>
              </a:ext>
            </a:extLst>
          </p:cNvPr>
          <p:cNvCxnSpPr>
            <a:cxnSpLocks/>
          </p:cNvCxnSpPr>
          <p:nvPr/>
        </p:nvCxnSpPr>
        <p:spPr>
          <a:xfrm flipV="1">
            <a:off x="1624690" y="5877272"/>
            <a:ext cx="745471"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4A13524-D65F-40A5-A978-149DAB9429D5}"/>
              </a:ext>
            </a:extLst>
          </p:cNvPr>
          <p:cNvGrpSpPr/>
          <p:nvPr/>
        </p:nvGrpSpPr>
        <p:grpSpPr>
          <a:xfrm>
            <a:off x="518138" y="5982396"/>
            <a:ext cx="3849670" cy="413279"/>
            <a:chOff x="569961" y="6000382"/>
            <a:chExt cx="3849670" cy="413279"/>
          </a:xfrm>
        </p:grpSpPr>
        <p:sp>
          <p:nvSpPr>
            <p:cNvPr id="20" name="文本框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33EE8E5-CE09-4CAE-9191-80BEF0E4101E}"/>
                </a:ext>
              </a:extLst>
            </p:cNvPr>
            <p:cNvSpPr txBox="1"/>
            <p:nvPr/>
          </p:nvSpPr>
          <p:spPr>
            <a:xfrm>
              <a:off x="569961" y="6000382"/>
              <a:ext cx="3600400" cy="276999"/>
            </a:xfrm>
            <a:prstGeom prst="rect">
              <a:avLst/>
            </a:prstGeom>
            <a:noFill/>
          </p:spPr>
          <p:txBody>
            <a:bodyPr wrap="square" rtlCol="0">
              <a:spAutoFit/>
            </a:bodyPr>
            <a:lstStyle/>
            <a:p>
              <a:pPr algn="dist"/>
              <a:r>
                <a:rPr lang="zh-CN" altLang="en-US" sz="1200" dirty="0">
                  <a:solidFill>
                    <a:schemeClr val="bg1"/>
                  </a:solidFill>
                  <a:cs typeface="+mn-ea"/>
                  <a:sym typeface="+mn-lt"/>
                </a:rPr>
                <a:t>优品</a:t>
              </a:r>
              <a:r>
                <a:rPr lang="zh-CN" altLang="en-US" sz="1200" dirty="0" smtClean="0">
                  <a:solidFill>
                    <a:schemeClr val="bg1"/>
                  </a:solidFill>
                  <a:cs typeface="+mn-ea"/>
                  <a:sym typeface="+mn-lt"/>
                </a:rPr>
                <a:t>网络科技有限公司</a:t>
              </a:r>
              <a:endParaRPr lang="zh-CN" altLang="en-US" sz="1200" dirty="0">
                <a:solidFill>
                  <a:schemeClr val="bg1"/>
                </a:solidFill>
                <a:cs typeface="+mn-ea"/>
                <a:sym typeface="+mn-lt"/>
              </a:endParaRPr>
            </a:p>
          </p:txBody>
        </p:sp>
        <p:sp>
          <p:nvSpPr>
            <p:cNvPr id="21" name="文本框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3102F3D-3271-4657-BD8E-4C0516160C2F}"/>
                </a:ext>
              </a:extLst>
            </p:cNvPr>
            <p:cNvSpPr txBox="1"/>
            <p:nvPr/>
          </p:nvSpPr>
          <p:spPr>
            <a:xfrm>
              <a:off x="603207" y="6228995"/>
              <a:ext cx="3816424" cy="184666"/>
            </a:xfrm>
            <a:prstGeom prst="rect">
              <a:avLst/>
            </a:prstGeom>
            <a:noFill/>
          </p:spPr>
          <p:txBody>
            <a:bodyPr wrap="square" rtlCol="0">
              <a:spAutoFit/>
            </a:bodyPr>
            <a:lstStyle/>
            <a:p>
              <a:pPr algn="dist"/>
              <a:r>
                <a:rPr lang="en-US" altLang="zh-CN" sz="600" dirty="0">
                  <a:solidFill>
                    <a:schemeClr val="bg1"/>
                  </a:solidFill>
                  <a:cs typeface="+mn-ea"/>
                  <a:sym typeface="+mn-lt"/>
                </a:rPr>
                <a:t>YP</a:t>
              </a:r>
              <a:r>
                <a:rPr lang="en-US" altLang="zh-CN" sz="600" dirty="0" smtClean="0">
                  <a:solidFill>
                    <a:schemeClr val="bg1"/>
                  </a:solidFill>
                  <a:cs typeface="+mn-ea"/>
                  <a:sym typeface="+mn-lt"/>
                </a:rPr>
                <a:t>PPT </a:t>
              </a:r>
              <a:r>
                <a:rPr lang="en-US" altLang="zh-CN" sz="600" dirty="0" smtClean="0">
                  <a:solidFill>
                    <a:schemeClr val="bg1"/>
                  </a:solidFill>
                  <a:cs typeface="+mn-ea"/>
                  <a:sym typeface="+mn-lt"/>
                </a:rPr>
                <a:t>NETWORK TECHNOLOGY CO., LTD</a:t>
              </a:r>
              <a:endParaRPr lang="zh-CN" altLang="en-US" sz="600" dirty="0">
                <a:solidFill>
                  <a:schemeClr val="bg1"/>
                </a:solidFill>
                <a:cs typeface="+mn-ea"/>
                <a:sym typeface="+mn-lt"/>
              </a:endParaRPr>
            </a:p>
          </p:txBody>
        </p:sp>
      </p:grpSp>
      <p:sp>
        <p:nvSpPr>
          <p:cNvPr id="23" name="文本框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EE88DB5-1A7D-4DB2-91E6-758E083F5EB0}"/>
              </a:ext>
            </a:extLst>
          </p:cNvPr>
          <p:cNvSpPr txBox="1"/>
          <p:nvPr/>
        </p:nvSpPr>
        <p:spPr>
          <a:xfrm>
            <a:off x="498890" y="4645395"/>
            <a:ext cx="1915616" cy="307777"/>
          </a:xfrm>
          <a:prstGeom prst="rect">
            <a:avLst/>
          </a:prstGeom>
          <a:noFill/>
        </p:spPr>
        <p:txBody>
          <a:bodyPr wrap="square" rtlCol="0">
            <a:spAutoFit/>
          </a:bodyPr>
          <a:lstStyle/>
          <a:p>
            <a:r>
              <a:rPr lang="zh-CN" altLang="en-US" sz="1400" dirty="0">
                <a:solidFill>
                  <a:schemeClr val="bg1"/>
                </a:solidFill>
                <a:cs typeface="+mn-ea"/>
                <a:sym typeface="+mn-lt"/>
              </a:rPr>
              <a:t>汇报人</a:t>
            </a:r>
            <a:r>
              <a:rPr lang="zh-CN" altLang="en-US" sz="1400" dirty="0" smtClean="0">
                <a:solidFill>
                  <a:schemeClr val="bg1"/>
                </a:solidFill>
                <a:cs typeface="+mn-ea"/>
                <a:sym typeface="+mn-lt"/>
              </a:rPr>
              <a:t>：</a:t>
            </a:r>
            <a:r>
              <a:rPr lang="zh-CN" altLang="en-US" sz="1400" dirty="0">
                <a:solidFill>
                  <a:schemeClr val="bg1"/>
                </a:solidFill>
                <a:cs typeface="+mn-ea"/>
                <a:sym typeface="+mn-lt"/>
              </a:rPr>
              <a:t>优品</a:t>
            </a:r>
            <a:r>
              <a:rPr lang="en-US" altLang="zh-CN" sz="1400" dirty="0" smtClean="0">
                <a:solidFill>
                  <a:schemeClr val="bg1"/>
                </a:solidFill>
                <a:cs typeface="+mn-ea"/>
                <a:sym typeface="+mn-lt"/>
              </a:rPr>
              <a:t>PPT</a:t>
            </a:r>
            <a:endParaRPr lang="zh-CN" altLang="en-US" sz="1400" dirty="0">
              <a:solidFill>
                <a:schemeClr val="bg1"/>
              </a:solidFill>
              <a:cs typeface="+mn-ea"/>
              <a:sym typeface="+mn-lt"/>
            </a:endParaRPr>
          </a:p>
        </p:txBody>
      </p:sp>
    </p:spTree>
    <p:extLst>
      <p:ext uri="{BB962C8B-B14F-4D97-AF65-F5344CB8AC3E}">
        <p14:creationId xmlns:p14="http://schemas.microsoft.com/office/powerpoint/2010/main" val="6812867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12" presetClass="entr" presetSubtype="2"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randombar(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ppt_w</p:attrName>
                                        </p:attrNameLst>
                                      </p:cBhvr>
                                      <p:tavLst>
                                        <p:tav tm="0">
                                          <p:val>
                                            <p:fltVal val="0"/>
                                          </p:val>
                                        </p:tav>
                                        <p:tav tm="100000">
                                          <p:val>
                                            <p:strVal val="#ppt_w"/>
                                          </p:val>
                                        </p:tav>
                                      </p:tavLst>
                                    </p:anim>
                                    <p:anim calcmode="lin" valueType="num">
                                      <p:cBhvr>
                                        <p:cTn id="36" dur="500" fill="hold"/>
                                        <p:tgtEl>
                                          <p:spTgt spid="15"/>
                                        </p:tgtEl>
                                        <p:attrNameLst>
                                          <p:attrName>ppt_h</p:attrName>
                                        </p:attrNameLst>
                                      </p:cBhvr>
                                      <p:tavLst>
                                        <p:tav tm="0">
                                          <p:val>
                                            <p:fltVal val="0"/>
                                          </p:val>
                                        </p:tav>
                                        <p:tav tm="100000">
                                          <p:val>
                                            <p:strVal val="#ppt_h"/>
                                          </p:val>
                                        </p:tav>
                                      </p:tavLst>
                                    </p:anim>
                                    <p:animEffect transition="in" filter="fad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6798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53AC95F-FF12-4557-96FE-9F8FF94CB62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12192000" cy="6858000"/>
          </a:xfrm>
          <a:prstGeom prst="rect">
            <a:avLst/>
          </a:prstGeom>
        </p:spPr>
      </p:pic>
      <p:grpSp>
        <p:nvGrpSpPr>
          <p:cNvPr id="3" name="组合 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7139096-1ADF-48FD-BBB9-66A21A0C5F63}"/>
              </a:ext>
            </a:extLst>
          </p:cNvPr>
          <p:cNvGrpSpPr/>
          <p:nvPr/>
        </p:nvGrpSpPr>
        <p:grpSpPr>
          <a:xfrm>
            <a:off x="407368" y="291470"/>
            <a:ext cx="1590058" cy="338554"/>
            <a:chOff x="374552" y="223773"/>
            <a:chExt cx="1590058" cy="338554"/>
          </a:xfrm>
        </p:grpSpPr>
        <p:sp>
          <p:nvSpPr>
            <p:cNvPr id="4" name="椭圆 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5FD25A-535F-41F2-9AA1-E2B5ACD9ABD3}"/>
                </a:ext>
              </a:extLst>
            </p:cNvPr>
            <p:cNvSpPr/>
            <p:nvPr/>
          </p:nvSpPr>
          <p:spPr>
            <a:xfrm>
              <a:off x="374552" y="282280"/>
              <a:ext cx="221541" cy="2215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E288692-6076-4EA3-A0F5-B064DDD1803F}"/>
                </a:ext>
              </a:extLst>
            </p:cNvPr>
            <p:cNvSpPr txBox="1"/>
            <p:nvPr/>
          </p:nvSpPr>
          <p:spPr>
            <a:xfrm>
              <a:off x="596458" y="223773"/>
              <a:ext cx="1368152" cy="338554"/>
            </a:xfrm>
            <a:prstGeom prst="rect">
              <a:avLst/>
            </a:prstGeom>
            <a:noFill/>
          </p:spPr>
          <p:txBody>
            <a:bodyPr wrap="square" rtlCol="0">
              <a:spAutoFit/>
            </a:bodyPr>
            <a:lstStyle/>
            <a:p>
              <a:r>
                <a:rPr lang="en-US" altLang="zh-CN" sz="1600" dirty="0">
                  <a:solidFill>
                    <a:schemeClr val="bg1"/>
                  </a:solidFill>
                  <a:cs typeface="+mn-ea"/>
                  <a:sym typeface="+mn-lt"/>
                </a:rPr>
                <a:t>LOGO</a:t>
              </a:r>
              <a:endParaRPr lang="zh-CN" altLang="en-US" sz="1600" dirty="0">
                <a:solidFill>
                  <a:schemeClr val="bg1"/>
                </a:solidFill>
                <a:cs typeface="+mn-ea"/>
                <a:sym typeface="+mn-lt"/>
              </a:endParaRPr>
            </a:p>
          </p:txBody>
        </p: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C5A5EBC-4CEA-46BF-83E3-C66A30C38B38}"/>
              </a:ext>
            </a:extLst>
          </p:cNvPr>
          <p:cNvGrpSpPr/>
          <p:nvPr/>
        </p:nvGrpSpPr>
        <p:grpSpPr>
          <a:xfrm>
            <a:off x="335360" y="1988840"/>
            <a:ext cx="6264696" cy="2581255"/>
            <a:chOff x="407368" y="1788106"/>
            <a:chExt cx="6264696" cy="2581255"/>
          </a:xfrm>
        </p:grpSpPr>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3E0A643-CBCA-44CE-B7FA-578451B7EA1A}"/>
                </a:ext>
              </a:extLst>
            </p:cNvPr>
            <p:cNvSpPr txBox="1"/>
            <p:nvPr/>
          </p:nvSpPr>
          <p:spPr>
            <a:xfrm>
              <a:off x="407368" y="1788106"/>
              <a:ext cx="4752528" cy="1323439"/>
            </a:xfrm>
            <a:prstGeom prst="rect">
              <a:avLst/>
            </a:prstGeom>
            <a:noFill/>
          </p:spPr>
          <p:txBody>
            <a:bodyPr wrap="square" rtlCol="0">
              <a:spAutoFit/>
            </a:bodyPr>
            <a:lstStyle/>
            <a:p>
              <a:r>
                <a:rPr lang="en-US" altLang="zh-CN" sz="8000" dirty="0">
                  <a:solidFill>
                    <a:srgbClr val="48B1BE"/>
                  </a:solidFill>
                  <a:cs typeface="+mn-ea"/>
                  <a:sym typeface="+mn-lt"/>
                </a:rPr>
                <a:t>PART 01</a:t>
              </a:r>
              <a:endParaRPr lang="zh-CN" altLang="en-US" sz="8000" dirty="0">
                <a:solidFill>
                  <a:srgbClr val="48B1BE"/>
                </a:solidFill>
                <a:cs typeface="+mn-ea"/>
                <a:sym typeface="+mn-lt"/>
              </a:endParaRPr>
            </a:p>
          </p:txBody>
        </p:sp>
        <p:sp>
          <p:nvSpPr>
            <p:cNvPr id="7"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8279ECF-E4B5-4B32-A1F1-6E8BA2DA008E}"/>
                </a:ext>
              </a:extLst>
            </p:cNvPr>
            <p:cNvSpPr txBox="1"/>
            <p:nvPr/>
          </p:nvSpPr>
          <p:spPr>
            <a:xfrm>
              <a:off x="407368" y="3091987"/>
              <a:ext cx="5760640" cy="923330"/>
            </a:xfrm>
            <a:prstGeom prst="rect">
              <a:avLst/>
            </a:prstGeom>
            <a:noFill/>
          </p:spPr>
          <p:txBody>
            <a:bodyPr wrap="square" rtlCol="0">
              <a:spAutoFit/>
            </a:bodyPr>
            <a:lstStyle/>
            <a:p>
              <a:pPr algn="dist"/>
              <a:r>
                <a:rPr lang="zh-CN" altLang="en-US" sz="5400" dirty="0">
                  <a:solidFill>
                    <a:schemeClr val="bg1"/>
                  </a:solidFill>
                  <a:cs typeface="+mn-ea"/>
                  <a:sym typeface="+mn-lt"/>
                </a:rPr>
                <a:t>元宇宙产业介绍</a:t>
              </a:r>
            </a:p>
          </p:txBody>
        </p:sp>
        <p:sp>
          <p:nvSpPr>
            <p:cNvPr id="8"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3B8D802-62E3-48CE-8198-1690EBF2DF20}"/>
                </a:ext>
              </a:extLst>
            </p:cNvPr>
            <p:cNvSpPr txBox="1"/>
            <p:nvPr/>
          </p:nvSpPr>
          <p:spPr>
            <a:xfrm>
              <a:off x="460616" y="4092362"/>
              <a:ext cx="6211448" cy="276999"/>
            </a:xfrm>
            <a:prstGeom prst="rect">
              <a:avLst/>
            </a:prstGeom>
            <a:noFill/>
          </p:spPr>
          <p:txBody>
            <a:bodyPr wrap="square" rtlCol="0">
              <a:spAutoFit/>
            </a:bodyPr>
            <a:lstStyle/>
            <a:p>
              <a:pPr algn="dist"/>
              <a:r>
                <a:rPr lang="en-US" altLang="zh-CN" sz="1200" dirty="0">
                  <a:solidFill>
                    <a:schemeClr val="bg1"/>
                  </a:solidFill>
                  <a:cs typeface="+mn-ea"/>
                  <a:sym typeface="+mn-lt"/>
                </a:rPr>
                <a:t>INTRODUCTION TO METAUNIVERSE INDUSTRY</a:t>
              </a:r>
              <a:endParaRPr lang="zh-CN" altLang="en-US" sz="1200" dirty="0">
                <a:solidFill>
                  <a:schemeClr val="bg1"/>
                </a:solidFill>
                <a:cs typeface="+mn-ea"/>
                <a:sym typeface="+mn-lt"/>
              </a:endParaRPr>
            </a:p>
          </p:txBody>
        </p:sp>
      </p:grpSp>
      <p:sp>
        <p:nvSpPr>
          <p:cNvPr id="10" name="文本框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FD148DE-C35B-4BA1-B66B-5B8215D32347}"/>
              </a:ext>
            </a:extLst>
          </p:cNvPr>
          <p:cNvSpPr txBox="1"/>
          <p:nvPr/>
        </p:nvSpPr>
        <p:spPr>
          <a:xfrm>
            <a:off x="518138" y="5656352"/>
            <a:ext cx="1051520" cy="276999"/>
          </a:xfrm>
          <a:prstGeom prst="rect">
            <a:avLst/>
          </a:prstGeom>
          <a:noFill/>
        </p:spPr>
        <p:txBody>
          <a:bodyPr wrap="square" rtlCol="0">
            <a:spAutoFit/>
          </a:bodyPr>
          <a:lstStyle/>
          <a:p>
            <a:pPr algn="dist"/>
            <a:r>
              <a:rPr lang="en-US" altLang="zh-CN" sz="1200" dirty="0">
                <a:solidFill>
                  <a:schemeClr val="bg1"/>
                </a:solidFill>
                <a:cs typeface="+mn-ea"/>
                <a:sym typeface="+mn-lt"/>
              </a:rPr>
              <a:t>20XX.XX.XX</a:t>
            </a:r>
            <a:endParaRPr lang="zh-CN" altLang="en-US" sz="1200" dirty="0">
              <a:solidFill>
                <a:schemeClr val="bg1"/>
              </a:solidFill>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D48184B-514A-4509-BC64-1FE1436297EC}"/>
              </a:ext>
            </a:extLst>
          </p:cNvPr>
          <p:cNvCxnSpPr>
            <a:cxnSpLocks/>
          </p:cNvCxnSpPr>
          <p:nvPr/>
        </p:nvCxnSpPr>
        <p:spPr>
          <a:xfrm flipV="1">
            <a:off x="1624690" y="5877272"/>
            <a:ext cx="745471"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191A452-473E-4BF6-A003-F6075FFBA285}"/>
              </a:ext>
            </a:extLst>
          </p:cNvPr>
          <p:cNvGrpSpPr/>
          <p:nvPr/>
        </p:nvGrpSpPr>
        <p:grpSpPr>
          <a:xfrm>
            <a:off x="518138" y="5982396"/>
            <a:ext cx="3849670" cy="413279"/>
            <a:chOff x="569961" y="6000382"/>
            <a:chExt cx="3849670" cy="413279"/>
          </a:xfrm>
        </p:grpSpPr>
        <p:sp>
          <p:nvSpPr>
            <p:cNvPr id="13" name="文本框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1EDA915-F19F-411A-8FB0-640DBCCEEC8D}"/>
                </a:ext>
              </a:extLst>
            </p:cNvPr>
            <p:cNvSpPr txBox="1"/>
            <p:nvPr/>
          </p:nvSpPr>
          <p:spPr>
            <a:xfrm>
              <a:off x="569961" y="6000382"/>
              <a:ext cx="3600400" cy="276999"/>
            </a:xfrm>
            <a:prstGeom prst="rect">
              <a:avLst/>
            </a:prstGeom>
            <a:noFill/>
          </p:spPr>
          <p:txBody>
            <a:bodyPr wrap="square" rtlCol="0">
              <a:spAutoFit/>
            </a:bodyPr>
            <a:lstStyle/>
            <a:p>
              <a:pPr algn="dist"/>
              <a:r>
                <a:rPr lang="zh-CN" altLang="en-US" sz="1200" dirty="0">
                  <a:solidFill>
                    <a:schemeClr val="bg1"/>
                  </a:solidFill>
                  <a:cs typeface="+mn-ea"/>
                  <a:sym typeface="+mn-lt"/>
                </a:rPr>
                <a:t>优品</a:t>
              </a:r>
              <a:r>
                <a:rPr lang="zh-CN" altLang="en-US" sz="1200" dirty="0" smtClean="0">
                  <a:solidFill>
                    <a:schemeClr val="bg1"/>
                  </a:solidFill>
                  <a:cs typeface="+mn-ea"/>
                  <a:sym typeface="+mn-lt"/>
                </a:rPr>
                <a:t>网络</a:t>
              </a:r>
              <a:r>
                <a:rPr lang="zh-CN" altLang="en-US" sz="1200" dirty="0" smtClean="0">
                  <a:solidFill>
                    <a:schemeClr val="bg1"/>
                  </a:solidFill>
                  <a:cs typeface="+mn-ea"/>
                  <a:sym typeface="+mn-lt"/>
                </a:rPr>
                <a:t>科技有限公司</a:t>
              </a:r>
              <a:endParaRPr lang="zh-CN" altLang="en-US" sz="1200" dirty="0">
                <a:solidFill>
                  <a:schemeClr val="bg1"/>
                </a:solidFill>
                <a:cs typeface="+mn-ea"/>
                <a:sym typeface="+mn-lt"/>
              </a:endParaRPr>
            </a:p>
          </p:txBody>
        </p:sp>
        <p:sp>
          <p:nvSpPr>
            <p:cNvPr id="14" name="文本框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6CBB368-7BC1-475E-8071-25698319BA60}"/>
                </a:ext>
              </a:extLst>
            </p:cNvPr>
            <p:cNvSpPr txBox="1"/>
            <p:nvPr/>
          </p:nvSpPr>
          <p:spPr>
            <a:xfrm>
              <a:off x="603207" y="6228995"/>
              <a:ext cx="3816424" cy="184666"/>
            </a:xfrm>
            <a:prstGeom prst="rect">
              <a:avLst/>
            </a:prstGeom>
            <a:noFill/>
          </p:spPr>
          <p:txBody>
            <a:bodyPr wrap="square" rtlCol="0">
              <a:spAutoFit/>
            </a:bodyPr>
            <a:lstStyle/>
            <a:p>
              <a:pPr algn="dist"/>
              <a:r>
                <a:rPr lang="en-US" altLang="zh-CN" sz="600" dirty="0" smtClean="0">
                  <a:solidFill>
                    <a:schemeClr val="bg1"/>
                  </a:solidFill>
                  <a:cs typeface="+mn-ea"/>
                  <a:sym typeface="+mn-lt"/>
                </a:rPr>
                <a:t>YPPPT </a:t>
              </a:r>
              <a:r>
                <a:rPr lang="en-US" altLang="zh-CN" sz="600" dirty="0" smtClean="0">
                  <a:solidFill>
                    <a:schemeClr val="bg1"/>
                  </a:solidFill>
                  <a:cs typeface="+mn-ea"/>
                  <a:sym typeface="+mn-lt"/>
                </a:rPr>
                <a:t>NETWORK TECHNOLOGY CO., LTD</a:t>
              </a:r>
              <a:endParaRPr lang="zh-CN" altLang="en-US" sz="600" dirty="0">
                <a:solidFill>
                  <a:schemeClr val="bg1"/>
                </a:solidFill>
                <a:cs typeface="+mn-ea"/>
                <a:sym typeface="+mn-lt"/>
              </a:endParaRPr>
            </a:p>
          </p:txBody>
        </p:sp>
      </p:grpSp>
    </p:spTree>
    <p:extLst>
      <p:ext uri="{BB962C8B-B14F-4D97-AF65-F5344CB8AC3E}">
        <p14:creationId xmlns:p14="http://schemas.microsoft.com/office/powerpoint/2010/main" val="2156581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8B321BD-779B-4020-A497-B8A443807D4F}"/>
              </a:ext>
            </a:extLst>
          </p:cNvPr>
          <p:cNvGrpSpPr/>
          <p:nvPr/>
        </p:nvGrpSpPr>
        <p:grpSpPr>
          <a:xfrm>
            <a:off x="932952" y="2222183"/>
            <a:ext cx="2173565" cy="3392302"/>
            <a:chOff x="932952" y="2222183"/>
            <a:chExt cx="2173565" cy="3392302"/>
          </a:xfrm>
        </p:grpSpPr>
        <p:grpSp>
          <p:nvGrpSpPr>
            <p:cNvPr id="17" name="组合 8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FB51454-14BA-4067-9E9A-7DCD7809F741}"/>
                </a:ext>
              </a:extLst>
            </p:cNvPr>
            <p:cNvGrpSpPr/>
            <p:nvPr/>
          </p:nvGrpSpPr>
          <p:grpSpPr bwMode="auto">
            <a:xfrm>
              <a:off x="1222375" y="2222183"/>
              <a:ext cx="1546225" cy="1544637"/>
              <a:chOff x="1222577" y="2190193"/>
              <a:chExt cx="1545336" cy="1545336"/>
            </a:xfrm>
          </p:grpSpPr>
          <p:sp>
            <p:nvSpPr>
              <p:cNvPr id="18" name="Oval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14CFA85-22C7-4251-8F48-226D195D77A9}"/>
                  </a:ext>
                </a:extLst>
              </p:cNvPr>
              <p:cNvSpPr/>
              <p:nvPr/>
            </p:nvSpPr>
            <p:spPr>
              <a:xfrm>
                <a:off x="1409794" y="2377603"/>
                <a:ext cx="1167728" cy="1167340"/>
              </a:xfrm>
              <a:prstGeom prst="ellipse">
                <a:avLst/>
              </a:prstGeom>
              <a:noFill/>
              <a:ln w="635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4397B"/>
                  </a:solidFill>
                  <a:effectLst/>
                  <a:uLnTx/>
                  <a:uFillTx/>
                  <a:cs typeface="+mn-ea"/>
                  <a:sym typeface="+mn-lt"/>
                </a:endParaRPr>
              </a:p>
            </p:txBody>
          </p:sp>
          <p:sp>
            <p:nvSpPr>
              <p:cNvPr id="19" name="Arc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E022312-2286-4D52-875A-E1C5E733B82E}"/>
                  </a:ext>
                </a:extLst>
              </p:cNvPr>
              <p:cNvSpPr/>
              <p:nvPr/>
            </p:nvSpPr>
            <p:spPr>
              <a:xfrm>
                <a:off x="1222577" y="2190193"/>
                <a:ext cx="1545336" cy="1545336"/>
              </a:xfrm>
              <a:prstGeom prst="arc">
                <a:avLst>
                  <a:gd name="adj1" fmla="val 20172577"/>
                  <a:gd name="adj2" fmla="val 16297434"/>
                </a:avLst>
              </a:prstGeom>
              <a:noFill/>
              <a:ln w="7620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mn-ea"/>
                  <a:sym typeface="+mn-lt"/>
                </a:endParaRPr>
              </a:p>
            </p:txBody>
          </p:sp>
          <p:sp>
            <p:nvSpPr>
              <p:cNvPr id="20" name="TextBox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7AA29A3-8ED8-4471-853E-55386C7BD361}"/>
                  </a:ext>
                </a:extLst>
              </p:cNvPr>
              <p:cNvSpPr txBox="1">
                <a:spLocks noChangeArrowheads="1"/>
              </p:cNvSpPr>
              <p:nvPr/>
            </p:nvSpPr>
            <p:spPr bwMode="auto">
              <a:xfrm>
                <a:off x="1607857" y="2730339"/>
                <a:ext cx="843016"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6AE7FF"/>
                    </a:solidFill>
                    <a:effectLst/>
                    <a:uLnTx/>
                    <a:uFillTx/>
                    <a:latin typeface="+mn-lt"/>
                    <a:ea typeface="+mn-ea"/>
                    <a:cs typeface="+mn-ea"/>
                    <a:sym typeface="+mn-lt"/>
                  </a:rPr>
                  <a:t>85%</a:t>
                </a:r>
              </a:p>
            </p:txBody>
          </p:sp>
        </p:grpSp>
        <p:grpSp>
          <p:nvGrpSpPr>
            <p:cNvPr id="35" name="组合 3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9A2C3ED-07E3-42A3-87B3-B6D753EE383E}"/>
                </a:ext>
              </a:extLst>
            </p:cNvPr>
            <p:cNvGrpSpPr/>
            <p:nvPr/>
          </p:nvGrpSpPr>
          <p:grpSpPr>
            <a:xfrm>
              <a:off x="932952" y="4085861"/>
              <a:ext cx="2173565" cy="1528624"/>
              <a:chOff x="932952" y="4085861"/>
              <a:chExt cx="2173565" cy="1528624"/>
            </a:xfrm>
          </p:grpSpPr>
          <p:sp>
            <p:nvSpPr>
              <p:cNvPr id="33" name="文本框 3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E146362-8020-4FA2-BAA4-E260B23713EF}"/>
                  </a:ext>
                </a:extLst>
              </p:cNvPr>
              <p:cNvSpPr txBox="1"/>
              <p:nvPr/>
            </p:nvSpPr>
            <p:spPr>
              <a:xfrm>
                <a:off x="1222374" y="4085861"/>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34" name="文本框 3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A93E7B5-BF83-4840-A1BD-2BDA758D8898}"/>
                  </a:ext>
                </a:extLst>
              </p:cNvPr>
              <p:cNvSpPr txBox="1"/>
              <p:nvPr/>
            </p:nvSpPr>
            <p:spPr>
              <a:xfrm>
                <a:off x="932952" y="4547526"/>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grpSp>
        <p:nvGrpSpPr>
          <p:cNvPr id="47" name="组合 4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0A08C-0731-4E45-89E1-75D11FE87330}"/>
              </a:ext>
            </a:extLst>
          </p:cNvPr>
          <p:cNvGrpSpPr/>
          <p:nvPr/>
        </p:nvGrpSpPr>
        <p:grpSpPr>
          <a:xfrm>
            <a:off x="3646903" y="2219008"/>
            <a:ext cx="2173565" cy="3395477"/>
            <a:chOff x="3646903" y="2219008"/>
            <a:chExt cx="2173565" cy="3395477"/>
          </a:xfrm>
        </p:grpSpPr>
        <p:grpSp>
          <p:nvGrpSpPr>
            <p:cNvPr id="21" name="组合 8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BBDA1C3-D71C-4D23-AE84-9088E152E93B}"/>
                </a:ext>
              </a:extLst>
            </p:cNvPr>
            <p:cNvGrpSpPr/>
            <p:nvPr/>
          </p:nvGrpSpPr>
          <p:grpSpPr bwMode="auto">
            <a:xfrm>
              <a:off x="3941763" y="2219008"/>
              <a:ext cx="1544637" cy="1544637"/>
              <a:chOff x="3941805" y="2186816"/>
              <a:chExt cx="1545336" cy="1545336"/>
            </a:xfrm>
          </p:grpSpPr>
          <p:sp>
            <p:nvSpPr>
              <p:cNvPr id="22" name="Oval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6488977-2E97-4D46-B59D-F93DE06A64A1}"/>
                  </a:ext>
                </a:extLst>
              </p:cNvPr>
              <p:cNvSpPr/>
              <p:nvPr/>
            </p:nvSpPr>
            <p:spPr>
              <a:xfrm>
                <a:off x="4132391" y="2377402"/>
                <a:ext cx="1167340" cy="1167340"/>
              </a:xfrm>
              <a:prstGeom prst="ellipse">
                <a:avLst/>
              </a:prstGeom>
              <a:noFill/>
              <a:ln w="635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23" name="Arc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EA3C477-05C6-4872-8912-6804F15FF712}"/>
                  </a:ext>
                </a:extLst>
              </p:cNvPr>
              <p:cNvSpPr/>
              <p:nvPr/>
            </p:nvSpPr>
            <p:spPr>
              <a:xfrm>
                <a:off x="3941805" y="2186816"/>
                <a:ext cx="1545336" cy="1545336"/>
              </a:xfrm>
              <a:prstGeom prst="arc">
                <a:avLst>
                  <a:gd name="adj1" fmla="val 17379292"/>
                  <a:gd name="adj2" fmla="val 8825709"/>
                </a:avLst>
              </a:prstGeom>
              <a:noFill/>
              <a:ln w="7620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mn-ea"/>
                  <a:sym typeface="+mn-lt"/>
                </a:endParaRPr>
              </a:p>
            </p:txBody>
          </p:sp>
          <p:sp>
            <p:nvSpPr>
              <p:cNvPr id="24"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589BE23-2997-43FF-A68B-71505C07C543}"/>
                  </a:ext>
                </a:extLst>
              </p:cNvPr>
              <p:cNvSpPr txBox="1">
                <a:spLocks noChangeArrowheads="1"/>
              </p:cNvSpPr>
              <p:nvPr/>
            </p:nvSpPr>
            <p:spPr bwMode="auto">
              <a:xfrm>
                <a:off x="4353263" y="2730339"/>
                <a:ext cx="843883"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6AE7FF"/>
                    </a:solidFill>
                    <a:effectLst/>
                    <a:uLnTx/>
                    <a:uFillTx/>
                    <a:latin typeface="+mn-lt"/>
                    <a:ea typeface="+mn-ea"/>
                    <a:cs typeface="+mn-ea"/>
                    <a:sym typeface="+mn-lt"/>
                  </a:rPr>
                  <a:t>73%</a:t>
                </a:r>
              </a:p>
            </p:txBody>
          </p:sp>
        </p:grpSp>
        <p:grpSp>
          <p:nvGrpSpPr>
            <p:cNvPr id="36" name="组合 3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6083155-9750-4DF7-9890-D5EB7A5F4DBD}"/>
                </a:ext>
              </a:extLst>
            </p:cNvPr>
            <p:cNvGrpSpPr/>
            <p:nvPr/>
          </p:nvGrpSpPr>
          <p:grpSpPr>
            <a:xfrm>
              <a:off x="3646903" y="4085861"/>
              <a:ext cx="2173565" cy="1528624"/>
              <a:chOff x="932952" y="4085861"/>
              <a:chExt cx="2173565" cy="1528624"/>
            </a:xfrm>
          </p:grpSpPr>
          <p:sp>
            <p:nvSpPr>
              <p:cNvPr id="37" name="文本框 3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CDFFA46-8E63-4FA1-826C-0C7336E7BB81}"/>
                  </a:ext>
                </a:extLst>
              </p:cNvPr>
              <p:cNvSpPr txBox="1"/>
              <p:nvPr/>
            </p:nvSpPr>
            <p:spPr>
              <a:xfrm>
                <a:off x="1222374" y="4085861"/>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38" name="文本框 3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75D9923-CE4F-4A0E-AD0B-56D7049DBCF6}"/>
                  </a:ext>
                </a:extLst>
              </p:cNvPr>
              <p:cNvSpPr txBox="1"/>
              <p:nvPr/>
            </p:nvSpPr>
            <p:spPr>
              <a:xfrm>
                <a:off x="932952" y="4547526"/>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grpSp>
        <p:nvGrpSpPr>
          <p:cNvPr id="46" name="组合 4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32DB1B1-A7E5-48D5-B11F-BD3952523D85}"/>
              </a:ext>
            </a:extLst>
          </p:cNvPr>
          <p:cNvGrpSpPr/>
          <p:nvPr/>
        </p:nvGrpSpPr>
        <p:grpSpPr>
          <a:xfrm>
            <a:off x="6360854" y="2219008"/>
            <a:ext cx="2173565" cy="3395477"/>
            <a:chOff x="6360854" y="2219008"/>
            <a:chExt cx="2173565" cy="3395477"/>
          </a:xfrm>
        </p:grpSpPr>
        <p:grpSp>
          <p:nvGrpSpPr>
            <p:cNvPr id="25" name="组合 9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07D3272-5B68-452C-AEBE-1A9B9AE9DC1A}"/>
                </a:ext>
              </a:extLst>
            </p:cNvPr>
            <p:cNvGrpSpPr/>
            <p:nvPr/>
          </p:nvGrpSpPr>
          <p:grpSpPr bwMode="auto">
            <a:xfrm>
              <a:off x="6661150" y="2219008"/>
              <a:ext cx="1544638" cy="1544637"/>
              <a:chOff x="6661033" y="2186816"/>
              <a:chExt cx="1545336" cy="1545336"/>
            </a:xfrm>
          </p:grpSpPr>
          <p:sp>
            <p:nvSpPr>
              <p:cNvPr id="26" name="Oval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25CC00E-2BA8-4248-9FD3-AEBABFBB7877}"/>
                  </a:ext>
                </a:extLst>
              </p:cNvPr>
              <p:cNvSpPr/>
              <p:nvPr/>
            </p:nvSpPr>
            <p:spPr>
              <a:xfrm>
                <a:off x="6854796" y="2377402"/>
                <a:ext cx="1167340" cy="1167340"/>
              </a:xfrm>
              <a:prstGeom prst="ellipse">
                <a:avLst/>
              </a:prstGeom>
              <a:noFill/>
              <a:ln w="635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27" name="Arc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911CA5D-D6A5-48DD-A06D-9CC7C9E34F6E}"/>
                  </a:ext>
                </a:extLst>
              </p:cNvPr>
              <p:cNvSpPr/>
              <p:nvPr/>
            </p:nvSpPr>
            <p:spPr>
              <a:xfrm>
                <a:off x="6661033" y="2186816"/>
                <a:ext cx="1545336" cy="1545336"/>
              </a:xfrm>
              <a:prstGeom prst="arc">
                <a:avLst>
                  <a:gd name="adj1" fmla="val 14283035"/>
                  <a:gd name="adj2" fmla="val 8268073"/>
                </a:avLst>
              </a:prstGeom>
              <a:noFill/>
              <a:ln w="7620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mn-ea"/>
                  <a:sym typeface="+mn-lt"/>
                </a:endParaRPr>
              </a:p>
            </p:txBody>
          </p:sp>
          <p:sp>
            <p:nvSpPr>
              <p:cNvPr id="28" name="TextBox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83D8581-E824-4C35-AD5A-237F5F78B6E4}"/>
                  </a:ext>
                </a:extLst>
              </p:cNvPr>
              <p:cNvSpPr txBox="1">
                <a:spLocks noChangeArrowheads="1"/>
              </p:cNvSpPr>
              <p:nvPr/>
            </p:nvSpPr>
            <p:spPr bwMode="auto">
              <a:xfrm>
                <a:off x="7045059" y="2732225"/>
                <a:ext cx="843882"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6AE7FF"/>
                    </a:solidFill>
                    <a:effectLst/>
                    <a:uLnTx/>
                    <a:uFillTx/>
                    <a:latin typeface="+mn-lt"/>
                    <a:ea typeface="+mn-ea"/>
                    <a:cs typeface="+mn-ea"/>
                    <a:sym typeface="+mn-lt"/>
                  </a:rPr>
                  <a:t>78%</a:t>
                </a:r>
              </a:p>
            </p:txBody>
          </p:sp>
        </p:grpSp>
        <p:grpSp>
          <p:nvGrpSpPr>
            <p:cNvPr id="39" name="组合 3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F733E2D-372B-4CDF-B4AE-13574A6C0E66}"/>
                </a:ext>
              </a:extLst>
            </p:cNvPr>
            <p:cNvGrpSpPr/>
            <p:nvPr/>
          </p:nvGrpSpPr>
          <p:grpSpPr>
            <a:xfrm>
              <a:off x="6360854" y="4085861"/>
              <a:ext cx="2173565" cy="1528624"/>
              <a:chOff x="932952" y="4085861"/>
              <a:chExt cx="2173565" cy="1528624"/>
            </a:xfrm>
          </p:grpSpPr>
          <p:sp>
            <p:nvSpPr>
              <p:cNvPr id="40" name="文本框 3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1A60886-EE32-40B6-843E-7FD54BE29E68}"/>
                  </a:ext>
                </a:extLst>
              </p:cNvPr>
              <p:cNvSpPr txBox="1"/>
              <p:nvPr/>
            </p:nvSpPr>
            <p:spPr>
              <a:xfrm>
                <a:off x="1222374" y="4085861"/>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41" name="文本框 4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15B3042-44AF-4FB3-A4B3-090030CCC6D1}"/>
                  </a:ext>
                </a:extLst>
              </p:cNvPr>
              <p:cNvSpPr txBox="1"/>
              <p:nvPr/>
            </p:nvSpPr>
            <p:spPr>
              <a:xfrm>
                <a:off x="932952" y="4547526"/>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grpSp>
        <p:nvGrpSpPr>
          <p:cNvPr id="45" name="组合 4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F66D2FA-040A-4460-87DF-1508C9C145B9}"/>
              </a:ext>
            </a:extLst>
          </p:cNvPr>
          <p:cNvGrpSpPr/>
          <p:nvPr/>
        </p:nvGrpSpPr>
        <p:grpSpPr>
          <a:xfrm>
            <a:off x="9074805" y="2219008"/>
            <a:ext cx="2173565" cy="3395477"/>
            <a:chOff x="9074805" y="2219008"/>
            <a:chExt cx="2173565" cy="3395477"/>
          </a:xfrm>
        </p:grpSpPr>
        <p:grpSp>
          <p:nvGrpSpPr>
            <p:cNvPr id="29" name="组合 9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29B1DC0-EC46-48F6-BAAE-B91CBFC4246F}"/>
                </a:ext>
              </a:extLst>
            </p:cNvPr>
            <p:cNvGrpSpPr/>
            <p:nvPr/>
          </p:nvGrpSpPr>
          <p:grpSpPr bwMode="auto">
            <a:xfrm>
              <a:off x="9390063" y="2219008"/>
              <a:ext cx="1546225" cy="1544637"/>
              <a:chOff x="9390392" y="2186816"/>
              <a:chExt cx="1545336" cy="1545336"/>
            </a:xfrm>
          </p:grpSpPr>
          <p:sp>
            <p:nvSpPr>
              <p:cNvPr id="30" name="Oval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6E05FB4-41F6-4839-BC4F-C75E56CF3E27}"/>
                  </a:ext>
                </a:extLst>
              </p:cNvPr>
              <p:cNvSpPr/>
              <p:nvPr/>
            </p:nvSpPr>
            <p:spPr>
              <a:xfrm>
                <a:off x="9577609" y="2377402"/>
                <a:ext cx="1167728" cy="1167340"/>
              </a:xfrm>
              <a:prstGeom prst="ellipse">
                <a:avLst/>
              </a:prstGeom>
              <a:noFill/>
              <a:ln w="635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cs typeface="+mn-ea"/>
                  <a:sym typeface="+mn-lt"/>
                </a:endParaRPr>
              </a:p>
            </p:txBody>
          </p:sp>
          <p:sp>
            <p:nvSpPr>
              <p:cNvPr id="31" name="Arc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869B518-0F9A-4C00-AAEB-46C20A71081D}"/>
                  </a:ext>
                </a:extLst>
              </p:cNvPr>
              <p:cNvSpPr/>
              <p:nvPr/>
            </p:nvSpPr>
            <p:spPr>
              <a:xfrm>
                <a:off x="9390392" y="2186816"/>
                <a:ext cx="1545336" cy="1545336"/>
              </a:xfrm>
              <a:prstGeom prst="arc">
                <a:avLst>
                  <a:gd name="adj1" fmla="val 17026676"/>
                  <a:gd name="adj2" fmla="val 13044588"/>
                </a:avLst>
              </a:prstGeom>
              <a:noFill/>
              <a:ln w="76200" cap="flat" cmpd="sng" algn="ctr">
                <a:solidFill>
                  <a:srgbClr val="6AE7FF"/>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mn-ea"/>
                  <a:sym typeface="+mn-lt"/>
                </a:endParaRPr>
              </a:p>
            </p:txBody>
          </p:sp>
          <p:sp>
            <p:nvSpPr>
              <p:cNvPr id="32" name="TextBox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39C7100-29C1-4D83-AE5E-923B5E1D6D15}"/>
                  </a:ext>
                </a:extLst>
              </p:cNvPr>
              <p:cNvSpPr txBox="1">
                <a:spLocks noChangeArrowheads="1"/>
              </p:cNvSpPr>
              <p:nvPr/>
            </p:nvSpPr>
            <p:spPr bwMode="auto">
              <a:xfrm>
                <a:off x="9772728" y="2730339"/>
                <a:ext cx="843016" cy="4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6AE7FF"/>
                    </a:solidFill>
                    <a:effectLst/>
                    <a:uLnTx/>
                    <a:uFillTx/>
                    <a:latin typeface="+mn-lt"/>
                    <a:ea typeface="+mn-ea"/>
                    <a:cs typeface="+mn-ea"/>
                    <a:sym typeface="+mn-lt"/>
                  </a:rPr>
                  <a:t>90%</a:t>
                </a:r>
              </a:p>
            </p:txBody>
          </p:sp>
        </p:grpSp>
        <p:grpSp>
          <p:nvGrpSpPr>
            <p:cNvPr id="42" name="组合 4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2017A33-CAAF-4516-94D2-24DB0F155521}"/>
                </a:ext>
              </a:extLst>
            </p:cNvPr>
            <p:cNvGrpSpPr/>
            <p:nvPr/>
          </p:nvGrpSpPr>
          <p:grpSpPr>
            <a:xfrm>
              <a:off x="9074805" y="4085861"/>
              <a:ext cx="2173565" cy="1528624"/>
              <a:chOff x="932952" y="4085861"/>
              <a:chExt cx="2173565" cy="1528624"/>
            </a:xfrm>
          </p:grpSpPr>
          <p:sp>
            <p:nvSpPr>
              <p:cNvPr id="43" name="文本框 4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43634DE-5992-4576-883F-5CDA60CB2523}"/>
                  </a:ext>
                </a:extLst>
              </p:cNvPr>
              <p:cNvSpPr txBox="1"/>
              <p:nvPr/>
            </p:nvSpPr>
            <p:spPr>
              <a:xfrm>
                <a:off x="1222374" y="4085861"/>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44" name="文本框 4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EB46F3E-F4AB-4C0F-A6EA-A45FCEFB2490}"/>
                  </a:ext>
                </a:extLst>
              </p:cNvPr>
              <p:cNvSpPr txBox="1"/>
              <p:nvPr/>
            </p:nvSpPr>
            <p:spPr>
              <a:xfrm>
                <a:off x="932952" y="4547526"/>
                <a:ext cx="2173565" cy="1066959"/>
              </a:xfrm>
              <a:prstGeom prst="rect">
                <a:avLst/>
              </a:prstGeom>
              <a:noFill/>
            </p:spPr>
            <p:txBody>
              <a:bodyPr wrap="square" rtlCol="0">
                <a:spAutoFit/>
              </a:bodyPr>
              <a:lstStyle/>
              <a:p>
                <a:pPr algn="ct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sp>
        <p:nvSpPr>
          <p:cNvPr id="2" name="文本框 1"/>
          <p:cNvSpPr txBox="1"/>
          <p:nvPr/>
        </p:nvSpPr>
        <p:spPr>
          <a:xfrm>
            <a:off x="2817095" y="1412776"/>
            <a:ext cx="1515114" cy="200055"/>
          </a:xfrm>
          <a:prstGeom prst="rect">
            <a:avLst/>
          </a:prstGeom>
          <a:noFill/>
        </p:spPr>
        <p:txBody>
          <a:bodyPr wrap="square" rtlCol="0">
            <a:spAutoFit/>
          </a:bodyPr>
          <a:lstStyle/>
          <a:p>
            <a:r>
              <a:rPr lang="en-US" altLang="zh-CN" sz="700" dirty="0"/>
              <a:t>https://www.ypppt.com/</a:t>
            </a:r>
            <a:endParaRPr lang="zh-CN" altLang="en-US" sz="700" dirty="0"/>
          </a:p>
        </p:txBody>
      </p:sp>
    </p:spTree>
    <p:extLst>
      <p:ext uri="{BB962C8B-B14F-4D97-AF65-F5344CB8AC3E}">
        <p14:creationId xmlns:p14="http://schemas.microsoft.com/office/powerpoint/2010/main" val="4120971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C3DA22B-49DA-43B9-8E4F-A6A9AA13181D}"/>
              </a:ext>
            </a:extLst>
          </p:cNvPr>
          <p:cNvPicPr>
            <a:picLocks noChangeAspect="1"/>
          </p:cNvPicPr>
          <p:nvPr/>
        </p:nvPicPr>
        <p:blipFill rotWithShape="1">
          <a:blip r:embed="rId2" cstate="screen">
            <a:alphaModFix amt="76000"/>
            <a:extLst>
              <a:ext uri="{28A0092B-C50C-407E-A947-70E740481C1C}">
                <a14:useLocalDpi xmlns:a14="http://schemas.microsoft.com/office/drawing/2010/main"/>
              </a:ext>
            </a:extLst>
          </a:blip>
          <a:srcRect l="18048" r="19525" b="5371"/>
          <a:stretch/>
        </p:blipFill>
        <p:spPr>
          <a:xfrm>
            <a:off x="-778802" y="697051"/>
            <a:ext cx="7998504" cy="7445150"/>
          </a:xfrm>
          <a:prstGeom prst="rect">
            <a:avLst/>
          </a:prstGeom>
        </p:spPr>
      </p:pic>
      <p:grpSp>
        <p:nvGrpSpPr>
          <p:cNvPr id="3" name="组合 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1F0EF08-383F-474D-BC07-60798B2BB596}"/>
              </a:ext>
            </a:extLst>
          </p:cNvPr>
          <p:cNvGrpSpPr/>
          <p:nvPr/>
        </p:nvGrpSpPr>
        <p:grpSpPr>
          <a:xfrm>
            <a:off x="6384032" y="1916832"/>
            <a:ext cx="5204290" cy="1154051"/>
            <a:chOff x="6364318" y="2002623"/>
            <a:chExt cx="5204290" cy="1154051"/>
          </a:xfrm>
        </p:grpSpPr>
        <p:grpSp>
          <p:nvGrpSpPr>
            <p:cNvPr id="2" name="组合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4B56446-2904-43D2-86FE-BAB561CBA6FD}"/>
                </a:ext>
              </a:extLst>
            </p:cNvPr>
            <p:cNvGrpSpPr/>
            <p:nvPr/>
          </p:nvGrpSpPr>
          <p:grpSpPr>
            <a:xfrm>
              <a:off x="6364318" y="2002623"/>
              <a:ext cx="1747906" cy="455704"/>
              <a:chOff x="6364318" y="2002623"/>
              <a:chExt cx="1747906" cy="455704"/>
            </a:xfrm>
          </p:grpSpPr>
          <p:sp>
            <p:nvSpPr>
              <p:cNvPr id="20" name="箭头: V 形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9FEBB33-B8FB-484F-8093-7ADD15B4F505}"/>
                  </a:ext>
                </a:extLst>
              </p:cNvPr>
              <p:cNvSpPr/>
              <p:nvPr/>
            </p:nvSpPr>
            <p:spPr>
              <a:xfrm>
                <a:off x="6364318" y="2002623"/>
                <a:ext cx="1747906" cy="455704"/>
              </a:xfrm>
              <a:prstGeom prst="chevron">
                <a:avLst/>
              </a:prstGeom>
              <a:gradFill flip="none" rotWithShape="1">
                <a:gsLst>
                  <a:gs pos="14000">
                    <a:srgbClr val="00ADED">
                      <a:lumMod val="35000"/>
                      <a:alpha val="60000"/>
                    </a:srgbClr>
                  </a:gs>
                  <a:gs pos="100000">
                    <a:srgbClr val="00FFFF"/>
                  </a:gs>
                </a:gsLst>
                <a:lin ang="2700000" scaled="1"/>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8552" tIns="34277" rIns="68552" bIns="34277" numCol="1" rtlCol="0" anchor="ctr" anchorCtr="1" compatLnSpc="1"/>
              <a:lstStyle/>
              <a:p>
                <a:pPr defTabSz="913924">
                  <a:lnSpc>
                    <a:spcPct val="90000"/>
                  </a:lnSpc>
                  <a:buClr>
                    <a:srgbClr val="CC9900"/>
                  </a:buClr>
                </a:pPr>
                <a:endParaRPr lang="zh-CN" altLang="en-US" sz="1400" b="1">
                  <a:solidFill>
                    <a:schemeClr val="bg1"/>
                  </a:solidFill>
                  <a:effectLst>
                    <a:outerShdw blurRad="38100" dist="38100" dir="2700000" algn="tl">
                      <a:srgbClr val="000000">
                        <a:alpha val="43137"/>
                      </a:srgbClr>
                    </a:outerShdw>
                  </a:effectLst>
                  <a:cs typeface="+mn-ea"/>
                  <a:sym typeface="+mn-lt"/>
                </a:endParaRPr>
              </a:p>
            </p:txBody>
          </p:sp>
          <p:sp>
            <p:nvSpPr>
              <p:cNvPr id="23"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5B9B61-E3F3-4D9C-8E3D-15F18EF57AC9}"/>
                  </a:ext>
                </a:extLst>
              </p:cNvPr>
              <p:cNvSpPr txBox="1"/>
              <p:nvPr/>
            </p:nvSpPr>
            <p:spPr>
              <a:xfrm>
                <a:off x="6675402" y="2002623"/>
                <a:ext cx="1323490"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24"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4947D8D-7358-4F3C-91D4-5E3792239963}"/>
                </a:ext>
              </a:extLst>
            </p:cNvPr>
            <p:cNvSpPr txBox="1"/>
            <p:nvPr/>
          </p:nvSpPr>
          <p:spPr>
            <a:xfrm>
              <a:off x="6365062" y="2551380"/>
              <a:ext cx="5203546" cy="605294"/>
            </a:xfrm>
            <a:prstGeom prst="rect">
              <a:avLst/>
            </a:prstGeom>
            <a:noFill/>
          </p:spPr>
          <p:txBody>
            <a:bodyPr wrap="square" lIns="0" rIns="0" rtlCol="0">
              <a:spAutoFit/>
            </a:bodyPr>
            <a:lstStyle/>
            <a:p>
              <a:pPr>
                <a:lnSpc>
                  <a:spcPts val="2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单击此处添加标题内容，标题要与内容相符，注意字体大小，单击此处添加标题内容。</a:t>
              </a:r>
            </a:p>
          </p:txBody>
        </p:sp>
      </p:grpSp>
      <p:grpSp>
        <p:nvGrpSpPr>
          <p:cNvPr id="26" name="组合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B85ACD1-83CF-4E9F-B114-DCED54F68EA1}"/>
              </a:ext>
            </a:extLst>
          </p:cNvPr>
          <p:cNvGrpSpPr/>
          <p:nvPr/>
        </p:nvGrpSpPr>
        <p:grpSpPr>
          <a:xfrm>
            <a:off x="6384032" y="3429000"/>
            <a:ext cx="5204290" cy="1154051"/>
            <a:chOff x="6364318" y="2002623"/>
            <a:chExt cx="5204290" cy="1154051"/>
          </a:xfrm>
        </p:grpSpPr>
        <p:grpSp>
          <p:nvGrpSpPr>
            <p:cNvPr id="27" name="组合 2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070AEC1-6D51-4C65-B47E-F3AD4D98C1E4}"/>
                </a:ext>
              </a:extLst>
            </p:cNvPr>
            <p:cNvGrpSpPr/>
            <p:nvPr/>
          </p:nvGrpSpPr>
          <p:grpSpPr>
            <a:xfrm>
              <a:off x="6364318" y="2002623"/>
              <a:ext cx="1747906" cy="455704"/>
              <a:chOff x="6364318" y="2002623"/>
              <a:chExt cx="1747906" cy="455704"/>
            </a:xfrm>
          </p:grpSpPr>
          <p:sp>
            <p:nvSpPr>
              <p:cNvPr id="29" name="箭头: V 形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2CA7E06-2020-4DBF-BA41-D13BA8E70282}"/>
                  </a:ext>
                </a:extLst>
              </p:cNvPr>
              <p:cNvSpPr/>
              <p:nvPr/>
            </p:nvSpPr>
            <p:spPr>
              <a:xfrm>
                <a:off x="6364318" y="2002623"/>
                <a:ext cx="1747906" cy="455704"/>
              </a:xfrm>
              <a:prstGeom prst="chevron">
                <a:avLst/>
              </a:prstGeom>
              <a:gradFill flip="none" rotWithShape="1">
                <a:gsLst>
                  <a:gs pos="14000">
                    <a:srgbClr val="00ADED">
                      <a:lumMod val="35000"/>
                      <a:alpha val="60000"/>
                    </a:srgbClr>
                  </a:gs>
                  <a:gs pos="100000">
                    <a:srgbClr val="00FFFF"/>
                  </a:gs>
                </a:gsLst>
                <a:lin ang="2700000" scaled="1"/>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8552" tIns="34277" rIns="68552" bIns="34277" numCol="1" rtlCol="0" anchor="ctr" anchorCtr="1" compatLnSpc="1"/>
              <a:lstStyle/>
              <a:p>
                <a:pPr defTabSz="913924">
                  <a:lnSpc>
                    <a:spcPct val="90000"/>
                  </a:lnSpc>
                  <a:buClr>
                    <a:srgbClr val="CC9900"/>
                  </a:buClr>
                </a:pPr>
                <a:endParaRPr lang="zh-CN" altLang="en-US" sz="1400" b="1">
                  <a:solidFill>
                    <a:schemeClr val="bg1"/>
                  </a:solidFill>
                  <a:effectLst>
                    <a:outerShdw blurRad="38100" dist="38100" dir="2700000" algn="tl">
                      <a:srgbClr val="000000">
                        <a:alpha val="43137"/>
                      </a:srgbClr>
                    </a:outerShdw>
                  </a:effectLst>
                  <a:cs typeface="+mn-ea"/>
                  <a:sym typeface="+mn-lt"/>
                </a:endParaRPr>
              </a:p>
            </p:txBody>
          </p:sp>
          <p:sp>
            <p:nvSpPr>
              <p:cNvPr id="30"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6D18A55-8BEC-457C-A694-B692D92BE132}"/>
                  </a:ext>
                </a:extLst>
              </p:cNvPr>
              <p:cNvSpPr txBox="1"/>
              <p:nvPr/>
            </p:nvSpPr>
            <p:spPr>
              <a:xfrm>
                <a:off x="6675402" y="2002623"/>
                <a:ext cx="1323490"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28"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CB22C74-2F30-44F4-B507-85B703D3BF71}"/>
                </a:ext>
              </a:extLst>
            </p:cNvPr>
            <p:cNvSpPr txBox="1"/>
            <p:nvPr/>
          </p:nvSpPr>
          <p:spPr>
            <a:xfrm>
              <a:off x="6365062" y="2551380"/>
              <a:ext cx="5203546" cy="605294"/>
            </a:xfrm>
            <a:prstGeom prst="rect">
              <a:avLst/>
            </a:prstGeom>
            <a:noFill/>
          </p:spPr>
          <p:txBody>
            <a:bodyPr wrap="square" lIns="0" rIns="0" rtlCol="0">
              <a:spAutoFit/>
            </a:bodyPr>
            <a:lstStyle/>
            <a:p>
              <a:pPr>
                <a:lnSpc>
                  <a:spcPts val="2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单击此处添加标题内容，标题要与内容相符，注意字体大小，单击此处添加标题内容。</a:t>
              </a:r>
            </a:p>
          </p:txBody>
        </p:sp>
      </p:grpSp>
      <p:grpSp>
        <p:nvGrpSpPr>
          <p:cNvPr id="31" name="组合 3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3CFA902-CC7E-4239-B5DA-447EF20AC9BF}"/>
              </a:ext>
            </a:extLst>
          </p:cNvPr>
          <p:cNvGrpSpPr/>
          <p:nvPr/>
        </p:nvGrpSpPr>
        <p:grpSpPr>
          <a:xfrm>
            <a:off x="6384032" y="4941168"/>
            <a:ext cx="5204290" cy="1154051"/>
            <a:chOff x="6364318" y="2002623"/>
            <a:chExt cx="5204290" cy="1154051"/>
          </a:xfrm>
        </p:grpSpPr>
        <p:grpSp>
          <p:nvGrpSpPr>
            <p:cNvPr id="32" name="组合 3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B9A8F2F-F359-442E-A8A5-41AE86A0D77D}"/>
                </a:ext>
              </a:extLst>
            </p:cNvPr>
            <p:cNvGrpSpPr/>
            <p:nvPr/>
          </p:nvGrpSpPr>
          <p:grpSpPr>
            <a:xfrm>
              <a:off x="6364318" y="2002623"/>
              <a:ext cx="1747906" cy="455704"/>
              <a:chOff x="6364318" y="2002623"/>
              <a:chExt cx="1747906" cy="455704"/>
            </a:xfrm>
          </p:grpSpPr>
          <p:sp>
            <p:nvSpPr>
              <p:cNvPr id="34" name="箭头: V 形 3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B60C371-F956-4D79-9035-834AB3DB621F}"/>
                  </a:ext>
                </a:extLst>
              </p:cNvPr>
              <p:cNvSpPr/>
              <p:nvPr/>
            </p:nvSpPr>
            <p:spPr>
              <a:xfrm>
                <a:off x="6364318" y="2002623"/>
                <a:ext cx="1747906" cy="455704"/>
              </a:xfrm>
              <a:prstGeom prst="chevron">
                <a:avLst/>
              </a:prstGeom>
              <a:gradFill flip="none" rotWithShape="1">
                <a:gsLst>
                  <a:gs pos="14000">
                    <a:srgbClr val="00ADED">
                      <a:lumMod val="35000"/>
                      <a:alpha val="60000"/>
                    </a:srgbClr>
                  </a:gs>
                  <a:gs pos="100000">
                    <a:srgbClr val="00FFFF"/>
                  </a:gs>
                </a:gsLst>
                <a:lin ang="2700000" scaled="1"/>
                <a:tileRect/>
              </a:gradFill>
              <a:ln w="9525">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68552" tIns="34277" rIns="68552" bIns="34277" numCol="1" rtlCol="0" anchor="ctr" anchorCtr="1" compatLnSpc="1"/>
              <a:lstStyle/>
              <a:p>
                <a:pPr defTabSz="913924">
                  <a:lnSpc>
                    <a:spcPct val="90000"/>
                  </a:lnSpc>
                  <a:buClr>
                    <a:srgbClr val="CC9900"/>
                  </a:buClr>
                </a:pPr>
                <a:endParaRPr lang="zh-CN" altLang="en-US" sz="1400" b="1">
                  <a:solidFill>
                    <a:schemeClr val="bg1"/>
                  </a:solidFill>
                  <a:effectLst>
                    <a:outerShdw blurRad="38100" dist="38100" dir="2700000" algn="tl">
                      <a:srgbClr val="000000">
                        <a:alpha val="43137"/>
                      </a:srgbClr>
                    </a:outerShdw>
                  </a:effectLst>
                  <a:cs typeface="+mn-ea"/>
                  <a:sym typeface="+mn-lt"/>
                </a:endParaRPr>
              </a:p>
            </p:txBody>
          </p:sp>
          <p:sp>
            <p:nvSpPr>
              <p:cNvPr id="35"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AF49E40-1E22-4DF5-AD15-A5FEEF050A93}"/>
                  </a:ext>
                </a:extLst>
              </p:cNvPr>
              <p:cNvSpPr txBox="1"/>
              <p:nvPr/>
            </p:nvSpPr>
            <p:spPr>
              <a:xfrm>
                <a:off x="6675402" y="2002623"/>
                <a:ext cx="1323490" cy="405624"/>
              </a:xfrm>
              <a:prstGeom prst="rect">
                <a:avLst/>
              </a:prstGeom>
              <a:noFill/>
            </p:spPr>
            <p:txBody>
              <a:bodyPr wrap="square" lIns="0" tIns="0" rIns="0" bIns="0" rtlCol="0">
                <a:spAutoFit/>
              </a:bodyPr>
              <a:lstStyle/>
              <a:p>
                <a:pPr marL="0" marR="0" lvl="0" indent="0" defTabSz="914400" rtl="0" eaLnBrk="1" fontAlgn="auto" latinLnBrk="0" hangingPunct="1">
                  <a:lnSpc>
                    <a:spcPct val="120000"/>
                  </a:lnSpc>
                  <a:spcBef>
                    <a:spcPts val="60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rPr>
                  <a:t>添加标题</a:t>
                </a:r>
                <a:endParaRPr kumimoji="0" lang="en-US" altLang="zh-CN"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3" name="TextBox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CFB4D4C-F868-4DEC-9B7F-5C1EC973A7F0}"/>
                </a:ext>
              </a:extLst>
            </p:cNvPr>
            <p:cNvSpPr txBox="1"/>
            <p:nvPr/>
          </p:nvSpPr>
          <p:spPr>
            <a:xfrm>
              <a:off x="6365062" y="2551380"/>
              <a:ext cx="5203546" cy="605294"/>
            </a:xfrm>
            <a:prstGeom prst="rect">
              <a:avLst/>
            </a:prstGeom>
            <a:noFill/>
          </p:spPr>
          <p:txBody>
            <a:bodyPr wrap="square" lIns="0" rIns="0" rtlCol="0">
              <a:spAutoFit/>
            </a:bodyPr>
            <a:lstStyle/>
            <a:p>
              <a:pPr>
                <a:lnSpc>
                  <a:spcPts val="2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单击此处添加标题内容，标题要与内容相符，注意字体大小，单击此处添加标题内容。</a:t>
              </a:r>
            </a:p>
          </p:txBody>
        </p:sp>
      </p:grpSp>
    </p:spTree>
    <p:extLst>
      <p:ext uri="{BB962C8B-B14F-4D97-AF65-F5344CB8AC3E}">
        <p14:creationId xmlns:p14="http://schemas.microsoft.com/office/powerpoint/2010/main" val="21004276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1000"/>
                                        <p:tgtEl>
                                          <p:spTgt spid="31"/>
                                        </p:tgtEl>
                                      </p:cBhvr>
                                    </p:animEffect>
                                    <p:anim calcmode="lin" valueType="num">
                                      <p:cBhvr>
                                        <p:cTn id="41" dur="1000" fill="hold"/>
                                        <p:tgtEl>
                                          <p:spTgt spid="31"/>
                                        </p:tgtEl>
                                        <p:attrNameLst>
                                          <p:attrName>ppt_x</p:attrName>
                                        </p:attrNameLst>
                                      </p:cBhvr>
                                      <p:tavLst>
                                        <p:tav tm="0">
                                          <p:val>
                                            <p:strVal val="#ppt_x"/>
                                          </p:val>
                                        </p:tav>
                                        <p:tav tm="100000">
                                          <p:val>
                                            <p:strVal val="#ppt_x"/>
                                          </p:val>
                                        </p:tav>
                                      </p:tavLst>
                                    </p:anim>
                                    <p:anim calcmode="lin" valueType="num">
                                      <p:cBhvr>
                                        <p:cTn id="4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7" name="椭圆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5EE6057-5CA0-4A21-9539-60135DA495DC}"/>
              </a:ext>
            </a:extLst>
          </p:cNvPr>
          <p:cNvSpPr/>
          <p:nvPr/>
        </p:nvSpPr>
        <p:spPr>
          <a:xfrm>
            <a:off x="4786640" y="1903802"/>
            <a:ext cx="2618722" cy="2618716"/>
          </a:xfrm>
          <a:prstGeom prst="ellipse">
            <a:avLst/>
          </a:prstGeom>
          <a:noFill/>
          <a:ln w="12700" cap="flat" cmpd="sng" algn="ctr">
            <a:gradFill>
              <a:gsLst>
                <a:gs pos="49000">
                  <a:sysClr val="window" lastClr="FFFFFF">
                    <a:lumMod val="50000"/>
                    <a:alpha val="40000"/>
                  </a:sysClr>
                </a:gs>
                <a:gs pos="19000">
                  <a:sysClr val="window" lastClr="FFFFFF">
                    <a:lumMod val="50000"/>
                    <a:alpha val="0"/>
                  </a:sysClr>
                </a:gs>
                <a:gs pos="100000">
                  <a:srgbClr val="42D1E7"/>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lumMod val="75000"/>
                  <a:lumOff val="25000"/>
                </a:prstClr>
              </a:solidFill>
              <a:effectLst/>
              <a:uLnTx/>
              <a:uFillTx/>
              <a:cs typeface="+mn-ea"/>
              <a:sym typeface="+mn-lt"/>
            </a:endParaRPr>
          </a:p>
        </p:txBody>
      </p:sp>
      <p:grpSp>
        <p:nvGrpSpPr>
          <p:cNvPr id="18" name="组合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B7C4A3A-BC77-40A0-8C82-D79019BFC419}"/>
              </a:ext>
            </a:extLst>
          </p:cNvPr>
          <p:cNvGrpSpPr/>
          <p:nvPr/>
        </p:nvGrpSpPr>
        <p:grpSpPr>
          <a:xfrm>
            <a:off x="5042906" y="2151113"/>
            <a:ext cx="2106188" cy="2106186"/>
            <a:chOff x="3172890" y="4883686"/>
            <a:chExt cx="1745008" cy="1745006"/>
          </a:xfrm>
        </p:grpSpPr>
        <p:sp>
          <p:nvSpPr>
            <p:cNvPr id="19" name="椭圆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3A768FF-C64F-42C5-9F94-2AC8E1B7AD87}"/>
                </a:ext>
              </a:extLst>
            </p:cNvPr>
            <p:cNvSpPr/>
            <p:nvPr/>
          </p:nvSpPr>
          <p:spPr>
            <a:xfrm>
              <a:off x="3172890" y="4883686"/>
              <a:ext cx="1745006" cy="1745006"/>
            </a:xfrm>
            <a:prstGeom prst="ellipse">
              <a:avLst/>
            </a:prstGeom>
            <a:solidFill>
              <a:sysClr val="windowText" lastClr="000000"/>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20" name="组合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7ED23FF-90D8-4CBF-800F-C54DDF28A81E}"/>
                </a:ext>
              </a:extLst>
            </p:cNvPr>
            <p:cNvGrpSpPr/>
            <p:nvPr/>
          </p:nvGrpSpPr>
          <p:grpSpPr>
            <a:xfrm>
              <a:off x="3172892" y="4883686"/>
              <a:ext cx="1745006" cy="1745006"/>
              <a:chOff x="-7920861" y="8498135"/>
              <a:chExt cx="2531445" cy="2531444"/>
            </a:xfrm>
          </p:grpSpPr>
          <p:sp>
            <p:nvSpPr>
              <p:cNvPr id="21" name="椭圆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86969D3-F8FB-4D18-9A8C-8CDDECF199F7}"/>
                  </a:ext>
                </a:extLst>
              </p:cNvPr>
              <p:cNvSpPr/>
              <p:nvPr/>
            </p:nvSpPr>
            <p:spPr>
              <a:xfrm>
                <a:off x="-7920860" y="8498135"/>
                <a:ext cx="2531444" cy="2531444"/>
              </a:xfrm>
              <a:prstGeom prst="ellipse">
                <a:avLst/>
              </a:prstGeom>
              <a:gradFill flip="none" rotWithShape="1">
                <a:gsLst>
                  <a:gs pos="41000">
                    <a:sysClr val="windowText" lastClr="000000">
                      <a:alpha val="0"/>
                    </a:sysClr>
                  </a:gs>
                  <a:gs pos="80000">
                    <a:srgbClr val="37DDF1"/>
                  </a:gs>
                </a:gsLst>
                <a:path path="circle">
                  <a:fillToRect l="50000" t="50000" r="50000" b="50000"/>
                </a:path>
                <a:tileRect/>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2" name="椭圆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5483150-103E-44EA-8674-DD83EC5E6EF8}"/>
                  </a:ext>
                </a:extLst>
              </p:cNvPr>
              <p:cNvSpPr/>
              <p:nvPr/>
            </p:nvSpPr>
            <p:spPr>
              <a:xfrm>
                <a:off x="-7920860" y="8498135"/>
                <a:ext cx="2531444" cy="2531444"/>
              </a:xfrm>
              <a:prstGeom prst="ellipse">
                <a:avLst/>
              </a:prstGeom>
              <a:gradFill flip="none" rotWithShape="1">
                <a:gsLst>
                  <a:gs pos="55000">
                    <a:sysClr val="windowText" lastClr="000000">
                      <a:alpha val="0"/>
                    </a:sysClr>
                  </a:gs>
                  <a:gs pos="87000">
                    <a:srgbClr val="37DDF1"/>
                  </a:gs>
                </a:gsLst>
                <a:path path="circle">
                  <a:fillToRect t="100000" r="100000"/>
                </a:path>
                <a:tileRect l="-100000" b="-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3" name="椭圆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F2DD99-8FAA-4E37-A2A1-D1764BE311A1}"/>
                  </a:ext>
                </a:extLst>
              </p:cNvPr>
              <p:cNvSpPr/>
              <p:nvPr/>
            </p:nvSpPr>
            <p:spPr>
              <a:xfrm>
                <a:off x="-7920861" y="8498135"/>
                <a:ext cx="2531444" cy="2531444"/>
              </a:xfrm>
              <a:prstGeom prst="ellipse">
                <a:avLst/>
              </a:prstGeom>
              <a:gradFill flip="none" rotWithShape="1">
                <a:gsLst>
                  <a:gs pos="53000">
                    <a:sysClr val="windowText" lastClr="000000">
                      <a:alpha val="0"/>
                    </a:sysClr>
                  </a:gs>
                  <a:gs pos="88000">
                    <a:srgbClr val="002060"/>
                  </a:gs>
                </a:gsLst>
                <a:path path="circle">
                  <a:fillToRect l="100000" b="100000"/>
                </a:path>
                <a:tileRect t="-100000" r="-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grpSp>
        <p:nvGrpSpPr>
          <p:cNvPr id="24" name="组合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1351F10-6AD6-4AED-BCC3-6453AA81A55D}"/>
              </a:ext>
            </a:extLst>
          </p:cNvPr>
          <p:cNvGrpSpPr/>
          <p:nvPr/>
        </p:nvGrpSpPr>
        <p:grpSpPr>
          <a:xfrm>
            <a:off x="3764171" y="2072930"/>
            <a:ext cx="651530" cy="651529"/>
            <a:chOff x="2485774" y="2335448"/>
            <a:chExt cx="651530" cy="651529"/>
          </a:xfrm>
        </p:grpSpPr>
        <p:grpSp>
          <p:nvGrpSpPr>
            <p:cNvPr id="25" name="组合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7AD2B23-B0D8-4B18-A7D4-5736166F4527}"/>
                </a:ext>
              </a:extLst>
            </p:cNvPr>
            <p:cNvGrpSpPr/>
            <p:nvPr/>
          </p:nvGrpSpPr>
          <p:grpSpPr>
            <a:xfrm>
              <a:off x="2485774" y="2335448"/>
              <a:ext cx="651530" cy="651529"/>
              <a:chOff x="3172890" y="4883686"/>
              <a:chExt cx="1745008" cy="1745006"/>
            </a:xfrm>
          </p:grpSpPr>
          <p:sp>
            <p:nvSpPr>
              <p:cNvPr id="29" name="椭圆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5102903-A744-42D6-83CD-1045447AFB4D}"/>
                  </a:ext>
                </a:extLst>
              </p:cNvPr>
              <p:cNvSpPr/>
              <p:nvPr/>
            </p:nvSpPr>
            <p:spPr>
              <a:xfrm>
                <a:off x="3172890" y="4883686"/>
                <a:ext cx="1745006" cy="1745006"/>
              </a:xfrm>
              <a:prstGeom prst="ellipse">
                <a:avLst/>
              </a:prstGeom>
              <a:solidFill>
                <a:sysClr val="windowText" lastClr="000000"/>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30" name="组合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00046E2-29B9-4AB8-B8AD-FFB0EB70810D}"/>
                  </a:ext>
                </a:extLst>
              </p:cNvPr>
              <p:cNvGrpSpPr/>
              <p:nvPr/>
            </p:nvGrpSpPr>
            <p:grpSpPr>
              <a:xfrm>
                <a:off x="3172892" y="4883686"/>
                <a:ext cx="1745006" cy="1745006"/>
                <a:chOff x="-7920861" y="8498135"/>
                <a:chExt cx="2531445" cy="2531444"/>
              </a:xfrm>
            </p:grpSpPr>
            <p:sp>
              <p:nvSpPr>
                <p:cNvPr id="31" name="椭圆 3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1F7956A-8CFD-4C4C-A6F7-D8695BF5202A}"/>
                    </a:ext>
                  </a:extLst>
                </p:cNvPr>
                <p:cNvSpPr/>
                <p:nvPr/>
              </p:nvSpPr>
              <p:spPr>
                <a:xfrm>
                  <a:off x="-7920860" y="8498135"/>
                  <a:ext cx="2531444" cy="2531444"/>
                </a:xfrm>
                <a:prstGeom prst="ellipse">
                  <a:avLst/>
                </a:prstGeom>
                <a:gradFill flip="none" rotWithShape="1">
                  <a:gsLst>
                    <a:gs pos="41000">
                      <a:sysClr val="windowText" lastClr="000000">
                        <a:alpha val="0"/>
                      </a:sysClr>
                    </a:gs>
                    <a:gs pos="80000">
                      <a:srgbClr val="37DDF1"/>
                    </a:gs>
                  </a:gsLst>
                  <a:path path="circle">
                    <a:fillToRect l="50000" t="50000" r="50000" b="50000"/>
                  </a:path>
                  <a:tileRect/>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2" name="椭圆 3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9BFF761-10E3-4C04-B908-C84B39A60F85}"/>
                    </a:ext>
                  </a:extLst>
                </p:cNvPr>
                <p:cNvSpPr/>
                <p:nvPr/>
              </p:nvSpPr>
              <p:spPr>
                <a:xfrm>
                  <a:off x="-7920860" y="8498135"/>
                  <a:ext cx="2531444" cy="2531444"/>
                </a:xfrm>
                <a:prstGeom prst="ellipse">
                  <a:avLst/>
                </a:prstGeom>
                <a:gradFill flip="none" rotWithShape="1">
                  <a:gsLst>
                    <a:gs pos="55000">
                      <a:sysClr val="windowText" lastClr="000000">
                        <a:alpha val="0"/>
                      </a:sysClr>
                    </a:gs>
                    <a:gs pos="87000">
                      <a:srgbClr val="37DDF1"/>
                    </a:gs>
                  </a:gsLst>
                  <a:path path="circle">
                    <a:fillToRect t="100000" r="100000"/>
                  </a:path>
                  <a:tileRect l="-100000" b="-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3" name="椭圆 3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8B77BEB-F8DB-4335-A8E9-55DD6E496165}"/>
                    </a:ext>
                  </a:extLst>
                </p:cNvPr>
                <p:cNvSpPr/>
                <p:nvPr/>
              </p:nvSpPr>
              <p:spPr>
                <a:xfrm>
                  <a:off x="-7920861" y="8498135"/>
                  <a:ext cx="2531444" cy="2531444"/>
                </a:xfrm>
                <a:prstGeom prst="ellipse">
                  <a:avLst/>
                </a:prstGeom>
                <a:gradFill flip="none" rotWithShape="1">
                  <a:gsLst>
                    <a:gs pos="53000">
                      <a:sysClr val="windowText" lastClr="000000">
                        <a:alpha val="0"/>
                      </a:sysClr>
                    </a:gs>
                    <a:gs pos="88000">
                      <a:srgbClr val="002060"/>
                    </a:gs>
                  </a:gsLst>
                  <a:path path="circle">
                    <a:fillToRect l="100000" b="100000"/>
                  </a:path>
                  <a:tileRect t="-100000" r="-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grpSp>
          <p:nvGrpSpPr>
            <p:cNvPr id="26" name="组合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3C385AC-29B0-44C1-8BC6-0BC801C3E1E3}"/>
                </a:ext>
              </a:extLst>
            </p:cNvPr>
            <p:cNvGrpSpPr/>
            <p:nvPr/>
          </p:nvGrpSpPr>
          <p:grpSpPr>
            <a:xfrm>
              <a:off x="2648707" y="2501573"/>
              <a:ext cx="325664" cy="319278"/>
              <a:chOff x="2149475" y="4491038"/>
              <a:chExt cx="323850" cy="317499"/>
            </a:xfrm>
            <a:gradFill>
              <a:gsLst>
                <a:gs pos="0">
                  <a:srgbClr val="3CC6E4"/>
                </a:gs>
                <a:gs pos="100000">
                  <a:srgbClr val="54F2F0"/>
                </a:gs>
              </a:gsLst>
              <a:lin ang="5400000" scaled="1"/>
            </a:gradFill>
          </p:grpSpPr>
          <p:sp>
            <p:nvSpPr>
              <p:cNvPr id="27" name="Freeform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BBFEB17-EB50-431F-A92B-19EF3B16E90B}"/>
                  </a:ext>
                </a:extLst>
              </p:cNvPr>
              <p:cNvSpPr>
                <a:spLocks noEditPoints="1"/>
              </p:cNvSpPr>
              <p:nvPr/>
            </p:nvSpPr>
            <p:spPr bwMode="auto">
              <a:xfrm>
                <a:off x="2252663" y="4591050"/>
                <a:ext cx="117475" cy="117475"/>
              </a:xfrm>
              <a:custGeom>
                <a:avLst/>
                <a:gdLst>
                  <a:gd name="T0" fmla="*/ 513 w 1026"/>
                  <a:gd name="T1" fmla="*/ 1026 h 1026"/>
                  <a:gd name="T2" fmla="*/ 0 w 1026"/>
                  <a:gd name="T3" fmla="*/ 513 h 1026"/>
                  <a:gd name="T4" fmla="*/ 513 w 1026"/>
                  <a:gd name="T5" fmla="*/ 0 h 1026"/>
                  <a:gd name="T6" fmla="*/ 1026 w 1026"/>
                  <a:gd name="T7" fmla="*/ 513 h 1026"/>
                  <a:gd name="T8" fmla="*/ 876 w 1026"/>
                  <a:gd name="T9" fmla="*/ 876 h 1026"/>
                  <a:gd name="T10" fmla="*/ 513 w 1026"/>
                  <a:gd name="T11" fmla="*/ 1026 h 1026"/>
                  <a:gd name="T12" fmla="*/ 513 w 1026"/>
                  <a:gd name="T13" fmla="*/ 183 h 1026"/>
                  <a:gd name="T14" fmla="*/ 205 w 1026"/>
                  <a:gd name="T15" fmla="*/ 387 h 1026"/>
                  <a:gd name="T16" fmla="*/ 277 w 1026"/>
                  <a:gd name="T17" fmla="*/ 749 h 1026"/>
                  <a:gd name="T18" fmla="*/ 639 w 1026"/>
                  <a:gd name="T19" fmla="*/ 821 h 1026"/>
                  <a:gd name="T20" fmla="*/ 843 w 1026"/>
                  <a:gd name="T21" fmla="*/ 513 h 1026"/>
                  <a:gd name="T22" fmla="*/ 746 w 1026"/>
                  <a:gd name="T23" fmla="*/ 280 h 1026"/>
                  <a:gd name="T24" fmla="*/ 513 w 1026"/>
                  <a:gd name="T25" fmla="*/ 183 h 1026"/>
                  <a:gd name="T26" fmla="*/ 513 w 1026"/>
                  <a:gd name="T27" fmla="*/ 183 h 1026"/>
                  <a:gd name="T28" fmla="*/ 513 w 1026"/>
                  <a:gd name="T29" fmla="*/ 183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6" h="1026">
                    <a:moveTo>
                      <a:pt x="513" y="1026"/>
                    </a:moveTo>
                    <a:cubicBezTo>
                      <a:pt x="230" y="1026"/>
                      <a:pt x="0" y="797"/>
                      <a:pt x="0" y="513"/>
                    </a:cubicBezTo>
                    <a:cubicBezTo>
                      <a:pt x="0" y="230"/>
                      <a:pt x="230" y="0"/>
                      <a:pt x="513" y="0"/>
                    </a:cubicBezTo>
                    <a:cubicBezTo>
                      <a:pt x="797" y="0"/>
                      <a:pt x="1026" y="230"/>
                      <a:pt x="1026" y="513"/>
                    </a:cubicBezTo>
                    <a:cubicBezTo>
                      <a:pt x="1026" y="649"/>
                      <a:pt x="972" y="780"/>
                      <a:pt x="876" y="876"/>
                    </a:cubicBezTo>
                    <a:cubicBezTo>
                      <a:pt x="780" y="972"/>
                      <a:pt x="649" y="1026"/>
                      <a:pt x="513" y="1026"/>
                    </a:cubicBezTo>
                    <a:close/>
                    <a:moveTo>
                      <a:pt x="513" y="183"/>
                    </a:moveTo>
                    <a:cubicBezTo>
                      <a:pt x="379" y="183"/>
                      <a:pt x="257" y="263"/>
                      <a:pt x="205" y="387"/>
                    </a:cubicBezTo>
                    <a:cubicBezTo>
                      <a:pt x="154" y="511"/>
                      <a:pt x="182" y="654"/>
                      <a:pt x="277" y="749"/>
                    </a:cubicBezTo>
                    <a:cubicBezTo>
                      <a:pt x="372" y="844"/>
                      <a:pt x="515" y="873"/>
                      <a:pt x="639" y="821"/>
                    </a:cubicBezTo>
                    <a:cubicBezTo>
                      <a:pt x="763" y="769"/>
                      <a:pt x="844" y="648"/>
                      <a:pt x="843" y="513"/>
                    </a:cubicBezTo>
                    <a:cubicBezTo>
                      <a:pt x="843" y="426"/>
                      <a:pt x="808" y="342"/>
                      <a:pt x="746" y="280"/>
                    </a:cubicBezTo>
                    <a:cubicBezTo>
                      <a:pt x="684" y="218"/>
                      <a:pt x="601" y="183"/>
                      <a:pt x="513" y="183"/>
                    </a:cubicBezTo>
                    <a:close/>
                    <a:moveTo>
                      <a:pt x="513" y="183"/>
                    </a:moveTo>
                    <a:cubicBezTo>
                      <a:pt x="513" y="183"/>
                      <a:pt x="513" y="183"/>
                      <a:pt x="513"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28" name="Freeform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1BC9E4E-0ADB-4453-9CD4-3334C3212A25}"/>
                  </a:ext>
                </a:extLst>
              </p:cNvPr>
              <p:cNvSpPr>
                <a:spLocks noEditPoints="1"/>
              </p:cNvSpPr>
              <p:nvPr/>
            </p:nvSpPr>
            <p:spPr bwMode="auto">
              <a:xfrm>
                <a:off x="2149475" y="4491038"/>
                <a:ext cx="323850" cy="317499"/>
              </a:xfrm>
              <a:custGeom>
                <a:avLst/>
                <a:gdLst>
                  <a:gd name="T0" fmla="*/ 899 w 2809"/>
                  <a:gd name="T1" fmla="*/ 2714 h 2758"/>
                  <a:gd name="T2" fmla="*/ 430 w 2809"/>
                  <a:gd name="T3" fmla="*/ 2204 h 2758"/>
                  <a:gd name="T4" fmla="*/ 430 w 2809"/>
                  <a:gd name="T5" fmla="*/ 1948 h 2758"/>
                  <a:gd name="T6" fmla="*/ 208 w 2809"/>
                  <a:gd name="T7" fmla="*/ 1820 h 2758"/>
                  <a:gd name="T8" fmla="*/ 0 w 2809"/>
                  <a:gd name="T9" fmla="*/ 1612 h 2758"/>
                  <a:gd name="T10" fmla="*/ 65 w 2809"/>
                  <a:gd name="T11" fmla="*/ 1007 h 2758"/>
                  <a:gd name="T12" fmla="*/ 430 w 2809"/>
                  <a:gd name="T13" fmla="*/ 823 h 2758"/>
                  <a:gd name="T14" fmla="*/ 439 w 2809"/>
                  <a:gd name="T15" fmla="*/ 571 h 2758"/>
                  <a:gd name="T16" fmla="*/ 514 w 2809"/>
                  <a:gd name="T17" fmla="*/ 285 h 2758"/>
                  <a:gd name="T18" fmla="*/ 1058 w 2809"/>
                  <a:gd name="T19" fmla="*/ 35 h 2758"/>
                  <a:gd name="T20" fmla="*/ 1185 w 2809"/>
                  <a:gd name="T21" fmla="*/ 146 h 2758"/>
                  <a:gd name="T22" fmla="*/ 1610 w 2809"/>
                  <a:gd name="T23" fmla="*/ 146 h 2758"/>
                  <a:gd name="T24" fmla="*/ 1910 w 2809"/>
                  <a:gd name="T25" fmla="*/ 56 h 2758"/>
                  <a:gd name="T26" fmla="*/ 2400 w 2809"/>
                  <a:gd name="T27" fmla="*/ 409 h 2758"/>
                  <a:gd name="T28" fmla="*/ 2379 w 2809"/>
                  <a:gd name="T29" fmla="*/ 580 h 2758"/>
                  <a:gd name="T30" fmla="*/ 2585 w 2809"/>
                  <a:gd name="T31" fmla="*/ 950 h 2758"/>
                  <a:gd name="T32" fmla="*/ 2748 w 2809"/>
                  <a:gd name="T33" fmla="*/ 1011 h 2758"/>
                  <a:gd name="T34" fmla="*/ 2809 w 2809"/>
                  <a:gd name="T35" fmla="*/ 1612 h 2758"/>
                  <a:gd name="T36" fmla="*/ 2596 w 2809"/>
                  <a:gd name="T37" fmla="*/ 1820 h 2758"/>
                  <a:gd name="T38" fmla="*/ 2403 w 2809"/>
                  <a:gd name="T39" fmla="*/ 1901 h 2758"/>
                  <a:gd name="T40" fmla="*/ 2363 w 2809"/>
                  <a:gd name="T41" fmla="*/ 2188 h 2758"/>
                  <a:gd name="T42" fmla="*/ 2384 w 2809"/>
                  <a:gd name="T43" fmla="*/ 2360 h 2758"/>
                  <a:gd name="T44" fmla="*/ 1894 w 2809"/>
                  <a:gd name="T45" fmla="*/ 2714 h 2758"/>
                  <a:gd name="T46" fmla="*/ 1629 w 2809"/>
                  <a:gd name="T47" fmla="*/ 2626 h 2758"/>
                  <a:gd name="T48" fmla="*/ 1204 w 2809"/>
                  <a:gd name="T49" fmla="*/ 2626 h 2758"/>
                  <a:gd name="T50" fmla="*/ 1028 w 2809"/>
                  <a:gd name="T51" fmla="*/ 2744 h 2758"/>
                  <a:gd name="T52" fmla="*/ 589 w 2809"/>
                  <a:gd name="T53" fmla="*/ 1860 h 2758"/>
                  <a:gd name="T54" fmla="*/ 589 w 2809"/>
                  <a:gd name="T55" fmla="*/ 2298 h 2758"/>
                  <a:gd name="T56" fmla="*/ 992 w 2809"/>
                  <a:gd name="T57" fmla="*/ 2560 h 2758"/>
                  <a:gd name="T58" fmla="*/ 1028 w 2809"/>
                  <a:gd name="T59" fmla="*/ 2550 h 2758"/>
                  <a:gd name="T60" fmla="*/ 1400 w 2809"/>
                  <a:gd name="T61" fmla="*/ 2328 h 2758"/>
                  <a:gd name="T62" fmla="*/ 1772 w 2809"/>
                  <a:gd name="T63" fmla="*/ 2546 h 2758"/>
                  <a:gd name="T64" fmla="*/ 1807 w 2809"/>
                  <a:gd name="T65" fmla="*/ 2559 h 2758"/>
                  <a:gd name="T66" fmla="*/ 2209 w 2809"/>
                  <a:gd name="T67" fmla="*/ 2296 h 2758"/>
                  <a:gd name="T68" fmla="*/ 2175 w 2809"/>
                  <a:gd name="T69" fmla="*/ 1950 h 2758"/>
                  <a:gd name="T70" fmla="*/ 2580 w 2809"/>
                  <a:gd name="T71" fmla="*/ 1638 h 2758"/>
                  <a:gd name="T72" fmla="*/ 2614 w 2809"/>
                  <a:gd name="T73" fmla="*/ 1633 h 2758"/>
                  <a:gd name="T74" fmla="*/ 2624 w 2809"/>
                  <a:gd name="T75" fmla="*/ 1157 h 2758"/>
                  <a:gd name="T76" fmla="*/ 2581 w 2809"/>
                  <a:gd name="T77" fmla="*/ 1132 h 2758"/>
                  <a:gd name="T78" fmla="*/ 2216 w 2809"/>
                  <a:gd name="T79" fmla="*/ 490 h 2758"/>
                  <a:gd name="T80" fmla="*/ 2216 w 2809"/>
                  <a:gd name="T81" fmla="*/ 456 h 2758"/>
                  <a:gd name="T82" fmla="*/ 1809 w 2809"/>
                  <a:gd name="T83" fmla="*/ 211 h 2758"/>
                  <a:gd name="T84" fmla="*/ 1775 w 2809"/>
                  <a:gd name="T85" fmla="*/ 232 h 2758"/>
                  <a:gd name="T86" fmla="*/ 1037 w 2809"/>
                  <a:gd name="T87" fmla="*/ 232 h 2758"/>
                  <a:gd name="T88" fmla="*/ 994 w 2809"/>
                  <a:gd name="T89" fmla="*/ 218 h 2758"/>
                  <a:gd name="T90" fmla="*/ 599 w 2809"/>
                  <a:gd name="T91" fmla="*/ 474 h 2758"/>
                  <a:gd name="T92" fmla="*/ 599 w 2809"/>
                  <a:gd name="T93" fmla="*/ 913 h 2758"/>
                  <a:gd name="T94" fmla="*/ 218 w 2809"/>
                  <a:gd name="T95" fmla="*/ 1134 h 2758"/>
                  <a:gd name="T96" fmla="*/ 188 w 2809"/>
                  <a:gd name="T97" fmla="*/ 1157 h 2758"/>
                  <a:gd name="T98" fmla="*/ 215 w 2809"/>
                  <a:gd name="T99" fmla="*/ 1636 h 2758"/>
                  <a:gd name="T100" fmla="*/ 589 w 2809"/>
                  <a:gd name="T101" fmla="*/ 1855 h 2758"/>
                  <a:gd name="T102" fmla="*/ 589 w 2809"/>
                  <a:gd name="T103" fmla="*/ 1860 h 2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9" h="2758">
                    <a:moveTo>
                      <a:pt x="1003" y="2742"/>
                    </a:moveTo>
                    <a:cubicBezTo>
                      <a:pt x="966" y="2743"/>
                      <a:pt x="930" y="2733"/>
                      <a:pt x="899" y="2714"/>
                    </a:cubicBezTo>
                    <a:cubicBezTo>
                      <a:pt x="506" y="2488"/>
                      <a:pt x="506" y="2488"/>
                      <a:pt x="506" y="2488"/>
                    </a:cubicBezTo>
                    <a:cubicBezTo>
                      <a:pt x="406" y="2431"/>
                      <a:pt x="373" y="2304"/>
                      <a:pt x="430" y="2204"/>
                    </a:cubicBezTo>
                    <a:cubicBezTo>
                      <a:pt x="430" y="2192"/>
                      <a:pt x="430" y="2192"/>
                      <a:pt x="430" y="2192"/>
                    </a:cubicBezTo>
                    <a:cubicBezTo>
                      <a:pt x="475" y="2117"/>
                      <a:pt x="475" y="2023"/>
                      <a:pt x="430" y="1948"/>
                    </a:cubicBezTo>
                    <a:cubicBezTo>
                      <a:pt x="389" y="1869"/>
                      <a:pt x="307" y="1820"/>
                      <a:pt x="218" y="1820"/>
                    </a:cubicBezTo>
                    <a:cubicBezTo>
                      <a:pt x="208" y="1820"/>
                      <a:pt x="208" y="1820"/>
                      <a:pt x="208" y="1820"/>
                    </a:cubicBezTo>
                    <a:cubicBezTo>
                      <a:pt x="152" y="1820"/>
                      <a:pt x="100" y="1798"/>
                      <a:pt x="60" y="1759"/>
                    </a:cubicBezTo>
                    <a:cubicBezTo>
                      <a:pt x="21" y="1720"/>
                      <a:pt x="0" y="1667"/>
                      <a:pt x="0" y="1612"/>
                    </a:cubicBezTo>
                    <a:cubicBezTo>
                      <a:pt x="0" y="1157"/>
                      <a:pt x="0" y="1157"/>
                      <a:pt x="0" y="1157"/>
                    </a:cubicBezTo>
                    <a:cubicBezTo>
                      <a:pt x="0" y="1100"/>
                      <a:pt x="24" y="1046"/>
                      <a:pt x="65" y="1007"/>
                    </a:cubicBezTo>
                    <a:cubicBezTo>
                      <a:pt x="106" y="968"/>
                      <a:pt x="161" y="947"/>
                      <a:pt x="218" y="948"/>
                    </a:cubicBezTo>
                    <a:cubicBezTo>
                      <a:pt x="307" y="950"/>
                      <a:pt x="389" y="902"/>
                      <a:pt x="430" y="823"/>
                    </a:cubicBezTo>
                    <a:cubicBezTo>
                      <a:pt x="476" y="751"/>
                      <a:pt x="479" y="660"/>
                      <a:pt x="439" y="585"/>
                    </a:cubicBezTo>
                    <a:cubicBezTo>
                      <a:pt x="439" y="571"/>
                      <a:pt x="439" y="571"/>
                      <a:pt x="439" y="571"/>
                    </a:cubicBezTo>
                    <a:cubicBezTo>
                      <a:pt x="411" y="523"/>
                      <a:pt x="403" y="466"/>
                      <a:pt x="417" y="412"/>
                    </a:cubicBezTo>
                    <a:cubicBezTo>
                      <a:pt x="431" y="359"/>
                      <a:pt x="466" y="313"/>
                      <a:pt x="514" y="285"/>
                    </a:cubicBezTo>
                    <a:cubicBezTo>
                      <a:pt x="899" y="56"/>
                      <a:pt x="899" y="56"/>
                      <a:pt x="899" y="56"/>
                    </a:cubicBezTo>
                    <a:cubicBezTo>
                      <a:pt x="947" y="28"/>
                      <a:pt x="1004" y="21"/>
                      <a:pt x="1058" y="35"/>
                    </a:cubicBezTo>
                    <a:cubicBezTo>
                      <a:pt x="1112" y="50"/>
                      <a:pt x="1157" y="85"/>
                      <a:pt x="1185" y="134"/>
                    </a:cubicBezTo>
                    <a:cubicBezTo>
                      <a:pt x="1185" y="146"/>
                      <a:pt x="1185" y="146"/>
                      <a:pt x="1185" y="146"/>
                    </a:cubicBezTo>
                    <a:cubicBezTo>
                      <a:pt x="1229" y="220"/>
                      <a:pt x="1309" y="264"/>
                      <a:pt x="1395" y="262"/>
                    </a:cubicBezTo>
                    <a:cubicBezTo>
                      <a:pt x="1482" y="265"/>
                      <a:pt x="1564" y="221"/>
                      <a:pt x="1610" y="146"/>
                    </a:cubicBezTo>
                    <a:cubicBezTo>
                      <a:pt x="1629" y="130"/>
                      <a:pt x="1629" y="130"/>
                      <a:pt x="1629" y="130"/>
                    </a:cubicBezTo>
                    <a:cubicBezTo>
                      <a:pt x="1687" y="33"/>
                      <a:pt x="1812" y="0"/>
                      <a:pt x="1910" y="56"/>
                    </a:cubicBezTo>
                    <a:cubicBezTo>
                      <a:pt x="2303" y="282"/>
                      <a:pt x="2303" y="282"/>
                      <a:pt x="2303" y="282"/>
                    </a:cubicBezTo>
                    <a:cubicBezTo>
                      <a:pt x="2350" y="310"/>
                      <a:pt x="2385" y="355"/>
                      <a:pt x="2400" y="409"/>
                    </a:cubicBezTo>
                    <a:cubicBezTo>
                      <a:pt x="2414" y="462"/>
                      <a:pt x="2406" y="520"/>
                      <a:pt x="2379" y="568"/>
                    </a:cubicBezTo>
                    <a:cubicBezTo>
                      <a:pt x="2379" y="580"/>
                      <a:pt x="2379" y="580"/>
                      <a:pt x="2379" y="580"/>
                    </a:cubicBezTo>
                    <a:cubicBezTo>
                      <a:pt x="2334" y="655"/>
                      <a:pt x="2334" y="748"/>
                      <a:pt x="2379" y="823"/>
                    </a:cubicBezTo>
                    <a:cubicBezTo>
                      <a:pt x="2419" y="901"/>
                      <a:pt x="2498" y="949"/>
                      <a:pt x="2585" y="950"/>
                    </a:cubicBezTo>
                    <a:cubicBezTo>
                      <a:pt x="2601" y="950"/>
                      <a:pt x="2601" y="950"/>
                      <a:pt x="2601" y="950"/>
                    </a:cubicBezTo>
                    <a:cubicBezTo>
                      <a:pt x="2656" y="950"/>
                      <a:pt x="2709" y="972"/>
                      <a:pt x="2748" y="1011"/>
                    </a:cubicBezTo>
                    <a:cubicBezTo>
                      <a:pt x="2787" y="1050"/>
                      <a:pt x="2809" y="1103"/>
                      <a:pt x="2809" y="1158"/>
                    </a:cubicBezTo>
                    <a:cubicBezTo>
                      <a:pt x="2809" y="1612"/>
                      <a:pt x="2809" y="1612"/>
                      <a:pt x="2809" y="1612"/>
                    </a:cubicBezTo>
                    <a:cubicBezTo>
                      <a:pt x="2809" y="1668"/>
                      <a:pt x="2786" y="1721"/>
                      <a:pt x="2746" y="1760"/>
                    </a:cubicBezTo>
                    <a:cubicBezTo>
                      <a:pt x="2706" y="1799"/>
                      <a:pt x="2652" y="1821"/>
                      <a:pt x="2596" y="1820"/>
                    </a:cubicBezTo>
                    <a:cubicBezTo>
                      <a:pt x="2581" y="1820"/>
                      <a:pt x="2581" y="1820"/>
                      <a:pt x="2581" y="1820"/>
                    </a:cubicBezTo>
                    <a:cubicBezTo>
                      <a:pt x="2513" y="1822"/>
                      <a:pt x="2449" y="1851"/>
                      <a:pt x="2403" y="1901"/>
                    </a:cubicBezTo>
                    <a:cubicBezTo>
                      <a:pt x="2356" y="1951"/>
                      <a:pt x="2332" y="2018"/>
                      <a:pt x="2335" y="2086"/>
                    </a:cubicBezTo>
                    <a:cubicBezTo>
                      <a:pt x="2336" y="2122"/>
                      <a:pt x="2346" y="2157"/>
                      <a:pt x="2363" y="2188"/>
                    </a:cubicBezTo>
                    <a:cubicBezTo>
                      <a:pt x="2363" y="2202"/>
                      <a:pt x="2363" y="2202"/>
                      <a:pt x="2363" y="2202"/>
                    </a:cubicBezTo>
                    <a:cubicBezTo>
                      <a:pt x="2391" y="2250"/>
                      <a:pt x="2399" y="2307"/>
                      <a:pt x="2384" y="2360"/>
                    </a:cubicBezTo>
                    <a:cubicBezTo>
                      <a:pt x="2370" y="2414"/>
                      <a:pt x="2335" y="2459"/>
                      <a:pt x="2287" y="2486"/>
                    </a:cubicBezTo>
                    <a:cubicBezTo>
                      <a:pt x="1894" y="2714"/>
                      <a:pt x="1894" y="2714"/>
                      <a:pt x="1894" y="2714"/>
                    </a:cubicBezTo>
                    <a:cubicBezTo>
                      <a:pt x="1798" y="2758"/>
                      <a:pt x="1686" y="2725"/>
                      <a:pt x="1629" y="2636"/>
                    </a:cubicBezTo>
                    <a:cubicBezTo>
                      <a:pt x="1629" y="2626"/>
                      <a:pt x="1629" y="2626"/>
                      <a:pt x="1629" y="2626"/>
                    </a:cubicBezTo>
                    <a:cubicBezTo>
                      <a:pt x="1583" y="2553"/>
                      <a:pt x="1503" y="2509"/>
                      <a:pt x="1417" y="2509"/>
                    </a:cubicBezTo>
                    <a:cubicBezTo>
                      <a:pt x="1331" y="2509"/>
                      <a:pt x="1250" y="2553"/>
                      <a:pt x="1204" y="2626"/>
                    </a:cubicBezTo>
                    <a:cubicBezTo>
                      <a:pt x="1204" y="2640"/>
                      <a:pt x="1204" y="2640"/>
                      <a:pt x="1204" y="2640"/>
                    </a:cubicBezTo>
                    <a:cubicBezTo>
                      <a:pt x="1168" y="2703"/>
                      <a:pt x="1101" y="2743"/>
                      <a:pt x="1028" y="2744"/>
                    </a:cubicBezTo>
                    <a:lnTo>
                      <a:pt x="1003" y="2742"/>
                    </a:lnTo>
                    <a:close/>
                    <a:moveTo>
                      <a:pt x="589" y="1860"/>
                    </a:moveTo>
                    <a:cubicBezTo>
                      <a:pt x="664" y="1992"/>
                      <a:pt x="664" y="2154"/>
                      <a:pt x="589" y="2285"/>
                    </a:cubicBezTo>
                    <a:cubicBezTo>
                      <a:pt x="589" y="2298"/>
                      <a:pt x="589" y="2298"/>
                      <a:pt x="589" y="2298"/>
                    </a:cubicBezTo>
                    <a:cubicBezTo>
                      <a:pt x="582" y="2311"/>
                      <a:pt x="586" y="2327"/>
                      <a:pt x="599" y="2335"/>
                    </a:cubicBezTo>
                    <a:cubicBezTo>
                      <a:pt x="992" y="2560"/>
                      <a:pt x="992" y="2560"/>
                      <a:pt x="992" y="2560"/>
                    </a:cubicBezTo>
                    <a:cubicBezTo>
                      <a:pt x="998" y="2564"/>
                      <a:pt x="1006" y="2564"/>
                      <a:pt x="1012" y="2560"/>
                    </a:cubicBezTo>
                    <a:cubicBezTo>
                      <a:pt x="1018" y="2559"/>
                      <a:pt x="1024" y="2555"/>
                      <a:pt x="1028" y="2550"/>
                    </a:cubicBezTo>
                    <a:cubicBezTo>
                      <a:pt x="1028" y="2534"/>
                      <a:pt x="1028" y="2534"/>
                      <a:pt x="1028" y="2534"/>
                    </a:cubicBezTo>
                    <a:cubicBezTo>
                      <a:pt x="1108" y="2406"/>
                      <a:pt x="1249" y="2328"/>
                      <a:pt x="1400" y="2328"/>
                    </a:cubicBezTo>
                    <a:cubicBezTo>
                      <a:pt x="1551" y="2328"/>
                      <a:pt x="1692" y="2406"/>
                      <a:pt x="1772" y="2534"/>
                    </a:cubicBezTo>
                    <a:cubicBezTo>
                      <a:pt x="1772" y="2546"/>
                      <a:pt x="1772" y="2546"/>
                      <a:pt x="1772" y="2546"/>
                    </a:cubicBezTo>
                    <a:cubicBezTo>
                      <a:pt x="1775" y="2553"/>
                      <a:pt x="1780" y="2558"/>
                      <a:pt x="1787" y="2561"/>
                    </a:cubicBezTo>
                    <a:cubicBezTo>
                      <a:pt x="1794" y="2563"/>
                      <a:pt x="1801" y="2562"/>
                      <a:pt x="1807" y="2559"/>
                    </a:cubicBezTo>
                    <a:cubicBezTo>
                      <a:pt x="2199" y="2331"/>
                      <a:pt x="2199" y="2331"/>
                      <a:pt x="2199" y="2331"/>
                    </a:cubicBezTo>
                    <a:cubicBezTo>
                      <a:pt x="2211" y="2324"/>
                      <a:pt x="2216" y="2309"/>
                      <a:pt x="2209" y="2296"/>
                    </a:cubicBezTo>
                    <a:cubicBezTo>
                      <a:pt x="2209" y="2282"/>
                      <a:pt x="2209" y="2282"/>
                      <a:pt x="2209" y="2282"/>
                    </a:cubicBezTo>
                    <a:cubicBezTo>
                      <a:pt x="2154" y="2180"/>
                      <a:pt x="2142" y="2061"/>
                      <a:pt x="2175" y="1950"/>
                    </a:cubicBezTo>
                    <a:cubicBezTo>
                      <a:pt x="2208" y="1839"/>
                      <a:pt x="2284" y="1746"/>
                      <a:pt x="2386" y="1691"/>
                    </a:cubicBezTo>
                    <a:cubicBezTo>
                      <a:pt x="2446" y="1660"/>
                      <a:pt x="2512" y="1641"/>
                      <a:pt x="2580" y="1638"/>
                    </a:cubicBezTo>
                    <a:cubicBezTo>
                      <a:pt x="2594" y="1638"/>
                      <a:pt x="2594" y="1638"/>
                      <a:pt x="2594" y="1638"/>
                    </a:cubicBezTo>
                    <a:cubicBezTo>
                      <a:pt x="2601" y="1639"/>
                      <a:pt x="2608" y="1637"/>
                      <a:pt x="2614" y="1633"/>
                    </a:cubicBezTo>
                    <a:cubicBezTo>
                      <a:pt x="2619" y="1629"/>
                      <a:pt x="2623" y="1622"/>
                      <a:pt x="2624" y="1615"/>
                    </a:cubicBezTo>
                    <a:cubicBezTo>
                      <a:pt x="2624" y="1157"/>
                      <a:pt x="2624" y="1157"/>
                      <a:pt x="2624" y="1157"/>
                    </a:cubicBezTo>
                    <a:cubicBezTo>
                      <a:pt x="2623" y="1143"/>
                      <a:pt x="2611" y="1132"/>
                      <a:pt x="2597" y="1132"/>
                    </a:cubicBezTo>
                    <a:cubicBezTo>
                      <a:pt x="2581" y="1132"/>
                      <a:pt x="2581" y="1132"/>
                      <a:pt x="2581" y="1132"/>
                    </a:cubicBezTo>
                    <a:cubicBezTo>
                      <a:pt x="2430" y="1129"/>
                      <a:pt x="2292" y="1046"/>
                      <a:pt x="2216" y="915"/>
                    </a:cubicBezTo>
                    <a:cubicBezTo>
                      <a:pt x="2140" y="783"/>
                      <a:pt x="2140" y="621"/>
                      <a:pt x="2216" y="490"/>
                    </a:cubicBezTo>
                    <a:cubicBezTo>
                      <a:pt x="2216" y="476"/>
                      <a:pt x="2216" y="476"/>
                      <a:pt x="2216" y="476"/>
                    </a:cubicBezTo>
                    <a:cubicBezTo>
                      <a:pt x="2219" y="470"/>
                      <a:pt x="2219" y="463"/>
                      <a:pt x="2216" y="456"/>
                    </a:cubicBezTo>
                    <a:cubicBezTo>
                      <a:pt x="2214" y="450"/>
                      <a:pt x="2210" y="444"/>
                      <a:pt x="2204" y="441"/>
                    </a:cubicBezTo>
                    <a:cubicBezTo>
                      <a:pt x="1809" y="211"/>
                      <a:pt x="1809" y="211"/>
                      <a:pt x="1809" y="211"/>
                    </a:cubicBezTo>
                    <a:cubicBezTo>
                      <a:pt x="1797" y="205"/>
                      <a:pt x="1782" y="209"/>
                      <a:pt x="1774" y="220"/>
                    </a:cubicBezTo>
                    <a:cubicBezTo>
                      <a:pt x="1775" y="232"/>
                      <a:pt x="1775" y="232"/>
                      <a:pt x="1775" y="232"/>
                    </a:cubicBezTo>
                    <a:cubicBezTo>
                      <a:pt x="1697" y="361"/>
                      <a:pt x="1557" y="439"/>
                      <a:pt x="1406" y="439"/>
                    </a:cubicBezTo>
                    <a:cubicBezTo>
                      <a:pt x="1255" y="439"/>
                      <a:pt x="1115" y="361"/>
                      <a:pt x="1037" y="232"/>
                    </a:cubicBezTo>
                    <a:cubicBezTo>
                      <a:pt x="1029" y="232"/>
                      <a:pt x="1029" y="232"/>
                      <a:pt x="1029" y="232"/>
                    </a:cubicBezTo>
                    <a:cubicBezTo>
                      <a:pt x="1023" y="219"/>
                      <a:pt x="1008" y="213"/>
                      <a:pt x="994" y="218"/>
                    </a:cubicBezTo>
                    <a:cubicBezTo>
                      <a:pt x="599" y="439"/>
                      <a:pt x="599" y="439"/>
                      <a:pt x="599" y="439"/>
                    </a:cubicBezTo>
                    <a:cubicBezTo>
                      <a:pt x="590" y="449"/>
                      <a:pt x="590" y="464"/>
                      <a:pt x="599" y="474"/>
                    </a:cubicBezTo>
                    <a:cubicBezTo>
                      <a:pt x="599" y="488"/>
                      <a:pt x="599" y="488"/>
                      <a:pt x="599" y="488"/>
                    </a:cubicBezTo>
                    <a:cubicBezTo>
                      <a:pt x="675" y="620"/>
                      <a:pt x="675" y="782"/>
                      <a:pt x="599" y="913"/>
                    </a:cubicBezTo>
                    <a:cubicBezTo>
                      <a:pt x="525" y="1048"/>
                      <a:pt x="383" y="1132"/>
                      <a:pt x="229" y="1134"/>
                    </a:cubicBezTo>
                    <a:cubicBezTo>
                      <a:pt x="218" y="1134"/>
                      <a:pt x="218" y="1134"/>
                      <a:pt x="218" y="1134"/>
                    </a:cubicBezTo>
                    <a:cubicBezTo>
                      <a:pt x="211" y="1133"/>
                      <a:pt x="204" y="1135"/>
                      <a:pt x="198" y="1139"/>
                    </a:cubicBezTo>
                    <a:cubicBezTo>
                      <a:pt x="193" y="1143"/>
                      <a:pt x="189" y="1150"/>
                      <a:pt x="188" y="1157"/>
                    </a:cubicBezTo>
                    <a:cubicBezTo>
                      <a:pt x="188" y="1612"/>
                      <a:pt x="188" y="1612"/>
                      <a:pt x="188" y="1612"/>
                    </a:cubicBezTo>
                    <a:cubicBezTo>
                      <a:pt x="189" y="1626"/>
                      <a:pt x="201" y="1636"/>
                      <a:pt x="215" y="1636"/>
                    </a:cubicBezTo>
                    <a:cubicBezTo>
                      <a:pt x="218" y="1636"/>
                      <a:pt x="218" y="1636"/>
                      <a:pt x="218" y="1636"/>
                    </a:cubicBezTo>
                    <a:cubicBezTo>
                      <a:pt x="372" y="1638"/>
                      <a:pt x="513" y="1721"/>
                      <a:pt x="589" y="1855"/>
                    </a:cubicBezTo>
                    <a:lnTo>
                      <a:pt x="589" y="1860"/>
                    </a:lnTo>
                    <a:close/>
                    <a:moveTo>
                      <a:pt x="589" y="1860"/>
                    </a:moveTo>
                    <a:cubicBezTo>
                      <a:pt x="589" y="1860"/>
                      <a:pt x="589" y="1860"/>
                      <a:pt x="589" y="18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grpSp>
        <p:nvGrpSpPr>
          <p:cNvPr id="34" name="组合 3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CB9C715-DD82-45EC-8165-4A2EED208E03}"/>
              </a:ext>
            </a:extLst>
          </p:cNvPr>
          <p:cNvGrpSpPr/>
          <p:nvPr/>
        </p:nvGrpSpPr>
        <p:grpSpPr>
          <a:xfrm>
            <a:off x="7697360" y="2072930"/>
            <a:ext cx="651530" cy="651529"/>
            <a:chOff x="2485774" y="2335448"/>
            <a:chExt cx="651530" cy="651529"/>
          </a:xfrm>
        </p:grpSpPr>
        <p:grpSp>
          <p:nvGrpSpPr>
            <p:cNvPr id="35" name="组合 3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014AF80-6BF8-47DC-9E70-E2AFEE9775F9}"/>
                </a:ext>
              </a:extLst>
            </p:cNvPr>
            <p:cNvGrpSpPr/>
            <p:nvPr/>
          </p:nvGrpSpPr>
          <p:grpSpPr>
            <a:xfrm>
              <a:off x="2485774" y="2335448"/>
              <a:ext cx="651530" cy="651529"/>
              <a:chOff x="3172890" y="4883686"/>
              <a:chExt cx="1745008" cy="1745006"/>
            </a:xfrm>
          </p:grpSpPr>
          <p:sp>
            <p:nvSpPr>
              <p:cNvPr id="39" name="椭圆 3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62057D0-8192-47FF-B0A8-545246A406C0}"/>
                  </a:ext>
                </a:extLst>
              </p:cNvPr>
              <p:cNvSpPr/>
              <p:nvPr/>
            </p:nvSpPr>
            <p:spPr>
              <a:xfrm>
                <a:off x="3172890" y="4883686"/>
                <a:ext cx="1745006" cy="1745006"/>
              </a:xfrm>
              <a:prstGeom prst="ellipse">
                <a:avLst/>
              </a:prstGeom>
              <a:solidFill>
                <a:sysClr val="windowText" lastClr="000000"/>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40" name="组合 3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AE7ACC7-118D-486C-9E1B-3B5B01C874CA}"/>
                  </a:ext>
                </a:extLst>
              </p:cNvPr>
              <p:cNvGrpSpPr/>
              <p:nvPr/>
            </p:nvGrpSpPr>
            <p:grpSpPr>
              <a:xfrm>
                <a:off x="3172892" y="4883686"/>
                <a:ext cx="1745006" cy="1745006"/>
                <a:chOff x="-7920861" y="8498135"/>
                <a:chExt cx="2531445" cy="2531444"/>
              </a:xfrm>
            </p:grpSpPr>
            <p:sp>
              <p:nvSpPr>
                <p:cNvPr id="41" name="椭圆 4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7E699B3-53E2-4B38-9080-8383A5202FEC}"/>
                    </a:ext>
                  </a:extLst>
                </p:cNvPr>
                <p:cNvSpPr/>
                <p:nvPr/>
              </p:nvSpPr>
              <p:spPr>
                <a:xfrm>
                  <a:off x="-7920860" y="8498135"/>
                  <a:ext cx="2531444" cy="2531444"/>
                </a:xfrm>
                <a:prstGeom prst="ellipse">
                  <a:avLst/>
                </a:prstGeom>
                <a:gradFill flip="none" rotWithShape="1">
                  <a:gsLst>
                    <a:gs pos="41000">
                      <a:sysClr val="windowText" lastClr="000000">
                        <a:alpha val="0"/>
                      </a:sysClr>
                    </a:gs>
                    <a:gs pos="80000">
                      <a:srgbClr val="37DDF1"/>
                    </a:gs>
                  </a:gsLst>
                  <a:path path="circle">
                    <a:fillToRect l="50000" t="50000" r="50000" b="50000"/>
                  </a:path>
                  <a:tileRect/>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2" name="椭圆 4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438E48A-FABD-4833-AC71-B99BE6898004}"/>
                    </a:ext>
                  </a:extLst>
                </p:cNvPr>
                <p:cNvSpPr/>
                <p:nvPr/>
              </p:nvSpPr>
              <p:spPr>
                <a:xfrm>
                  <a:off x="-7920860" y="8498135"/>
                  <a:ext cx="2531444" cy="2531444"/>
                </a:xfrm>
                <a:prstGeom prst="ellipse">
                  <a:avLst/>
                </a:prstGeom>
                <a:gradFill flip="none" rotWithShape="1">
                  <a:gsLst>
                    <a:gs pos="55000">
                      <a:sysClr val="windowText" lastClr="000000">
                        <a:alpha val="0"/>
                      </a:sysClr>
                    </a:gs>
                    <a:gs pos="87000">
                      <a:srgbClr val="37DDF1"/>
                    </a:gs>
                  </a:gsLst>
                  <a:path path="circle">
                    <a:fillToRect t="100000" r="100000"/>
                  </a:path>
                  <a:tileRect l="-100000" b="-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43" name="椭圆 4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872F264-341D-48CC-8C50-C762C1869F3B}"/>
                    </a:ext>
                  </a:extLst>
                </p:cNvPr>
                <p:cNvSpPr/>
                <p:nvPr/>
              </p:nvSpPr>
              <p:spPr>
                <a:xfrm>
                  <a:off x="-7920861" y="8498135"/>
                  <a:ext cx="2531444" cy="2531444"/>
                </a:xfrm>
                <a:prstGeom prst="ellipse">
                  <a:avLst/>
                </a:prstGeom>
                <a:gradFill flip="none" rotWithShape="1">
                  <a:gsLst>
                    <a:gs pos="53000">
                      <a:sysClr val="windowText" lastClr="000000">
                        <a:alpha val="0"/>
                      </a:sysClr>
                    </a:gs>
                    <a:gs pos="88000">
                      <a:srgbClr val="002060"/>
                    </a:gs>
                  </a:gsLst>
                  <a:path path="circle">
                    <a:fillToRect l="100000" b="100000"/>
                  </a:path>
                  <a:tileRect t="-100000" r="-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grpSp>
          <p:nvGrpSpPr>
            <p:cNvPr id="36" name="组合 3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B9BC28E-A36E-42FC-B6A2-F0CBD145DEDB}"/>
                </a:ext>
              </a:extLst>
            </p:cNvPr>
            <p:cNvGrpSpPr/>
            <p:nvPr/>
          </p:nvGrpSpPr>
          <p:grpSpPr>
            <a:xfrm>
              <a:off x="2648707" y="2501573"/>
              <a:ext cx="325664" cy="319278"/>
              <a:chOff x="2149475" y="4491038"/>
              <a:chExt cx="323850" cy="317499"/>
            </a:xfrm>
            <a:gradFill>
              <a:gsLst>
                <a:gs pos="0">
                  <a:srgbClr val="3CC6E4"/>
                </a:gs>
                <a:gs pos="100000">
                  <a:srgbClr val="54F2F0"/>
                </a:gs>
              </a:gsLst>
              <a:lin ang="5400000" scaled="1"/>
            </a:gradFill>
          </p:grpSpPr>
          <p:sp>
            <p:nvSpPr>
              <p:cNvPr id="37" name="Freeform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E477985-9CAF-4527-94A3-596EBF9BDD6B}"/>
                  </a:ext>
                </a:extLst>
              </p:cNvPr>
              <p:cNvSpPr>
                <a:spLocks noEditPoints="1"/>
              </p:cNvSpPr>
              <p:nvPr/>
            </p:nvSpPr>
            <p:spPr bwMode="auto">
              <a:xfrm>
                <a:off x="2252663" y="4591050"/>
                <a:ext cx="117475" cy="117475"/>
              </a:xfrm>
              <a:custGeom>
                <a:avLst/>
                <a:gdLst>
                  <a:gd name="T0" fmla="*/ 513 w 1026"/>
                  <a:gd name="T1" fmla="*/ 1026 h 1026"/>
                  <a:gd name="T2" fmla="*/ 0 w 1026"/>
                  <a:gd name="T3" fmla="*/ 513 h 1026"/>
                  <a:gd name="T4" fmla="*/ 513 w 1026"/>
                  <a:gd name="T5" fmla="*/ 0 h 1026"/>
                  <a:gd name="T6" fmla="*/ 1026 w 1026"/>
                  <a:gd name="T7" fmla="*/ 513 h 1026"/>
                  <a:gd name="T8" fmla="*/ 876 w 1026"/>
                  <a:gd name="T9" fmla="*/ 876 h 1026"/>
                  <a:gd name="T10" fmla="*/ 513 w 1026"/>
                  <a:gd name="T11" fmla="*/ 1026 h 1026"/>
                  <a:gd name="T12" fmla="*/ 513 w 1026"/>
                  <a:gd name="T13" fmla="*/ 183 h 1026"/>
                  <a:gd name="T14" fmla="*/ 205 w 1026"/>
                  <a:gd name="T15" fmla="*/ 387 h 1026"/>
                  <a:gd name="T16" fmla="*/ 277 w 1026"/>
                  <a:gd name="T17" fmla="*/ 749 h 1026"/>
                  <a:gd name="T18" fmla="*/ 639 w 1026"/>
                  <a:gd name="T19" fmla="*/ 821 h 1026"/>
                  <a:gd name="T20" fmla="*/ 843 w 1026"/>
                  <a:gd name="T21" fmla="*/ 513 h 1026"/>
                  <a:gd name="T22" fmla="*/ 746 w 1026"/>
                  <a:gd name="T23" fmla="*/ 280 h 1026"/>
                  <a:gd name="T24" fmla="*/ 513 w 1026"/>
                  <a:gd name="T25" fmla="*/ 183 h 1026"/>
                  <a:gd name="T26" fmla="*/ 513 w 1026"/>
                  <a:gd name="T27" fmla="*/ 183 h 1026"/>
                  <a:gd name="T28" fmla="*/ 513 w 1026"/>
                  <a:gd name="T29" fmla="*/ 183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6" h="1026">
                    <a:moveTo>
                      <a:pt x="513" y="1026"/>
                    </a:moveTo>
                    <a:cubicBezTo>
                      <a:pt x="230" y="1026"/>
                      <a:pt x="0" y="797"/>
                      <a:pt x="0" y="513"/>
                    </a:cubicBezTo>
                    <a:cubicBezTo>
                      <a:pt x="0" y="230"/>
                      <a:pt x="230" y="0"/>
                      <a:pt x="513" y="0"/>
                    </a:cubicBezTo>
                    <a:cubicBezTo>
                      <a:pt x="797" y="0"/>
                      <a:pt x="1026" y="230"/>
                      <a:pt x="1026" y="513"/>
                    </a:cubicBezTo>
                    <a:cubicBezTo>
                      <a:pt x="1026" y="649"/>
                      <a:pt x="972" y="780"/>
                      <a:pt x="876" y="876"/>
                    </a:cubicBezTo>
                    <a:cubicBezTo>
                      <a:pt x="780" y="972"/>
                      <a:pt x="649" y="1026"/>
                      <a:pt x="513" y="1026"/>
                    </a:cubicBezTo>
                    <a:close/>
                    <a:moveTo>
                      <a:pt x="513" y="183"/>
                    </a:moveTo>
                    <a:cubicBezTo>
                      <a:pt x="379" y="183"/>
                      <a:pt x="257" y="263"/>
                      <a:pt x="205" y="387"/>
                    </a:cubicBezTo>
                    <a:cubicBezTo>
                      <a:pt x="154" y="511"/>
                      <a:pt x="182" y="654"/>
                      <a:pt x="277" y="749"/>
                    </a:cubicBezTo>
                    <a:cubicBezTo>
                      <a:pt x="372" y="844"/>
                      <a:pt x="515" y="873"/>
                      <a:pt x="639" y="821"/>
                    </a:cubicBezTo>
                    <a:cubicBezTo>
                      <a:pt x="763" y="769"/>
                      <a:pt x="844" y="648"/>
                      <a:pt x="843" y="513"/>
                    </a:cubicBezTo>
                    <a:cubicBezTo>
                      <a:pt x="843" y="426"/>
                      <a:pt x="808" y="342"/>
                      <a:pt x="746" y="280"/>
                    </a:cubicBezTo>
                    <a:cubicBezTo>
                      <a:pt x="684" y="218"/>
                      <a:pt x="601" y="183"/>
                      <a:pt x="513" y="183"/>
                    </a:cubicBezTo>
                    <a:close/>
                    <a:moveTo>
                      <a:pt x="513" y="183"/>
                    </a:moveTo>
                    <a:cubicBezTo>
                      <a:pt x="513" y="183"/>
                      <a:pt x="513" y="183"/>
                      <a:pt x="513"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38" name="Freeform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24AAD6C-55BF-4FD7-9809-8841EF42A2C4}"/>
                  </a:ext>
                </a:extLst>
              </p:cNvPr>
              <p:cNvSpPr>
                <a:spLocks noEditPoints="1"/>
              </p:cNvSpPr>
              <p:nvPr/>
            </p:nvSpPr>
            <p:spPr bwMode="auto">
              <a:xfrm>
                <a:off x="2149475" y="4491038"/>
                <a:ext cx="323850" cy="317499"/>
              </a:xfrm>
              <a:custGeom>
                <a:avLst/>
                <a:gdLst>
                  <a:gd name="T0" fmla="*/ 899 w 2809"/>
                  <a:gd name="T1" fmla="*/ 2714 h 2758"/>
                  <a:gd name="T2" fmla="*/ 430 w 2809"/>
                  <a:gd name="T3" fmla="*/ 2204 h 2758"/>
                  <a:gd name="T4" fmla="*/ 430 w 2809"/>
                  <a:gd name="T5" fmla="*/ 1948 h 2758"/>
                  <a:gd name="T6" fmla="*/ 208 w 2809"/>
                  <a:gd name="T7" fmla="*/ 1820 h 2758"/>
                  <a:gd name="T8" fmla="*/ 0 w 2809"/>
                  <a:gd name="T9" fmla="*/ 1612 h 2758"/>
                  <a:gd name="T10" fmla="*/ 65 w 2809"/>
                  <a:gd name="T11" fmla="*/ 1007 h 2758"/>
                  <a:gd name="T12" fmla="*/ 430 w 2809"/>
                  <a:gd name="T13" fmla="*/ 823 h 2758"/>
                  <a:gd name="T14" fmla="*/ 439 w 2809"/>
                  <a:gd name="T15" fmla="*/ 571 h 2758"/>
                  <a:gd name="T16" fmla="*/ 514 w 2809"/>
                  <a:gd name="T17" fmla="*/ 285 h 2758"/>
                  <a:gd name="T18" fmla="*/ 1058 w 2809"/>
                  <a:gd name="T19" fmla="*/ 35 h 2758"/>
                  <a:gd name="T20" fmla="*/ 1185 w 2809"/>
                  <a:gd name="T21" fmla="*/ 146 h 2758"/>
                  <a:gd name="T22" fmla="*/ 1610 w 2809"/>
                  <a:gd name="T23" fmla="*/ 146 h 2758"/>
                  <a:gd name="T24" fmla="*/ 1910 w 2809"/>
                  <a:gd name="T25" fmla="*/ 56 h 2758"/>
                  <a:gd name="T26" fmla="*/ 2400 w 2809"/>
                  <a:gd name="T27" fmla="*/ 409 h 2758"/>
                  <a:gd name="T28" fmla="*/ 2379 w 2809"/>
                  <a:gd name="T29" fmla="*/ 580 h 2758"/>
                  <a:gd name="T30" fmla="*/ 2585 w 2809"/>
                  <a:gd name="T31" fmla="*/ 950 h 2758"/>
                  <a:gd name="T32" fmla="*/ 2748 w 2809"/>
                  <a:gd name="T33" fmla="*/ 1011 h 2758"/>
                  <a:gd name="T34" fmla="*/ 2809 w 2809"/>
                  <a:gd name="T35" fmla="*/ 1612 h 2758"/>
                  <a:gd name="T36" fmla="*/ 2596 w 2809"/>
                  <a:gd name="T37" fmla="*/ 1820 h 2758"/>
                  <a:gd name="T38" fmla="*/ 2403 w 2809"/>
                  <a:gd name="T39" fmla="*/ 1901 h 2758"/>
                  <a:gd name="T40" fmla="*/ 2363 w 2809"/>
                  <a:gd name="T41" fmla="*/ 2188 h 2758"/>
                  <a:gd name="T42" fmla="*/ 2384 w 2809"/>
                  <a:gd name="T43" fmla="*/ 2360 h 2758"/>
                  <a:gd name="T44" fmla="*/ 1894 w 2809"/>
                  <a:gd name="T45" fmla="*/ 2714 h 2758"/>
                  <a:gd name="T46" fmla="*/ 1629 w 2809"/>
                  <a:gd name="T47" fmla="*/ 2626 h 2758"/>
                  <a:gd name="T48" fmla="*/ 1204 w 2809"/>
                  <a:gd name="T49" fmla="*/ 2626 h 2758"/>
                  <a:gd name="T50" fmla="*/ 1028 w 2809"/>
                  <a:gd name="T51" fmla="*/ 2744 h 2758"/>
                  <a:gd name="T52" fmla="*/ 589 w 2809"/>
                  <a:gd name="T53" fmla="*/ 1860 h 2758"/>
                  <a:gd name="T54" fmla="*/ 589 w 2809"/>
                  <a:gd name="T55" fmla="*/ 2298 h 2758"/>
                  <a:gd name="T56" fmla="*/ 992 w 2809"/>
                  <a:gd name="T57" fmla="*/ 2560 h 2758"/>
                  <a:gd name="T58" fmla="*/ 1028 w 2809"/>
                  <a:gd name="T59" fmla="*/ 2550 h 2758"/>
                  <a:gd name="T60" fmla="*/ 1400 w 2809"/>
                  <a:gd name="T61" fmla="*/ 2328 h 2758"/>
                  <a:gd name="T62" fmla="*/ 1772 w 2809"/>
                  <a:gd name="T63" fmla="*/ 2546 h 2758"/>
                  <a:gd name="T64" fmla="*/ 1807 w 2809"/>
                  <a:gd name="T65" fmla="*/ 2559 h 2758"/>
                  <a:gd name="T66" fmla="*/ 2209 w 2809"/>
                  <a:gd name="T67" fmla="*/ 2296 h 2758"/>
                  <a:gd name="T68" fmla="*/ 2175 w 2809"/>
                  <a:gd name="T69" fmla="*/ 1950 h 2758"/>
                  <a:gd name="T70" fmla="*/ 2580 w 2809"/>
                  <a:gd name="T71" fmla="*/ 1638 h 2758"/>
                  <a:gd name="T72" fmla="*/ 2614 w 2809"/>
                  <a:gd name="T73" fmla="*/ 1633 h 2758"/>
                  <a:gd name="T74" fmla="*/ 2624 w 2809"/>
                  <a:gd name="T75" fmla="*/ 1157 h 2758"/>
                  <a:gd name="T76" fmla="*/ 2581 w 2809"/>
                  <a:gd name="T77" fmla="*/ 1132 h 2758"/>
                  <a:gd name="T78" fmla="*/ 2216 w 2809"/>
                  <a:gd name="T79" fmla="*/ 490 h 2758"/>
                  <a:gd name="T80" fmla="*/ 2216 w 2809"/>
                  <a:gd name="T81" fmla="*/ 456 h 2758"/>
                  <a:gd name="T82" fmla="*/ 1809 w 2809"/>
                  <a:gd name="T83" fmla="*/ 211 h 2758"/>
                  <a:gd name="T84" fmla="*/ 1775 w 2809"/>
                  <a:gd name="T85" fmla="*/ 232 h 2758"/>
                  <a:gd name="T86" fmla="*/ 1037 w 2809"/>
                  <a:gd name="T87" fmla="*/ 232 h 2758"/>
                  <a:gd name="T88" fmla="*/ 994 w 2809"/>
                  <a:gd name="T89" fmla="*/ 218 h 2758"/>
                  <a:gd name="T90" fmla="*/ 599 w 2809"/>
                  <a:gd name="T91" fmla="*/ 474 h 2758"/>
                  <a:gd name="T92" fmla="*/ 599 w 2809"/>
                  <a:gd name="T93" fmla="*/ 913 h 2758"/>
                  <a:gd name="T94" fmla="*/ 218 w 2809"/>
                  <a:gd name="T95" fmla="*/ 1134 h 2758"/>
                  <a:gd name="T96" fmla="*/ 188 w 2809"/>
                  <a:gd name="T97" fmla="*/ 1157 h 2758"/>
                  <a:gd name="T98" fmla="*/ 215 w 2809"/>
                  <a:gd name="T99" fmla="*/ 1636 h 2758"/>
                  <a:gd name="T100" fmla="*/ 589 w 2809"/>
                  <a:gd name="T101" fmla="*/ 1855 h 2758"/>
                  <a:gd name="T102" fmla="*/ 589 w 2809"/>
                  <a:gd name="T103" fmla="*/ 1860 h 2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9" h="2758">
                    <a:moveTo>
                      <a:pt x="1003" y="2742"/>
                    </a:moveTo>
                    <a:cubicBezTo>
                      <a:pt x="966" y="2743"/>
                      <a:pt x="930" y="2733"/>
                      <a:pt x="899" y="2714"/>
                    </a:cubicBezTo>
                    <a:cubicBezTo>
                      <a:pt x="506" y="2488"/>
                      <a:pt x="506" y="2488"/>
                      <a:pt x="506" y="2488"/>
                    </a:cubicBezTo>
                    <a:cubicBezTo>
                      <a:pt x="406" y="2431"/>
                      <a:pt x="373" y="2304"/>
                      <a:pt x="430" y="2204"/>
                    </a:cubicBezTo>
                    <a:cubicBezTo>
                      <a:pt x="430" y="2192"/>
                      <a:pt x="430" y="2192"/>
                      <a:pt x="430" y="2192"/>
                    </a:cubicBezTo>
                    <a:cubicBezTo>
                      <a:pt x="475" y="2117"/>
                      <a:pt x="475" y="2023"/>
                      <a:pt x="430" y="1948"/>
                    </a:cubicBezTo>
                    <a:cubicBezTo>
                      <a:pt x="389" y="1869"/>
                      <a:pt x="307" y="1820"/>
                      <a:pt x="218" y="1820"/>
                    </a:cubicBezTo>
                    <a:cubicBezTo>
                      <a:pt x="208" y="1820"/>
                      <a:pt x="208" y="1820"/>
                      <a:pt x="208" y="1820"/>
                    </a:cubicBezTo>
                    <a:cubicBezTo>
                      <a:pt x="152" y="1820"/>
                      <a:pt x="100" y="1798"/>
                      <a:pt x="60" y="1759"/>
                    </a:cubicBezTo>
                    <a:cubicBezTo>
                      <a:pt x="21" y="1720"/>
                      <a:pt x="0" y="1667"/>
                      <a:pt x="0" y="1612"/>
                    </a:cubicBezTo>
                    <a:cubicBezTo>
                      <a:pt x="0" y="1157"/>
                      <a:pt x="0" y="1157"/>
                      <a:pt x="0" y="1157"/>
                    </a:cubicBezTo>
                    <a:cubicBezTo>
                      <a:pt x="0" y="1100"/>
                      <a:pt x="24" y="1046"/>
                      <a:pt x="65" y="1007"/>
                    </a:cubicBezTo>
                    <a:cubicBezTo>
                      <a:pt x="106" y="968"/>
                      <a:pt x="161" y="947"/>
                      <a:pt x="218" y="948"/>
                    </a:cubicBezTo>
                    <a:cubicBezTo>
                      <a:pt x="307" y="950"/>
                      <a:pt x="389" y="902"/>
                      <a:pt x="430" y="823"/>
                    </a:cubicBezTo>
                    <a:cubicBezTo>
                      <a:pt x="476" y="751"/>
                      <a:pt x="479" y="660"/>
                      <a:pt x="439" y="585"/>
                    </a:cubicBezTo>
                    <a:cubicBezTo>
                      <a:pt x="439" y="571"/>
                      <a:pt x="439" y="571"/>
                      <a:pt x="439" y="571"/>
                    </a:cubicBezTo>
                    <a:cubicBezTo>
                      <a:pt x="411" y="523"/>
                      <a:pt x="403" y="466"/>
                      <a:pt x="417" y="412"/>
                    </a:cubicBezTo>
                    <a:cubicBezTo>
                      <a:pt x="431" y="359"/>
                      <a:pt x="466" y="313"/>
                      <a:pt x="514" y="285"/>
                    </a:cubicBezTo>
                    <a:cubicBezTo>
                      <a:pt x="899" y="56"/>
                      <a:pt x="899" y="56"/>
                      <a:pt x="899" y="56"/>
                    </a:cubicBezTo>
                    <a:cubicBezTo>
                      <a:pt x="947" y="28"/>
                      <a:pt x="1004" y="21"/>
                      <a:pt x="1058" y="35"/>
                    </a:cubicBezTo>
                    <a:cubicBezTo>
                      <a:pt x="1112" y="50"/>
                      <a:pt x="1157" y="85"/>
                      <a:pt x="1185" y="134"/>
                    </a:cubicBezTo>
                    <a:cubicBezTo>
                      <a:pt x="1185" y="146"/>
                      <a:pt x="1185" y="146"/>
                      <a:pt x="1185" y="146"/>
                    </a:cubicBezTo>
                    <a:cubicBezTo>
                      <a:pt x="1229" y="220"/>
                      <a:pt x="1309" y="264"/>
                      <a:pt x="1395" y="262"/>
                    </a:cubicBezTo>
                    <a:cubicBezTo>
                      <a:pt x="1482" y="265"/>
                      <a:pt x="1564" y="221"/>
                      <a:pt x="1610" y="146"/>
                    </a:cubicBezTo>
                    <a:cubicBezTo>
                      <a:pt x="1629" y="130"/>
                      <a:pt x="1629" y="130"/>
                      <a:pt x="1629" y="130"/>
                    </a:cubicBezTo>
                    <a:cubicBezTo>
                      <a:pt x="1687" y="33"/>
                      <a:pt x="1812" y="0"/>
                      <a:pt x="1910" y="56"/>
                    </a:cubicBezTo>
                    <a:cubicBezTo>
                      <a:pt x="2303" y="282"/>
                      <a:pt x="2303" y="282"/>
                      <a:pt x="2303" y="282"/>
                    </a:cubicBezTo>
                    <a:cubicBezTo>
                      <a:pt x="2350" y="310"/>
                      <a:pt x="2385" y="355"/>
                      <a:pt x="2400" y="409"/>
                    </a:cubicBezTo>
                    <a:cubicBezTo>
                      <a:pt x="2414" y="462"/>
                      <a:pt x="2406" y="520"/>
                      <a:pt x="2379" y="568"/>
                    </a:cubicBezTo>
                    <a:cubicBezTo>
                      <a:pt x="2379" y="580"/>
                      <a:pt x="2379" y="580"/>
                      <a:pt x="2379" y="580"/>
                    </a:cubicBezTo>
                    <a:cubicBezTo>
                      <a:pt x="2334" y="655"/>
                      <a:pt x="2334" y="748"/>
                      <a:pt x="2379" y="823"/>
                    </a:cubicBezTo>
                    <a:cubicBezTo>
                      <a:pt x="2419" y="901"/>
                      <a:pt x="2498" y="949"/>
                      <a:pt x="2585" y="950"/>
                    </a:cubicBezTo>
                    <a:cubicBezTo>
                      <a:pt x="2601" y="950"/>
                      <a:pt x="2601" y="950"/>
                      <a:pt x="2601" y="950"/>
                    </a:cubicBezTo>
                    <a:cubicBezTo>
                      <a:pt x="2656" y="950"/>
                      <a:pt x="2709" y="972"/>
                      <a:pt x="2748" y="1011"/>
                    </a:cubicBezTo>
                    <a:cubicBezTo>
                      <a:pt x="2787" y="1050"/>
                      <a:pt x="2809" y="1103"/>
                      <a:pt x="2809" y="1158"/>
                    </a:cubicBezTo>
                    <a:cubicBezTo>
                      <a:pt x="2809" y="1612"/>
                      <a:pt x="2809" y="1612"/>
                      <a:pt x="2809" y="1612"/>
                    </a:cubicBezTo>
                    <a:cubicBezTo>
                      <a:pt x="2809" y="1668"/>
                      <a:pt x="2786" y="1721"/>
                      <a:pt x="2746" y="1760"/>
                    </a:cubicBezTo>
                    <a:cubicBezTo>
                      <a:pt x="2706" y="1799"/>
                      <a:pt x="2652" y="1821"/>
                      <a:pt x="2596" y="1820"/>
                    </a:cubicBezTo>
                    <a:cubicBezTo>
                      <a:pt x="2581" y="1820"/>
                      <a:pt x="2581" y="1820"/>
                      <a:pt x="2581" y="1820"/>
                    </a:cubicBezTo>
                    <a:cubicBezTo>
                      <a:pt x="2513" y="1822"/>
                      <a:pt x="2449" y="1851"/>
                      <a:pt x="2403" y="1901"/>
                    </a:cubicBezTo>
                    <a:cubicBezTo>
                      <a:pt x="2356" y="1951"/>
                      <a:pt x="2332" y="2018"/>
                      <a:pt x="2335" y="2086"/>
                    </a:cubicBezTo>
                    <a:cubicBezTo>
                      <a:pt x="2336" y="2122"/>
                      <a:pt x="2346" y="2157"/>
                      <a:pt x="2363" y="2188"/>
                    </a:cubicBezTo>
                    <a:cubicBezTo>
                      <a:pt x="2363" y="2202"/>
                      <a:pt x="2363" y="2202"/>
                      <a:pt x="2363" y="2202"/>
                    </a:cubicBezTo>
                    <a:cubicBezTo>
                      <a:pt x="2391" y="2250"/>
                      <a:pt x="2399" y="2307"/>
                      <a:pt x="2384" y="2360"/>
                    </a:cubicBezTo>
                    <a:cubicBezTo>
                      <a:pt x="2370" y="2414"/>
                      <a:pt x="2335" y="2459"/>
                      <a:pt x="2287" y="2486"/>
                    </a:cubicBezTo>
                    <a:cubicBezTo>
                      <a:pt x="1894" y="2714"/>
                      <a:pt x="1894" y="2714"/>
                      <a:pt x="1894" y="2714"/>
                    </a:cubicBezTo>
                    <a:cubicBezTo>
                      <a:pt x="1798" y="2758"/>
                      <a:pt x="1686" y="2725"/>
                      <a:pt x="1629" y="2636"/>
                    </a:cubicBezTo>
                    <a:cubicBezTo>
                      <a:pt x="1629" y="2626"/>
                      <a:pt x="1629" y="2626"/>
                      <a:pt x="1629" y="2626"/>
                    </a:cubicBezTo>
                    <a:cubicBezTo>
                      <a:pt x="1583" y="2553"/>
                      <a:pt x="1503" y="2509"/>
                      <a:pt x="1417" y="2509"/>
                    </a:cubicBezTo>
                    <a:cubicBezTo>
                      <a:pt x="1331" y="2509"/>
                      <a:pt x="1250" y="2553"/>
                      <a:pt x="1204" y="2626"/>
                    </a:cubicBezTo>
                    <a:cubicBezTo>
                      <a:pt x="1204" y="2640"/>
                      <a:pt x="1204" y="2640"/>
                      <a:pt x="1204" y="2640"/>
                    </a:cubicBezTo>
                    <a:cubicBezTo>
                      <a:pt x="1168" y="2703"/>
                      <a:pt x="1101" y="2743"/>
                      <a:pt x="1028" y="2744"/>
                    </a:cubicBezTo>
                    <a:lnTo>
                      <a:pt x="1003" y="2742"/>
                    </a:lnTo>
                    <a:close/>
                    <a:moveTo>
                      <a:pt x="589" y="1860"/>
                    </a:moveTo>
                    <a:cubicBezTo>
                      <a:pt x="664" y="1992"/>
                      <a:pt x="664" y="2154"/>
                      <a:pt x="589" y="2285"/>
                    </a:cubicBezTo>
                    <a:cubicBezTo>
                      <a:pt x="589" y="2298"/>
                      <a:pt x="589" y="2298"/>
                      <a:pt x="589" y="2298"/>
                    </a:cubicBezTo>
                    <a:cubicBezTo>
                      <a:pt x="582" y="2311"/>
                      <a:pt x="586" y="2327"/>
                      <a:pt x="599" y="2335"/>
                    </a:cubicBezTo>
                    <a:cubicBezTo>
                      <a:pt x="992" y="2560"/>
                      <a:pt x="992" y="2560"/>
                      <a:pt x="992" y="2560"/>
                    </a:cubicBezTo>
                    <a:cubicBezTo>
                      <a:pt x="998" y="2564"/>
                      <a:pt x="1006" y="2564"/>
                      <a:pt x="1012" y="2560"/>
                    </a:cubicBezTo>
                    <a:cubicBezTo>
                      <a:pt x="1018" y="2559"/>
                      <a:pt x="1024" y="2555"/>
                      <a:pt x="1028" y="2550"/>
                    </a:cubicBezTo>
                    <a:cubicBezTo>
                      <a:pt x="1028" y="2534"/>
                      <a:pt x="1028" y="2534"/>
                      <a:pt x="1028" y="2534"/>
                    </a:cubicBezTo>
                    <a:cubicBezTo>
                      <a:pt x="1108" y="2406"/>
                      <a:pt x="1249" y="2328"/>
                      <a:pt x="1400" y="2328"/>
                    </a:cubicBezTo>
                    <a:cubicBezTo>
                      <a:pt x="1551" y="2328"/>
                      <a:pt x="1692" y="2406"/>
                      <a:pt x="1772" y="2534"/>
                    </a:cubicBezTo>
                    <a:cubicBezTo>
                      <a:pt x="1772" y="2546"/>
                      <a:pt x="1772" y="2546"/>
                      <a:pt x="1772" y="2546"/>
                    </a:cubicBezTo>
                    <a:cubicBezTo>
                      <a:pt x="1775" y="2553"/>
                      <a:pt x="1780" y="2558"/>
                      <a:pt x="1787" y="2561"/>
                    </a:cubicBezTo>
                    <a:cubicBezTo>
                      <a:pt x="1794" y="2563"/>
                      <a:pt x="1801" y="2562"/>
                      <a:pt x="1807" y="2559"/>
                    </a:cubicBezTo>
                    <a:cubicBezTo>
                      <a:pt x="2199" y="2331"/>
                      <a:pt x="2199" y="2331"/>
                      <a:pt x="2199" y="2331"/>
                    </a:cubicBezTo>
                    <a:cubicBezTo>
                      <a:pt x="2211" y="2324"/>
                      <a:pt x="2216" y="2309"/>
                      <a:pt x="2209" y="2296"/>
                    </a:cubicBezTo>
                    <a:cubicBezTo>
                      <a:pt x="2209" y="2282"/>
                      <a:pt x="2209" y="2282"/>
                      <a:pt x="2209" y="2282"/>
                    </a:cubicBezTo>
                    <a:cubicBezTo>
                      <a:pt x="2154" y="2180"/>
                      <a:pt x="2142" y="2061"/>
                      <a:pt x="2175" y="1950"/>
                    </a:cubicBezTo>
                    <a:cubicBezTo>
                      <a:pt x="2208" y="1839"/>
                      <a:pt x="2284" y="1746"/>
                      <a:pt x="2386" y="1691"/>
                    </a:cubicBezTo>
                    <a:cubicBezTo>
                      <a:pt x="2446" y="1660"/>
                      <a:pt x="2512" y="1641"/>
                      <a:pt x="2580" y="1638"/>
                    </a:cubicBezTo>
                    <a:cubicBezTo>
                      <a:pt x="2594" y="1638"/>
                      <a:pt x="2594" y="1638"/>
                      <a:pt x="2594" y="1638"/>
                    </a:cubicBezTo>
                    <a:cubicBezTo>
                      <a:pt x="2601" y="1639"/>
                      <a:pt x="2608" y="1637"/>
                      <a:pt x="2614" y="1633"/>
                    </a:cubicBezTo>
                    <a:cubicBezTo>
                      <a:pt x="2619" y="1629"/>
                      <a:pt x="2623" y="1622"/>
                      <a:pt x="2624" y="1615"/>
                    </a:cubicBezTo>
                    <a:cubicBezTo>
                      <a:pt x="2624" y="1157"/>
                      <a:pt x="2624" y="1157"/>
                      <a:pt x="2624" y="1157"/>
                    </a:cubicBezTo>
                    <a:cubicBezTo>
                      <a:pt x="2623" y="1143"/>
                      <a:pt x="2611" y="1132"/>
                      <a:pt x="2597" y="1132"/>
                    </a:cubicBezTo>
                    <a:cubicBezTo>
                      <a:pt x="2581" y="1132"/>
                      <a:pt x="2581" y="1132"/>
                      <a:pt x="2581" y="1132"/>
                    </a:cubicBezTo>
                    <a:cubicBezTo>
                      <a:pt x="2430" y="1129"/>
                      <a:pt x="2292" y="1046"/>
                      <a:pt x="2216" y="915"/>
                    </a:cubicBezTo>
                    <a:cubicBezTo>
                      <a:pt x="2140" y="783"/>
                      <a:pt x="2140" y="621"/>
                      <a:pt x="2216" y="490"/>
                    </a:cubicBezTo>
                    <a:cubicBezTo>
                      <a:pt x="2216" y="476"/>
                      <a:pt x="2216" y="476"/>
                      <a:pt x="2216" y="476"/>
                    </a:cubicBezTo>
                    <a:cubicBezTo>
                      <a:pt x="2219" y="470"/>
                      <a:pt x="2219" y="463"/>
                      <a:pt x="2216" y="456"/>
                    </a:cubicBezTo>
                    <a:cubicBezTo>
                      <a:pt x="2214" y="450"/>
                      <a:pt x="2210" y="444"/>
                      <a:pt x="2204" y="441"/>
                    </a:cubicBezTo>
                    <a:cubicBezTo>
                      <a:pt x="1809" y="211"/>
                      <a:pt x="1809" y="211"/>
                      <a:pt x="1809" y="211"/>
                    </a:cubicBezTo>
                    <a:cubicBezTo>
                      <a:pt x="1797" y="205"/>
                      <a:pt x="1782" y="209"/>
                      <a:pt x="1774" y="220"/>
                    </a:cubicBezTo>
                    <a:cubicBezTo>
                      <a:pt x="1775" y="232"/>
                      <a:pt x="1775" y="232"/>
                      <a:pt x="1775" y="232"/>
                    </a:cubicBezTo>
                    <a:cubicBezTo>
                      <a:pt x="1697" y="361"/>
                      <a:pt x="1557" y="439"/>
                      <a:pt x="1406" y="439"/>
                    </a:cubicBezTo>
                    <a:cubicBezTo>
                      <a:pt x="1255" y="439"/>
                      <a:pt x="1115" y="361"/>
                      <a:pt x="1037" y="232"/>
                    </a:cubicBezTo>
                    <a:cubicBezTo>
                      <a:pt x="1029" y="232"/>
                      <a:pt x="1029" y="232"/>
                      <a:pt x="1029" y="232"/>
                    </a:cubicBezTo>
                    <a:cubicBezTo>
                      <a:pt x="1023" y="219"/>
                      <a:pt x="1008" y="213"/>
                      <a:pt x="994" y="218"/>
                    </a:cubicBezTo>
                    <a:cubicBezTo>
                      <a:pt x="599" y="439"/>
                      <a:pt x="599" y="439"/>
                      <a:pt x="599" y="439"/>
                    </a:cubicBezTo>
                    <a:cubicBezTo>
                      <a:pt x="590" y="449"/>
                      <a:pt x="590" y="464"/>
                      <a:pt x="599" y="474"/>
                    </a:cubicBezTo>
                    <a:cubicBezTo>
                      <a:pt x="599" y="488"/>
                      <a:pt x="599" y="488"/>
                      <a:pt x="599" y="488"/>
                    </a:cubicBezTo>
                    <a:cubicBezTo>
                      <a:pt x="675" y="620"/>
                      <a:pt x="675" y="782"/>
                      <a:pt x="599" y="913"/>
                    </a:cubicBezTo>
                    <a:cubicBezTo>
                      <a:pt x="525" y="1048"/>
                      <a:pt x="383" y="1132"/>
                      <a:pt x="229" y="1134"/>
                    </a:cubicBezTo>
                    <a:cubicBezTo>
                      <a:pt x="218" y="1134"/>
                      <a:pt x="218" y="1134"/>
                      <a:pt x="218" y="1134"/>
                    </a:cubicBezTo>
                    <a:cubicBezTo>
                      <a:pt x="211" y="1133"/>
                      <a:pt x="204" y="1135"/>
                      <a:pt x="198" y="1139"/>
                    </a:cubicBezTo>
                    <a:cubicBezTo>
                      <a:pt x="193" y="1143"/>
                      <a:pt x="189" y="1150"/>
                      <a:pt x="188" y="1157"/>
                    </a:cubicBezTo>
                    <a:cubicBezTo>
                      <a:pt x="188" y="1612"/>
                      <a:pt x="188" y="1612"/>
                      <a:pt x="188" y="1612"/>
                    </a:cubicBezTo>
                    <a:cubicBezTo>
                      <a:pt x="189" y="1626"/>
                      <a:pt x="201" y="1636"/>
                      <a:pt x="215" y="1636"/>
                    </a:cubicBezTo>
                    <a:cubicBezTo>
                      <a:pt x="218" y="1636"/>
                      <a:pt x="218" y="1636"/>
                      <a:pt x="218" y="1636"/>
                    </a:cubicBezTo>
                    <a:cubicBezTo>
                      <a:pt x="372" y="1638"/>
                      <a:pt x="513" y="1721"/>
                      <a:pt x="589" y="1855"/>
                    </a:cubicBezTo>
                    <a:lnTo>
                      <a:pt x="589" y="1860"/>
                    </a:lnTo>
                    <a:close/>
                    <a:moveTo>
                      <a:pt x="589" y="1860"/>
                    </a:moveTo>
                    <a:cubicBezTo>
                      <a:pt x="589" y="1860"/>
                      <a:pt x="589" y="1860"/>
                      <a:pt x="589" y="18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grpSp>
        <p:nvGrpSpPr>
          <p:cNvPr id="44" name="组合 4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A641B75-D413-4CAD-8E4D-718A5DFF08CE}"/>
              </a:ext>
            </a:extLst>
          </p:cNvPr>
          <p:cNvGrpSpPr/>
          <p:nvPr/>
        </p:nvGrpSpPr>
        <p:grpSpPr>
          <a:xfrm>
            <a:off x="3764171" y="3635608"/>
            <a:ext cx="651530" cy="651529"/>
            <a:chOff x="2485774" y="2335448"/>
            <a:chExt cx="651530" cy="651529"/>
          </a:xfrm>
        </p:grpSpPr>
        <p:grpSp>
          <p:nvGrpSpPr>
            <p:cNvPr id="45" name="组合 4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833AFD9-02C9-45E5-997C-178DC1A3D8C9}"/>
                </a:ext>
              </a:extLst>
            </p:cNvPr>
            <p:cNvGrpSpPr/>
            <p:nvPr/>
          </p:nvGrpSpPr>
          <p:grpSpPr>
            <a:xfrm>
              <a:off x="2485774" y="2335448"/>
              <a:ext cx="651530" cy="651529"/>
              <a:chOff x="3172890" y="4883686"/>
              <a:chExt cx="1745008" cy="1745006"/>
            </a:xfrm>
          </p:grpSpPr>
          <p:sp>
            <p:nvSpPr>
              <p:cNvPr id="49" name="椭圆 4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B0E748F-B708-423E-A8D4-3273667DC26C}"/>
                  </a:ext>
                </a:extLst>
              </p:cNvPr>
              <p:cNvSpPr/>
              <p:nvPr/>
            </p:nvSpPr>
            <p:spPr>
              <a:xfrm>
                <a:off x="3172890" y="4883686"/>
                <a:ext cx="1745006" cy="1745006"/>
              </a:xfrm>
              <a:prstGeom prst="ellipse">
                <a:avLst/>
              </a:prstGeom>
              <a:solidFill>
                <a:sysClr val="windowText" lastClr="000000"/>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50" name="组合 4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6A259AC-FF86-4E38-964E-E2B18D8DC521}"/>
                  </a:ext>
                </a:extLst>
              </p:cNvPr>
              <p:cNvGrpSpPr/>
              <p:nvPr/>
            </p:nvGrpSpPr>
            <p:grpSpPr>
              <a:xfrm>
                <a:off x="3172892" y="4883686"/>
                <a:ext cx="1745006" cy="1745006"/>
                <a:chOff x="-7920861" y="8498135"/>
                <a:chExt cx="2531445" cy="2531444"/>
              </a:xfrm>
            </p:grpSpPr>
            <p:sp>
              <p:nvSpPr>
                <p:cNvPr id="51" name="椭圆 5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4FD6179-89BF-4320-95DB-883363D08AF9}"/>
                    </a:ext>
                  </a:extLst>
                </p:cNvPr>
                <p:cNvSpPr/>
                <p:nvPr/>
              </p:nvSpPr>
              <p:spPr>
                <a:xfrm>
                  <a:off x="-7920860" y="8498135"/>
                  <a:ext cx="2531444" cy="2531444"/>
                </a:xfrm>
                <a:prstGeom prst="ellipse">
                  <a:avLst/>
                </a:prstGeom>
                <a:gradFill flip="none" rotWithShape="1">
                  <a:gsLst>
                    <a:gs pos="41000">
                      <a:sysClr val="windowText" lastClr="000000">
                        <a:alpha val="0"/>
                      </a:sysClr>
                    </a:gs>
                    <a:gs pos="80000">
                      <a:srgbClr val="37DDF1"/>
                    </a:gs>
                  </a:gsLst>
                  <a:path path="circle">
                    <a:fillToRect l="50000" t="50000" r="50000" b="50000"/>
                  </a:path>
                  <a:tileRect/>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2" name="椭圆 5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95DD7B7-6072-4499-B7CF-50E841A7FFE2}"/>
                    </a:ext>
                  </a:extLst>
                </p:cNvPr>
                <p:cNvSpPr/>
                <p:nvPr/>
              </p:nvSpPr>
              <p:spPr>
                <a:xfrm>
                  <a:off x="-7920860" y="8498135"/>
                  <a:ext cx="2531444" cy="2531444"/>
                </a:xfrm>
                <a:prstGeom prst="ellipse">
                  <a:avLst/>
                </a:prstGeom>
                <a:gradFill flip="none" rotWithShape="1">
                  <a:gsLst>
                    <a:gs pos="55000">
                      <a:sysClr val="windowText" lastClr="000000">
                        <a:alpha val="0"/>
                      </a:sysClr>
                    </a:gs>
                    <a:gs pos="87000">
                      <a:srgbClr val="37DDF1"/>
                    </a:gs>
                  </a:gsLst>
                  <a:path path="circle">
                    <a:fillToRect t="100000" r="100000"/>
                  </a:path>
                  <a:tileRect l="-100000" b="-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53" name="椭圆 5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7043DDA-26C1-4509-9EB8-396DCD6C6175}"/>
                    </a:ext>
                  </a:extLst>
                </p:cNvPr>
                <p:cNvSpPr/>
                <p:nvPr/>
              </p:nvSpPr>
              <p:spPr>
                <a:xfrm>
                  <a:off x="-7920861" y="8498135"/>
                  <a:ext cx="2531444" cy="2531444"/>
                </a:xfrm>
                <a:prstGeom prst="ellipse">
                  <a:avLst/>
                </a:prstGeom>
                <a:gradFill flip="none" rotWithShape="1">
                  <a:gsLst>
                    <a:gs pos="53000">
                      <a:sysClr val="windowText" lastClr="000000">
                        <a:alpha val="0"/>
                      </a:sysClr>
                    </a:gs>
                    <a:gs pos="88000">
                      <a:srgbClr val="002060"/>
                    </a:gs>
                  </a:gsLst>
                  <a:path path="circle">
                    <a:fillToRect l="100000" b="100000"/>
                  </a:path>
                  <a:tileRect t="-100000" r="-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grpSp>
          <p:nvGrpSpPr>
            <p:cNvPr id="46" name="组合 4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02DCDCB-1FDC-4BE3-9DF6-C1EA7CA60948}"/>
                </a:ext>
              </a:extLst>
            </p:cNvPr>
            <p:cNvGrpSpPr/>
            <p:nvPr/>
          </p:nvGrpSpPr>
          <p:grpSpPr>
            <a:xfrm>
              <a:off x="2648707" y="2501573"/>
              <a:ext cx="325664" cy="319278"/>
              <a:chOff x="2149475" y="4491038"/>
              <a:chExt cx="323850" cy="317499"/>
            </a:xfrm>
            <a:gradFill>
              <a:gsLst>
                <a:gs pos="0">
                  <a:srgbClr val="3CC6E4"/>
                </a:gs>
                <a:gs pos="100000">
                  <a:srgbClr val="54F2F0"/>
                </a:gs>
              </a:gsLst>
              <a:lin ang="5400000" scaled="1"/>
            </a:gradFill>
          </p:grpSpPr>
          <p:sp>
            <p:nvSpPr>
              <p:cNvPr id="47" name="Freeform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03D0A99-21F4-4390-A6DA-8049BC28269C}"/>
                  </a:ext>
                </a:extLst>
              </p:cNvPr>
              <p:cNvSpPr>
                <a:spLocks noEditPoints="1"/>
              </p:cNvSpPr>
              <p:nvPr/>
            </p:nvSpPr>
            <p:spPr bwMode="auto">
              <a:xfrm>
                <a:off x="2252663" y="4591050"/>
                <a:ext cx="117475" cy="117475"/>
              </a:xfrm>
              <a:custGeom>
                <a:avLst/>
                <a:gdLst>
                  <a:gd name="T0" fmla="*/ 513 w 1026"/>
                  <a:gd name="T1" fmla="*/ 1026 h 1026"/>
                  <a:gd name="T2" fmla="*/ 0 w 1026"/>
                  <a:gd name="T3" fmla="*/ 513 h 1026"/>
                  <a:gd name="T4" fmla="*/ 513 w 1026"/>
                  <a:gd name="T5" fmla="*/ 0 h 1026"/>
                  <a:gd name="T6" fmla="*/ 1026 w 1026"/>
                  <a:gd name="T7" fmla="*/ 513 h 1026"/>
                  <a:gd name="T8" fmla="*/ 876 w 1026"/>
                  <a:gd name="T9" fmla="*/ 876 h 1026"/>
                  <a:gd name="T10" fmla="*/ 513 w 1026"/>
                  <a:gd name="T11" fmla="*/ 1026 h 1026"/>
                  <a:gd name="T12" fmla="*/ 513 w 1026"/>
                  <a:gd name="T13" fmla="*/ 183 h 1026"/>
                  <a:gd name="T14" fmla="*/ 205 w 1026"/>
                  <a:gd name="T15" fmla="*/ 387 h 1026"/>
                  <a:gd name="T16" fmla="*/ 277 w 1026"/>
                  <a:gd name="T17" fmla="*/ 749 h 1026"/>
                  <a:gd name="T18" fmla="*/ 639 w 1026"/>
                  <a:gd name="T19" fmla="*/ 821 h 1026"/>
                  <a:gd name="T20" fmla="*/ 843 w 1026"/>
                  <a:gd name="T21" fmla="*/ 513 h 1026"/>
                  <a:gd name="T22" fmla="*/ 746 w 1026"/>
                  <a:gd name="T23" fmla="*/ 280 h 1026"/>
                  <a:gd name="T24" fmla="*/ 513 w 1026"/>
                  <a:gd name="T25" fmla="*/ 183 h 1026"/>
                  <a:gd name="T26" fmla="*/ 513 w 1026"/>
                  <a:gd name="T27" fmla="*/ 183 h 1026"/>
                  <a:gd name="T28" fmla="*/ 513 w 1026"/>
                  <a:gd name="T29" fmla="*/ 183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6" h="1026">
                    <a:moveTo>
                      <a:pt x="513" y="1026"/>
                    </a:moveTo>
                    <a:cubicBezTo>
                      <a:pt x="230" y="1026"/>
                      <a:pt x="0" y="797"/>
                      <a:pt x="0" y="513"/>
                    </a:cubicBezTo>
                    <a:cubicBezTo>
                      <a:pt x="0" y="230"/>
                      <a:pt x="230" y="0"/>
                      <a:pt x="513" y="0"/>
                    </a:cubicBezTo>
                    <a:cubicBezTo>
                      <a:pt x="797" y="0"/>
                      <a:pt x="1026" y="230"/>
                      <a:pt x="1026" y="513"/>
                    </a:cubicBezTo>
                    <a:cubicBezTo>
                      <a:pt x="1026" y="649"/>
                      <a:pt x="972" y="780"/>
                      <a:pt x="876" y="876"/>
                    </a:cubicBezTo>
                    <a:cubicBezTo>
                      <a:pt x="780" y="972"/>
                      <a:pt x="649" y="1026"/>
                      <a:pt x="513" y="1026"/>
                    </a:cubicBezTo>
                    <a:close/>
                    <a:moveTo>
                      <a:pt x="513" y="183"/>
                    </a:moveTo>
                    <a:cubicBezTo>
                      <a:pt x="379" y="183"/>
                      <a:pt x="257" y="263"/>
                      <a:pt x="205" y="387"/>
                    </a:cubicBezTo>
                    <a:cubicBezTo>
                      <a:pt x="154" y="511"/>
                      <a:pt x="182" y="654"/>
                      <a:pt x="277" y="749"/>
                    </a:cubicBezTo>
                    <a:cubicBezTo>
                      <a:pt x="372" y="844"/>
                      <a:pt x="515" y="873"/>
                      <a:pt x="639" y="821"/>
                    </a:cubicBezTo>
                    <a:cubicBezTo>
                      <a:pt x="763" y="769"/>
                      <a:pt x="844" y="648"/>
                      <a:pt x="843" y="513"/>
                    </a:cubicBezTo>
                    <a:cubicBezTo>
                      <a:pt x="843" y="426"/>
                      <a:pt x="808" y="342"/>
                      <a:pt x="746" y="280"/>
                    </a:cubicBezTo>
                    <a:cubicBezTo>
                      <a:pt x="684" y="218"/>
                      <a:pt x="601" y="183"/>
                      <a:pt x="513" y="183"/>
                    </a:cubicBezTo>
                    <a:close/>
                    <a:moveTo>
                      <a:pt x="513" y="183"/>
                    </a:moveTo>
                    <a:cubicBezTo>
                      <a:pt x="513" y="183"/>
                      <a:pt x="513" y="183"/>
                      <a:pt x="513"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48" name="Freeform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8AE8F86-0602-45A9-88EB-662CC86917D7}"/>
                  </a:ext>
                </a:extLst>
              </p:cNvPr>
              <p:cNvSpPr>
                <a:spLocks noEditPoints="1"/>
              </p:cNvSpPr>
              <p:nvPr/>
            </p:nvSpPr>
            <p:spPr bwMode="auto">
              <a:xfrm>
                <a:off x="2149475" y="4491038"/>
                <a:ext cx="323850" cy="317499"/>
              </a:xfrm>
              <a:custGeom>
                <a:avLst/>
                <a:gdLst>
                  <a:gd name="T0" fmla="*/ 899 w 2809"/>
                  <a:gd name="T1" fmla="*/ 2714 h 2758"/>
                  <a:gd name="T2" fmla="*/ 430 w 2809"/>
                  <a:gd name="T3" fmla="*/ 2204 h 2758"/>
                  <a:gd name="T4" fmla="*/ 430 w 2809"/>
                  <a:gd name="T5" fmla="*/ 1948 h 2758"/>
                  <a:gd name="T6" fmla="*/ 208 w 2809"/>
                  <a:gd name="T7" fmla="*/ 1820 h 2758"/>
                  <a:gd name="T8" fmla="*/ 0 w 2809"/>
                  <a:gd name="T9" fmla="*/ 1612 h 2758"/>
                  <a:gd name="T10" fmla="*/ 65 w 2809"/>
                  <a:gd name="T11" fmla="*/ 1007 h 2758"/>
                  <a:gd name="T12" fmla="*/ 430 w 2809"/>
                  <a:gd name="T13" fmla="*/ 823 h 2758"/>
                  <a:gd name="T14" fmla="*/ 439 w 2809"/>
                  <a:gd name="T15" fmla="*/ 571 h 2758"/>
                  <a:gd name="T16" fmla="*/ 514 w 2809"/>
                  <a:gd name="T17" fmla="*/ 285 h 2758"/>
                  <a:gd name="T18" fmla="*/ 1058 w 2809"/>
                  <a:gd name="T19" fmla="*/ 35 h 2758"/>
                  <a:gd name="T20" fmla="*/ 1185 w 2809"/>
                  <a:gd name="T21" fmla="*/ 146 h 2758"/>
                  <a:gd name="T22" fmla="*/ 1610 w 2809"/>
                  <a:gd name="T23" fmla="*/ 146 h 2758"/>
                  <a:gd name="T24" fmla="*/ 1910 w 2809"/>
                  <a:gd name="T25" fmla="*/ 56 h 2758"/>
                  <a:gd name="T26" fmla="*/ 2400 w 2809"/>
                  <a:gd name="T27" fmla="*/ 409 h 2758"/>
                  <a:gd name="T28" fmla="*/ 2379 w 2809"/>
                  <a:gd name="T29" fmla="*/ 580 h 2758"/>
                  <a:gd name="T30" fmla="*/ 2585 w 2809"/>
                  <a:gd name="T31" fmla="*/ 950 h 2758"/>
                  <a:gd name="T32" fmla="*/ 2748 w 2809"/>
                  <a:gd name="T33" fmla="*/ 1011 h 2758"/>
                  <a:gd name="T34" fmla="*/ 2809 w 2809"/>
                  <a:gd name="T35" fmla="*/ 1612 h 2758"/>
                  <a:gd name="T36" fmla="*/ 2596 w 2809"/>
                  <a:gd name="T37" fmla="*/ 1820 h 2758"/>
                  <a:gd name="T38" fmla="*/ 2403 w 2809"/>
                  <a:gd name="T39" fmla="*/ 1901 h 2758"/>
                  <a:gd name="T40" fmla="*/ 2363 w 2809"/>
                  <a:gd name="T41" fmla="*/ 2188 h 2758"/>
                  <a:gd name="T42" fmla="*/ 2384 w 2809"/>
                  <a:gd name="T43" fmla="*/ 2360 h 2758"/>
                  <a:gd name="T44" fmla="*/ 1894 w 2809"/>
                  <a:gd name="T45" fmla="*/ 2714 h 2758"/>
                  <a:gd name="T46" fmla="*/ 1629 w 2809"/>
                  <a:gd name="T47" fmla="*/ 2626 h 2758"/>
                  <a:gd name="T48" fmla="*/ 1204 w 2809"/>
                  <a:gd name="T49" fmla="*/ 2626 h 2758"/>
                  <a:gd name="T50" fmla="*/ 1028 w 2809"/>
                  <a:gd name="T51" fmla="*/ 2744 h 2758"/>
                  <a:gd name="T52" fmla="*/ 589 w 2809"/>
                  <a:gd name="T53" fmla="*/ 1860 h 2758"/>
                  <a:gd name="T54" fmla="*/ 589 w 2809"/>
                  <a:gd name="T55" fmla="*/ 2298 h 2758"/>
                  <a:gd name="T56" fmla="*/ 992 w 2809"/>
                  <a:gd name="T57" fmla="*/ 2560 h 2758"/>
                  <a:gd name="T58" fmla="*/ 1028 w 2809"/>
                  <a:gd name="T59" fmla="*/ 2550 h 2758"/>
                  <a:gd name="T60" fmla="*/ 1400 w 2809"/>
                  <a:gd name="T61" fmla="*/ 2328 h 2758"/>
                  <a:gd name="T62" fmla="*/ 1772 w 2809"/>
                  <a:gd name="T63" fmla="*/ 2546 h 2758"/>
                  <a:gd name="T64" fmla="*/ 1807 w 2809"/>
                  <a:gd name="T65" fmla="*/ 2559 h 2758"/>
                  <a:gd name="T66" fmla="*/ 2209 w 2809"/>
                  <a:gd name="T67" fmla="*/ 2296 h 2758"/>
                  <a:gd name="T68" fmla="*/ 2175 w 2809"/>
                  <a:gd name="T69" fmla="*/ 1950 h 2758"/>
                  <a:gd name="T70" fmla="*/ 2580 w 2809"/>
                  <a:gd name="T71" fmla="*/ 1638 h 2758"/>
                  <a:gd name="T72" fmla="*/ 2614 w 2809"/>
                  <a:gd name="T73" fmla="*/ 1633 h 2758"/>
                  <a:gd name="T74" fmla="*/ 2624 w 2809"/>
                  <a:gd name="T75" fmla="*/ 1157 h 2758"/>
                  <a:gd name="T76" fmla="*/ 2581 w 2809"/>
                  <a:gd name="T77" fmla="*/ 1132 h 2758"/>
                  <a:gd name="T78" fmla="*/ 2216 w 2809"/>
                  <a:gd name="T79" fmla="*/ 490 h 2758"/>
                  <a:gd name="T80" fmla="*/ 2216 w 2809"/>
                  <a:gd name="T81" fmla="*/ 456 h 2758"/>
                  <a:gd name="T82" fmla="*/ 1809 w 2809"/>
                  <a:gd name="T83" fmla="*/ 211 h 2758"/>
                  <a:gd name="T84" fmla="*/ 1775 w 2809"/>
                  <a:gd name="T85" fmla="*/ 232 h 2758"/>
                  <a:gd name="T86" fmla="*/ 1037 w 2809"/>
                  <a:gd name="T87" fmla="*/ 232 h 2758"/>
                  <a:gd name="T88" fmla="*/ 994 w 2809"/>
                  <a:gd name="T89" fmla="*/ 218 h 2758"/>
                  <a:gd name="T90" fmla="*/ 599 w 2809"/>
                  <a:gd name="T91" fmla="*/ 474 h 2758"/>
                  <a:gd name="T92" fmla="*/ 599 w 2809"/>
                  <a:gd name="T93" fmla="*/ 913 h 2758"/>
                  <a:gd name="T94" fmla="*/ 218 w 2809"/>
                  <a:gd name="T95" fmla="*/ 1134 h 2758"/>
                  <a:gd name="T96" fmla="*/ 188 w 2809"/>
                  <a:gd name="T97" fmla="*/ 1157 h 2758"/>
                  <a:gd name="T98" fmla="*/ 215 w 2809"/>
                  <a:gd name="T99" fmla="*/ 1636 h 2758"/>
                  <a:gd name="T100" fmla="*/ 589 w 2809"/>
                  <a:gd name="T101" fmla="*/ 1855 h 2758"/>
                  <a:gd name="T102" fmla="*/ 589 w 2809"/>
                  <a:gd name="T103" fmla="*/ 1860 h 2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9" h="2758">
                    <a:moveTo>
                      <a:pt x="1003" y="2742"/>
                    </a:moveTo>
                    <a:cubicBezTo>
                      <a:pt x="966" y="2743"/>
                      <a:pt x="930" y="2733"/>
                      <a:pt x="899" y="2714"/>
                    </a:cubicBezTo>
                    <a:cubicBezTo>
                      <a:pt x="506" y="2488"/>
                      <a:pt x="506" y="2488"/>
                      <a:pt x="506" y="2488"/>
                    </a:cubicBezTo>
                    <a:cubicBezTo>
                      <a:pt x="406" y="2431"/>
                      <a:pt x="373" y="2304"/>
                      <a:pt x="430" y="2204"/>
                    </a:cubicBezTo>
                    <a:cubicBezTo>
                      <a:pt x="430" y="2192"/>
                      <a:pt x="430" y="2192"/>
                      <a:pt x="430" y="2192"/>
                    </a:cubicBezTo>
                    <a:cubicBezTo>
                      <a:pt x="475" y="2117"/>
                      <a:pt x="475" y="2023"/>
                      <a:pt x="430" y="1948"/>
                    </a:cubicBezTo>
                    <a:cubicBezTo>
                      <a:pt x="389" y="1869"/>
                      <a:pt x="307" y="1820"/>
                      <a:pt x="218" y="1820"/>
                    </a:cubicBezTo>
                    <a:cubicBezTo>
                      <a:pt x="208" y="1820"/>
                      <a:pt x="208" y="1820"/>
                      <a:pt x="208" y="1820"/>
                    </a:cubicBezTo>
                    <a:cubicBezTo>
                      <a:pt x="152" y="1820"/>
                      <a:pt x="100" y="1798"/>
                      <a:pt x="60" y="1759"/>
                    </a:cubicBezTo>
                    <a:cubicBezTo>
                      <a:pt x="21" y="1720"/>
                      <a:pt x="0" y="1667"/>
                      <a:pt x="0" y="1612"/>
                    </a:cubicBezTo>
                    <a:cubicBezTo>
                      <a:pt x="0" y="1157"/>
                      <a:pt x="0" y="1157"/>
                      <a:pt x="0" y="1157"/>
                    </a:cubicBezTo>
                    <a:cubicBezTo>
                      <a:pt x="0" y="1100"/>
                      <a:pt x="24" y="1046"/>
                      <a:pt x="65" y="1007"/>
                    </a:cubicBezTo>
                    <a:cubicBezTo>
                      <a:pt x="106" y="968"/>
                      <a:pt x="161" y="947"/>
                      <a:pt x="218" y="948"/>
                    </a:cubicBezTo>
                    <a:cubicBezTo>
                      <a:pt x="307" y="950"/>
                      <a:pt x="389" y="902"/>
                      <a:pt x="430" y="823"/>
                    </a:cubicBezTo>
                    <a:cubicBezTo>
                      <a:pt x="476" y="751"/>
                      <a:pt x="479" y="660"/>
                      <a:pt x="439" y="585"/>
                    </a:cubicBezTo>
                    <a:cubicBezTo>
                      <a:pt x="439" y="571"/>
                      <a:pt x="439" y="571"/>
                      <a:pt x="439" y="571"/>
                    </a:cubicBezTo>
                    <a:cubicBezTo>
                      <a:pt x="411" y="523"/>
                      <a:pt x="403" y="466"/>
                      <a:pt x="417" y="412"/>
                    </a:cubicBezTo>
                    <a:cubicBezTo>
                      <a:pt x="431" y="359"/>
                      <a:pt x="466" y="313"/>
                      <a:pt x="514" y="285"/>
                    </a:cubicBezTo>
                    <a:cubicBezTo>
                      <a:pt x="899" y="56"/>
                      <a:pt x="899" y="56"/>
                      <a:pt x="899" y="56"/>
                    </a:cubicBezTo>
                    <a:cubicBezTo>
                      <a:pt x="947" y="28"/>
                      <a:pt x="1004" y="21"/>
                      <a:pt x="1058" y="35"/>
                    </a:cubicBezTo>
                    <a:cubicBezTo>
                      <a:pt x="1112" y="50"/>
                      <a:pt x="1157" y="85"/>
                      <a:pt x="1185" y="134"/>
                    </a:cubicBezTo>
                    <a:cubicBezTo>
                      <a:pt x="1185" y="146"/>
                      <a:pt x="1185" y="146"/>
                      <a:pt x="1185" y="146"/>
                    </a:cubicBezTo>
                    <a:cubicBezTo>
                      <a:pt x="1229" y="220"/>
                      <a:pt x="1309" y="264"/>
                      <a:pt x="1395" y="262"/>
                    </a:cubicBezTo>
                    <a:cubicBezTo>
                      <a:pt x="1482" y="265"/>
                      <a:pt x="1564" y="221"/>
                      <a:pt x="1610" y="146"/>
                    </a:cubicBezTo>
                    <a:cubicBezTo>
                      <a:pt x="1629" y="130"/>
                      <a:pt x="1629" y="130"/>
                      <a:pt x="1629" y="130"/>
                    </a:cubicBezTo>
                    <a:cubicBezTo>
                      <a:pt x="1687" y="33"/>
                      <a:pt x="1812" y="0"/>
                      <a:pt x="1910" y="56"/>
                    </a:cubicBezTo>
                    <a:cubicBezTo>
                      <a:pt x="2303" y="282"/>
                      <a:pt x="2303" y="282"/>
                      <a:pt x="2303" y="282"/>
                    </a:cubicBezTo>
                    <a:cubicBezTo>
                      <a:pt x="2350" y="310"/>
                      <a:pt x="2385" y="355"/>
                      <a:pt x="2400" y="409"/>
                    </a:cubicBezTo>
                    <a:cubicBezTo>
                      <a:pt x="2414" y="462"/>
                      <a:pt x="2406" y="520"/>
                      <a:pt x="2379" y="568"/>
                    </a:cubicBezTo>
                    <a:cubicBezTo>
                      <a:pt x="2379" y="580"/>
                      <a:pt x="2379" y="580"/>
                      <a:pt x="2379" y="580"/>
                    </a:cubicBezTo>
                    <a:cubicBezTo>
                      <a:pt x="2334" y="655"/>
                      <a:pt x="2334" y="748"/>
                      <a:pt x="2379" y="823"/>
                    </a:cubicBezTo>
                    <a:cubicBezTo>
                      <a:pt x="2419" y="901"/>
                      <a:pt x="2498" y="949"/>
                      <a:pt x="2585" y="950"/>
                    </a:cubicBezTo>
                    <a:cubicBezTo>
                      <a:pt x="2601" y="950"/>
                      <a:pt x="2601" y="950"/>
                      <a:pt x="2601" y="950"/>
                    </a:cubicBezTo>
                    <a:cubicBezTo>
                      <a:pt x="2656" y="950"/>
                      <a:pt x="2709" y="972"/>
                      <a:pt x="2748" y="1011"/>
                    </a:cubicBezTo>
                    <a:cubicBezTo>
                      <a:pt x="2787" y="1050"/>
                      <a:pt x="2809" y="1103"/>
                      <a:pt x="2809" y="1158"/>
                    </a:cubicBezTo>
                    <a:cubicBezTo>
                      <a:pt x="2809" y="1612"/>
                      <a:pt x="2809" y="1612"/>
                      <a:pt x="2809" y="1612"/>
                    </a:cubicBezTo>
                    <a:cubicBezTo>
                      <a:pt x="2809" y="1668"/>
                      <a:pt x="2786" y="1721"/>
                      <a:pt x="2746" y="1760"/>
                    </a:cubicBezTo>
                    <a:cubicBezTo>
                      <a:pt x="2706" y="1799"/>
                      <a:pt x="2652" y="1821"/>
                      <a:pt x="2596" y="1820"/>
                    </a:cubicBezTo>
                    <a:cubicBezTo>
                      <a:pt x="2581" y="1820"/>
                      <a:pt x="2581" y="1820"/>
                      <a:pt x="2581" y="1820"/>
                    </a:cubicBezTo>
                    <a:cubicBezTo>
                      <a:pt x="2513" y="1822"/>
                      <a:pt x="2449" y="1851"/>
                      <a:pt x="2403" y="1901"/>
                    </a:cubicBezTo>
                    <a:cubicBezTo>
                      <a:pt x="2356" y="1951"/>
                      <a:pt x="2332" y="2018"/>
                      <a:pt x="2335" y="2086"/>
                    </a:cubicBezTo>
                    <a:cubicBezTo>
                      <a:pt x="2336" y="2122"/>
                      <a:pt x="2346" y="2157"/>
                      <a:pt x="2363" y="2188"/>
                    </a:cubicBezTo>
                    <a:cubicBezTo>
                      <a:pt x="2363" y="2202"/>
                      <a:pt x="2363" y="2202"/>
                      <a:pt x="2363" y="2202"/>
                    </a:cubicBezTo>
                    <a:cubicBezTo>
                      <a:pt x="2391" y="2250"/>
                      <a:pt x="2399" y="2307"/>
                      <a:pt x="2384" y="2360"/>
                    </a:cubicBezTo>
                    <a:cubicBezTo>
                      <a:pt x="2370" y="2414"/>
                      <a:pt x="2335" y="2459"/>
                      <a:pt x="2287" y="2486"/>
                    </a:cubicBezTo>
                    <a:cubicBezTo>
                      <a:pt x="1894" y="2714"/>
                      <a:pt x="1894" y="2714"/>
                      <a:pt x="1894" y="2714"/>
                    </a:cubicBezTo>
                    <a:cubicBezTo>
                      <a:pt x="1798" y="2758"/>
                      <a:pt x="1686" y="2725"/>
                      <a:pt x="1629" y="2636"/>
                    </a:cubicBezTo>
                    <a:cubicBezTo>
                      <a:pt x="1629" y="2626"/>
                      <a:pt x="1629" y="2626"/>
                      <a:pt x="1629" y="2626"/>
                    </a:cubicBezTo>
                    <a:cubicBezTo>
                      <a:pt x="1583" y="2553"/>
                      <a:pt x="1503" y="2509"/>
                      <a:pt x="1417" y="2509"/>
                    </a:cubicBezTo>
                    <a:cubicBezTo>
                      <a:pt x="1331" y="2509"/>
                      <a:pt x="1250" y="2553"/>
                      <a:pt x="1204" y="2626"/>
                    </a:cubicBezTo>
                    <a:cubicBezTo>
                      <a:pt x="1204" y="2640"/>
                      <a:pt x="1204" y="2640"/>
                      <a:pt x="1204" y="2640"/>
                    </a:cubicBezTo>
                    <a:cubicBezTo>
                      <a:pt x="1168" y="2703"/>
                      <a:pt x="1101" y="2743"/>
                      <a:pt x="1028" y="2744"/>
                    </a:cubicBezTo>
                    <a:lnTo>
                      <a:pt x="1003" y="2742"/>
                    </a:lnTo>
                    <a:close/>
                    <a:moveTo>
                      <a:pt x="589" y="1860"/>
                    </a:moveTo>
                    <a:cubicBezTo>
                      <a:pt x="664" y="1992"/>
                      <a:pt x="664" y="2154"/>
                      <a:pt x="589" y="2285"/>
                    </a:cubicBezTo>
                    <a:cubicBezTo>
                      <a:pt x="589" y="2298"/>
                      <a:pt x="589" y="2298"/>
                      <a:pt x="589" y="2298"/>
                    </a:cubicBezTo>
                    <a:cubicBezTo>
                      <a:pt x="582" y="2311"/>
                      <a:pt x="586" y="2327"/>
                      <a:pt x="599" y="2335"/>
                    </a:cubicBezTo>
                    <a:cubicBezTo>
                      <a:pt x="992" y="2560"/>
                      <a:pt x="992" y="2560"/>
                      <a:pt x="992" y="2560"/>
                    </a:cubicBezTo>
                    <a:cubicBezTo>
                      <a:pt x="998" y="2564"/>
                      <a:pt x="1006" y="2564"/>
                      <a:pt x="1012" y="2560"/>
                    </a:cubicBezTo>
                    <a:cubicBezTo>
                      <a:pt x="1018" y="2559"/>
                      <a:pt x="1024" y="2555"/>
                      <a:pt x="1028" y="2550"/>
                    </a:cubicBezTo>
                    <a:cubicBezTo>
                      <a:pt x="1028" y="2534"/>
                      <a:pt x="1028" y="2534"/>
                      <a:pt x="1028" y="2534"/>
                    </a:cubicBezTo>
                    <a:cubicBezTo>
                      <a:pt x="1108" y="2406"/>
                      <a:pt x="1249" y="2328"/>
                      <a:pt x="1400" y="2328"/>
                    </a:cubicBezTo>
                    <a:cubicBezTo>
                      <a:pt x="1551" y="2328"/>
                      <a:pt x="1692" y="2406"/>
                      <a:pt x="1772" y="2534"/>
                    </a:cubicBezTo>
                    <a:cubicBezTo>
                      <a:pt x="1772" y="2546"/>
                      <a:pt x="1772" y="2546"/>
                      <a:pt x="1772" y="2546"/>
                    </a:cubicBezTo>
                    <a:cubicBezTo>
                      <a:pt x="1775" y="2553"/>
                      <a:pt x="1780" y="2558"/>
                      <a:pt x="1787" y="2561"/>
                    </a:cubicBezTo>
                    <a:cubicBezTo>
                      <a:pt x="1794" y="2563"/>
                      <a:pt x="1801" y="2562"/>
                      <a:pt x="1807" y="2559"/>
                    </a:cubicBezTo>
                    <a:cubicBezTo>
                      <a:pt x="2199" y="2331"/>
                      <a:pt x="2199" y="2331"/>
                      <a:pt x="2199" y="2331"/>
                    </a:cubicBezTo>
                    <a:cubicBezTo>
                      <a:pt x="2211" y="2324"/>
                      <a:pt x="2216" y="2309"/>
                      <a:pt x="2209" y="2296"/>
                    </a:cubicBezTo>
                    <a:cubicBezTo>
                      <a:pt x="2209" y="2282"/>
                      <a:pt x="2209" y="2282"/>
                      <a:pt x="2209" y="2282"/>
                    </a:cubicBezTo>
                    <a:cubicBezTo>
                      <a:pt x="2154" y="2180"/>
                      <a:pt x="2142" y="2061"/>
                      <a:pt x="2175" y="1950"/>
                    </a:cubicBezTo>
                    <a:cubicBezTo>
                      <a:pt x="2208" y="1839"/>
                      <a:pt x="2284" y="1746"/>
                      <a:pt x="2386" y="1691"/>
                    </a:cubicBezTo>
                    <a:cubicBezTo>
                      <a:pt x="2446" y="1660"/>
                      <a:pt x="2512" y="1641"/>
                      <a:pt x="2580" y="1638"/>
                    </a:cubicBezTo>
                    <a:cubicBezTo>
                      <a:pt x="2594" y="1638"/>
                      <a:pt x="2594" y="1638"/>
                      <a:pt x="2594" y="1638"/>
                    </a:cubicBezTo>
                    <a:cubicBezTo>
                      <a:pt x="2601" y="1639"/>
                      <a:pt x="2608" y="1637"/>
                      <a:pt x="2614" y="1633"/>
                    </a:cubicBezTo>
                    <a:cubicBezTo>
                      <a:pt x="2619" y="1629"/>
                      <a:pt x="2623" y="1622"/>
                      <a:pt x="2624" y="1615"/>
                    </a:cubicBezTo>
                    <a:cubicBezTo>
                      <a:pt x="2624" y="1157"/>
                      <a:pt x="2624" y="1157"/>
                      <a:pt x="2624" y="1157"/>
                    </a:cubicBezTo>
                    <a:cubicBezTo>
                      <a:pt x="2623" y="1143"/>
                      <a:pt x="2611" y="1132"/>
                      <a:pt x="2597" y="1132"/>
                    </a:cubicBezTo>
                    <a:cubicBezTo>
                      <a:pt x="2581" y="1132"/>
                      <a:pt x="2581" y="1132"/>
                      <a:pt x="2581" y="1132"/>
                    </a:cubicBezTo>
                    <a:cubicBezTo>
                      <a:pt x="2430" y="1129"/>
                      <a:pt x="2292" y="1046"/>
                      <a:pt x="2216" y="915"/>
                    </a:cubicBezTo>
                    <a:cubicBezTo>
                      <a:pt x="2140" y="783"/>
                      <a:pt x="2140" y="621"/>
                      <a:pt x="2216" y="490"/>
                    </a:cubicBezTo>
                    <a:cubicBezTo>
                      <a:pt x="2216" y="476"/>
                      <a:pt x="2216" y="476"/>
                      <a:pt x="2216" y="476"/>
                    </a:cubicBezTo>
                    <a:cubicBezTo>
                      <a:pt x="2219" y="470"/>
                      <a:pt x="2219" y="463"/>
                      <a:pt x="2216" y="456"/>
                    </a:cubicBezTo>
                    <a:cubicBezTo>
                      <a:pt x="2214" y="450"/>
                      <a:pt x="2210" y="444"/>
                      <a:pt x="2204" y="441"/>
                    </a:cubicBezTo>
                    <a:cubicBezTo>
                      <a:pt x="1809" y="211"/>
                      <a:pt x="1809" y="211"/>
                      <a:pt x="1809" y="211"/>
                    </a:cubicBezTo>
                    <a:cubicBezTo>
                      <a:pt x="1797" y="205"/>
                      <a:pt x="1782" y="209"/>
                      <a:pt x="1774" y="220"/>
                    </a:cubicBezTo>
                    <a:cubicBezTo>
                      <a:pt x="1775" y="232"/>
                      <a:pt x="1775" y="232"/>
                      <a:pt x="1775" y="232"/>
                    </a:cubicBezTo>
                    <a:cubicBezTo>
                      <a:pt x="1697" y="361"/>
                      <a:pt x="1557" y="439"/>
                      <a:pt x="1406" y="439"/>
                    </a:cubicBezTo>
                    <a:cubicBezTo>
                      <a:pt x="1255" y="439"/>
                      <a:pt x="1115" y="361"/>
                      <a:pt x="1037" y="232"/>
                    </a:cubicBezTo>
                    <a:cubicBezTo>
                      <a:pt x="1029" y="232"/>
                      <a:pt x="1029" y="232"/>
                      <a:pt x="1029" y="232"/>
                    </a:cubicBezTo>
                    <a:cubicBezTo>
                      <a:pt x="1023" y="219"/>
                      <a:pt x="1008" y="213"/>
                      <a:pt x="994" y="218"/>
                    </a:cubicBezTo>
                    <a:cubicBezTo>
                      <a:pt x="599" y="439"/>
                      <a:pt x="599" y="439"/>
                      <a:pt x="599" y="439"/>
                    </a:cubicBezTo>
                    <a:cubicBezTo>
                      <a:pt x="590" y="449"/>
                      <a:pt x="590" y="464"/>
                      <a:pt x="599" y="474"/>
                    </a:cubicBezTo>
                    <a:cubicBezTo>
                      <a:pt x="599" y="488"/>
                      <a:pt x="599" y="488"/>
                      <a:pt x="599" y="488"/>
                    </a:cubicBezTo>
                    <a:cubicBezTo>
                      <a:pt x="675" y="620"/>
                      <a:pt x="675" y="782"/>
                      <a:pt x="599" y="913"/>
                    </a:cubicBezTo>
                    <a:cubicBezTo>
                      <a:pt x="525" y="1048"/>
                      <a:pt x="383" y="1132"/>
                      <a:pt x="229" y="1134"/>
                    </a:cubicBezTo>
                    <a:cubicBezTo>
                      <a:pt x="218" y="1134"/>
                      <a:pt x="218" y="1134"/>
                      <a:pt x="218" y="1134"/>
                    </a:cubicBezTo>
                    <a:cubicBezTo>
                      <a:pt x="211" y="1133"/>
                      <a:pt x="204" y="1135"/>
                      <a:pt x="198" y="1139"/>
                    </a:cubicBezTo>
                    <a:cubicBezTo>
                      <a:pt x="193" y="1143"/>
                      <a:pt x="189" y="1150"/>
                      <a:pt x="188" y="1157"/>
                    </a:cubicBezTo>
                    <a:cubicBezTo>
                      <a:pt x="188" y="1612"/>
                      <a:pt x="188" y="1612"/>
                      <a:pt x="188" y="1612"/>
                    </a:cubicBezTo>
                    <a:cubicBezTo>
                      <a:pt x="189" y="1626"/>
                      <a:pt x="201" y="1636"/>
                      <a:pt x="215" y="1636"/>
                    </a:cubicBezTo>
                    <a:cubicBezTo>
                      <a:pt x="218" y="1636"/>
                      <a:pt x="218" y="1636"/>
                      <a:pt x="218" y="1636"/>
                    </a:cubicBezTo>
                    <a:cubicBezTo>
                      <a:pt x="372" y="1638"/>
                      <a:pt x="513" y="1721"/>
                      <a:pt x="589" y="1855"/>
                    </a:cubicBezTo>
                    <a:lnTo>
                      <a:pt x="589" y="1860"/>
                    </a:lnTo>
                    <a:close/>
                    <a:moveTo>
                      <a:pt x="589" y="1860"/>
                    </a:moveTo>
                    <a:cubicBezTo>
                      <a:pt x="589" y="1860"/>
                      <a:pt x="589" y="1860"/>
                      <a:pt x="589" y="18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grpSp>
        <p:nvGrpSpPr>
          <p:cNvPr id="54" name="组合 5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51F300F-DEA1-4B00-B133-D73CEC6D530E}"/>
              </a:ext>
            </a:extLst>
          </p:cNvPr>
          <p:cNvGrpSpPr/>
          <p:nvPr/>
        </p:nvGrpSpPr>
        <p:grpSpPr>
          <a:xfrm>
            <a:off x="7697360" y="3635608"/>
            <a:ext cx="651530" cy="651529"/>
            <a:chOff x="2485774" y="2335448"/>
            <a:chExt cx="651530" cy="651529"/>
          </a:xfrm>
        </p:grpSpPr>
        <p:grpSp>
          <p:nvGrpSpPr>
            <p:cNvPr id="55" name="组合 5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1CEB29-D319-4B6E-BF65-9A260E9A29AF}"/>
                </a:ext>
              </a:extLst>
            </p:cNvPr>
            <p:cNvGrpSpPr/>
            <p:nvPr/>
          </p:nvGrpSpPr>
          <p:grpSpPr>
            <a:xfrm>
              <a:off x="2485774" y="2335448"/>
              <a:ext cx="651530" cy="651529"/>
              <a:chOff x="3172890" y="4883686"/>
              <a:chExt cx="1745008" cy="1745006"/>
            </a:xfrm>
          </p:grpSpPr>
          <p:sp>
            <p:nvSpPr>
              <p:cNvPr id="59" name="椭圆 5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5C9DD56-1D29-42F0-8E89-25B89F07F8A7}"/>
                  </a:ext>
                </a:extLst>
              </p:cNvPr>
              <p:cNvSpPr/>
              <p:nvPr/>
            </p:nvSpPr>
            <p:spPr>
              <a:xfrm>
                <a:off x="3172890" y="4883686"/>
                <a:ext cx="1745006" cy="1745006"/>
              </a:xfrm>
              <a:prstGeom prst="ellipse">
                <a:avLst/>
              </a:prstGeom>
              <a:solidFill>
                <a:sysClr val="windowText" lastClr="000000"/>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60" name="组合 5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E248F14-B71D-44C1-AD68-3F96D0302C51}"/>
                  </a:ext>
                </a:extLst>
              </p:cNvPr>
              <p:cNvGrpSpPr/>
              <p:nvPr/>
            </p:nvGrpSpPr>
            <p:grpSpPr>
              <a:xfrm>
                <a:off x="3172892" y="4883686"/>
                <a:ext cx="1745006" cy="1745006"/>
                <a:chOff x="-7920861" y="8498135"/>
                <a:chExt cx="2531445" cy="2531444"/>
              </a:xfrm>
            </p:grpSpPr>
            <p:sp>
              <p:nvSpPr>
                <p:cNvPr id="61" name="椭圆 6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8E86BBF-BFF9-4567-9083-420C220C3799}"/>
                    </a:ext>
                  </a:extLst>
                </p:cNvPr>
                <p:cNvSpPr/>
                <p:nvPr/>
              </p:nvSpPr>
              <p:spPr>
                <a:xfrm>
                  <a:off x="-7920860" y="8498135"/>
                  <a:ext cx="2531444" cy="2531444"/>
                </a:xfrm>
                <a:prstGeom prst="ellipse">
                  <a:avLst/>
                </a:prstGeom>
                <a:gradFill flip="none" rotWithShape="1">
                  <a:gsLst>
                    <a:gs pos="41000">
                      <a:sysClr val="windowText" lastClr="000000">
                        <a:alpha val="0"/>
                      </a:sysClr>
                    </a:gs>
                    <a:gs pos="80000">
                      <a:srgbClr val="37DDF1"/>
                    </a:gs>
                  </a:gsLst>
                  <a:path path="circle">
                    <a:fillToRect l="50000" t="50000" r="50000" b="50000"/>
                  </a:path>
                  <a:tileRect/>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2" name="椭圆 6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ACB261D-A305-44E9-A2C6-C27FE4D5E4A2}"/>
                    </a:ext>
                  </a:extLst>
                </p:cNvPr>
                <p:cNvSpPr/>
                <p:nvPr/>
              </p:nvSpPr>
              <p:spPr>
                <a:xfrm>
                  <a:off x="-7920860" y="8498135"/>
                  <a:ext cx="2531444" cy="2531444"/>
                </a:xfrm>
                <a:prstGeom prst="ellipse">
                  <a:avLst/>
                </a:prstGeom>
                <a:gradFill flip="none" rotWithShape="1">
                  <a:gsLst>
                    <a:gs pos="55000">
                      <a:sysClr val="windowText" lastClr="000000">
                        <a:alpha val="0"/>
                      </a:sysClr>
                    </a:gs>
                    <a:gs pos="87000">
                      <a:srgbClr val="37DDF1"/>
                    </a:gs>
                  </a:gsLst>
                  <a:path path="circle">
                    <a:fillToRect t="100000" r="100000"/>
                  </a:path>
                  <a:tileRect l="-100000" b="-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椭圆 6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9055065-47FB-45A6-953B-78FCCC565A06}"/>
                    </a:ext>
                  </a:extLst>
                </p:cNvPr>
                <p:cNvSpPr/>
                <p:nvPr/>
              </p:nvSpPr>
              <p:spPr>
                <a:xfrm>
                  <a:off x="-7920861" y="8498135"/>
                  <a:ext cx="2531444" cy="2531444"/>
                </a:xfrm>
                <a:prstGeom prst="ellipse">
                  <a:avLst/>
                </a:prstGeom>
                <a:gradFill flip="none" rotWithShape="1">
                  <a:gsLst>
                    <a:gs pos="53000">
                      <a:sysClr val="windowText" lastClr="000000">
                        <a:alpha val="0"/>
                      </a:sysClr>
                    </a:gs>
                    <a:gs pos="88000">
                      <a:srgbClr val="002060"/>
                    </a:gs>
                  </a:gsLst>
                  <a:path path="circle">
                    <a:fillToRect l="100000" b="100000"/>
                  </a:path>
                  <a:tileRect t="-100000" r="-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grpSp>
          <p:nvGrpSpPr>
            <p:cNvPr id="56" name="组合 5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C09765E-9055-4B12-AAD9-0D9771313FBD}"/>
                </a:ext>
              </a:extLst>
            </p:cNvPr>
            <p:cNvGrpSpPr/>
            <p:nvPr/>
          </p:nvGrpSpPr>
          <p:grpSpPr>
            <a:xfrm>
              <a:off x="2648707" y="2501573"/>
              <a:ext cx="325664" cy="319278"/>
              <a:chOff x="2149475" y="4491038"/>
              <a:chExt cx="323850" cy="317499"/>
            </a:xfrm>
            <a:gradFill>
              <a:gsLst>
                <a:gs pos="0">
                  <a:srgbClr val="3CC6E4"/>
                </a:gs>
                <a:gs pos="100000">
                  <a:srgbClr val="54F2F0"/>
                </a:gs>
              </a:gsLst>
              <a:lin ang="5400000" scaled="1"/>
            </a:gradFill>
          </p:grpSpPr>
          <p:sp>
            <p:nvSpPr>
              <p:cNvPr id="57" name="Freeform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06083E2-AE64-4533-ACD1-A5D55493E7AF}"/>
                  </a:ext>
                </a:extLst>
              </p:cNvPr>
              <p:cNvSpPr>
                <a:spLocks noEditPoints="1"/>
              </p:cNvSpPr>
              <p:nvPr/>
            </p:nvSpPr>
            <p:spPr bwMode="auto">
              <a:xfrm>
                <a:off x="2252663" y="4591050"/>
                <a:ext cx="117475" cy="117475"/>
              </a:xfrm>
              <a:custGeom>
                <a:avLst/>
                <a:gdLst>
                  <a:gd name="T0" fmla="*/ 513 w 1026"/>
                  <a:gd name="T1" fmla="*/ 1026 h 1026"/>
                  <a:gd name="T2" fmla="*/ 0 w 1026"/>
                  <a:gd name="T3" fmla="*/ 513 h 1026"/>
                  <a:gd name="T4" fmla="*/ 513 w 1026"/>
                  <a:gd name="T5" fmla="*/ 0 h 1026"/>
                  <a:gd name="T6" fmla="*/ 1026 w 1026"/>
                  <a:gd name="T7" fmla="*/ 513 h 1026"/>
                  <a:gd name="T8" fmla="*/ 876 w 1026"/>
                  <a:gd name="T9" fmla="*/ 876 h 1026"/>
                  <a:gd name="T10" fmla="*/ 513 w 1026"/>
                  <a:gd name="T11" fmla="*/ 1026 h 1026"/>
                  <a:gd name="T12" fmla="*/ 513 w 1026"/>
                  <a:gd name="T13" fmla="*/ 183 h 1026"/>
                  <a:gd name="T14" fmla="*/ 205 w 1026"/>
                  <a:gd name="T15" fmla="*/ 387 h 1026"/>
                  <a:gd name="T16" fmla="*/ 277 w 1026"/>
                  <a:gd name="T17" fmla="*/ 749 h 1026"/>
                  <a:gd name="T18" fmla="*/ 639 w 1026"/>
                  <a:gd name="T19" fmla="*/ 821 h 1026"/>
                  <a:gd name="T20" fmla="*/ 843 w 1026"/>
                  <a:gd name="T21" fmla="*/ 513 h 1026"/>
                  <a:gd name="T22" fmla="*/ 746 w 1026"/>
                  <a:gd name="T23" fmla="*/ 280 h 1026"/>
                  <a:gd name="T24" fmla="*/ 513 w 1026"/>
                  <a:gd name="T25" fmla="*/ 183 h 1026"/>
                  <a:gd name="T26" fmla="*/ 513 w 1026"/>
                  <a:gd name="T27" fmla="*/ 183 h 1026"/>
                  <a:gd name="T28" fmla="*/ 513 w 1026"/>
                  <a:gd name="T29" fmla="*/ 183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6" h="1026">
                    <a:moveTo>
                      <a:pt x="513" y="1026"/>
                    </a:moveTo>
                    <a:cubicBezTo>
                      <a:pt x="230" y="1026"/>
                      <a:pt x="0" y="797"/>
                      <a:pt x="0" y="513"/>
                    </a:cubicBezTo>
                    <a:cubicBezTo>
                      <a:pt x="0" y="230"/>
                      <a:pt x="230" y="0"/>
                      <a:pt x="513" y="0"/>
                    </a:cubicBezTo>
                    <a:cubicBezTo>
                      <a:pt x="797" y="0"/>
                      <a:pt x="1026" y="230"/>
                      <a:pt x="1026" y="513"/>
                    </a:cubicBezTo>
                    <a:cubicBezTo>
                      <a:pt x="1026" y="649"/>
                      <a:pt x="972" y="780"/>
                      <a:pt x="876" y="876"/>
                    </a:cubicBezTo>
                    <a:cubicBezTo>
                      <a:pt x="780" y="972"/>
                      <a:pt x="649" y="1026"/>
                      <a:pt x="513" y="1026"/>
                    </a:cubicBezTo>
                    <a:close/>
                    <a:moveTo>
                      <a:pt x="513" y="183"/>
                    </a:moveTo>
                    <a:cubicBezTo>
                      <a:pt x="379" y="183"/>
                      <a:pt x="257" y="263"/>
                      <a:pt x="205" y="387"/>
                    </a:cubicBezTo>
                    <a:cubicBezTo>
                      <a:pt x="154" y="511"/>
                      <a:pt x="182" y="654"/>
                      <a:pt x="277" y="749"/>
                    </a:cubicBezTo>
                    <a:cubicBezTo>
                      <a:pt x="372" y="844"/>
                      <a:pt x="515" y="873"/>
                      <a:pt x="639" y="821"/>
                    </a:cubicBezTo>
                    <a:cubicBezTo>
                      <a:pt x="763" y="769"/>
                      <a:pt x="844" y="648"/>
                      <a:pt x="843" y="513"/>
                    </a:cubicBezTo>
                    <a:cubicBezTo>
                      <a:pt x="843" y="426"/>
                      <a:pt x="808" y="342"/>
                      <a:pt x="746" y="280"/>
                    </a:cubicBezTo>
                    <a:cubicBezTo>
                      <a:pt x="684" y="218"/>
                      <a:pt x="601" y="183"/>
                      <a:pt x="513" y="183"/>
                    </a:cubicBezTo>
                    <a:close/>
                    <a:moveTo>
                      <a:pt x="513" y="183"/>
                    </a:moveTo>
                    <a:cubicBezTo>
                      <a:pt x="513" y="183"/>
                      <a:pt x="513" y="183"/>
                      <a:pt x="513"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58" name="Freeform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BD8F779-6309-492D-B674-FD085856773B}"/>
                  </a:ext>
                </a:extLst>
              </p:cNvPr>
              <p:cNvSpPr>
                <a:spLocks noEditPoints="1"/>
              </p:cNvSpPr>
              <p:nvPr/>
            </p:nvSpPr>
            <p:spPr bwMode="auto">
              <a:xfrm>
                <a:off x="2149475" y="4491038"/>
                <a:ext cx="323850" cy="317499"/>
              </a:xfrm>
              <a:custGeom>
                <a:avLst/>
                <a:gdLst>
                  <a:gd name="T0" fmla="*/ 899 w 2809"/>
                  <a:gd name="T1" fmla="*/ 2714 h 2758"/>
                  <a:gd name="T2" fmla="*/ 430 w 2809"/>
                  <a:gd name="T3" fmla="*/ 2204 h 2758"/>
                  <a:gd name="T4" fmla="*/ 430 w 2809"/>
                  <a:gd name="T5" fmla="*/ 1948 h 2758"/>
                  <a:gd name="T6" fmla="*/ 208 w 2809"/>
                  <a:gd name="T7" fmla="*/ 1820 h 2758"/>
                  <a:gd name="T8" fmla="*/ 0 w 2809"/>
                  <a:gd name="T9" fmla="*/ 1612 h 2758"/>
                  <a:gd name="T10" fmla="*/ 65 w 2809"/>
                  <a:gd name="T11" fmla="*/ 1007 h 2758"/>
                  <a:gd name="T12" fmla="*/ 430 w 2809"/>
                  <a:gd name="T13" fmla="*/ 823 h 2758"/>
                  <a:gd name="T14" fmla="*/ 439 w 2809"/>
                  <a:gd name="T15" fmla="*/ 571 h 2758"/>
                  <a:gd name="T16" fmla="*/ 514 w 2809"/>
                  <a:gd name="T17" fmla="*/ 285 h 2758"/>
                  <a:gd name="T18" fmla="*/ 1058 w 2809"/>
                  <a:gd name="T19" fmla="*/ 35 h 2758"/>
                  <a:gd name="T20" fmla="*/ 1185 w 2809"/>
                  <a:gd name="T21" fmla="*/ 146 h 2758"/>
                  <a:gd name="T22" fmla="*/ 1610 w 2809"/>
                  <a:gd name="T23" fmla="*/ 146 h 2758"/>
                  <a:gd name="T24" fmla="*/ 1910 w 2809"/>
                  <a:gd name="T25" fmla="*/ 56 h 2758"/>
                  <a:gd name="T26" fmla="*/ 2400 w 2809"/>
                  <a:gd name="T27" fmla="*/ 409 h 2758"/>
                  <a:gd name="T28" fmla="*/ 2379 w 2809"/>
                  <a:gd name="T29" fmla="*/ 580 h 2758"/>
                  <a:gd name="T30" fmla="*/ 2585 w 2809"/>
                  <a:gd name="T31" fmla="*/ 950 h 2758"/>
                  <a:gd name="T32" fmla="*/ 2748 w 2809"/>
                  <a:gd name="T33" fmla="*/ 1011 h 2758"/>
                  <a:gd name="T34" fmla="*/ 2809 w 2809"/>
                  <a:gd name="T35" fmla="*/ 1612 h 2758"/>
                  <a:gd name="T36" fmla="*/ 2596 w 2809"/>
                  <a:gd name="T37" fmla="*/ 1820 h 2758"/>
                  <a:gd name="T38" fmla="*/ 2403 w 2809"/>
                  <a:gd name="T39" fmla="*/ 1901 h 2758"/>
                  <a:gd name="T40" fmla="*/ 2363 w 2809"/>
                  <a:gd name="T41" fmla="*/ 2188 h 2758"/>
                  <a:gd name="T42" fmla="*/ 2384 w 2809"/>
                  <a:gd name="T43" fmla="*/ 2360 h 2758"/>
                  <a:gd name="T44" fmla="*/ 1894 w 2809"/>
                  <a:gd name="T45" fmla="*/ 2714 h 2758"/>
                  <a:gd name="T46" fmla="*/ 1629 w 2809"/>
                  <a:gd name="T47" fmla="*/ 2626 h 2758"/>
                  <a:gd name="T48" fmla="*/ 1204 w 2809"/>
                  <a:gd name="T49" fmla="*/ 2626 h 2758"/>
                  <a:gd name="T50" fmla="*/ 1028 w 2809"/>
                  <a:gd name="T51" fmla="*/ 2744 h 2758"/>
                  <a:gd name="T52" fmla="*/ 589 w 2809"/>
                  <a:gd name="T53" fmla="*/ 1860 h 2758"/>
                  <a:gd name="T54" fmla="*/ 589 w 2809"/>
                  <a:gd name="T55" fmla="*/ 2298 h 2758"/>
                  <a:gd name="T56" fmla="*/ 992 w 2809"/>
                  <a:gd name="T57" fmla="*/ 2560 h 2758"/>
                  <a:gd name="T58" fmla="*/ 1028 w 2809"/>
                  <a:gd name="T59" fmla="*/ 2550 h 2758"/>
                  <a:gd name="T60" fmla="*/ 1400 w 2809"/>
                  <a:gd name="T61" fmla="*/ 2328 h 2758"/>
                  <a:gd name="T62" fmla="*/ 1772 w 2809"/>
                  <a:gd name="T63" fmla="*/ 2546 h 2758"/>
                  <a:gd name="T64" fmla="*/ 1807 w 2809"/>
                  <a:gd name="T65" fmla="*/ 2559 h 2758"/>
                  <a:gd name="T66" fmla="*/ 2209 w 2809"/>
                  <a:gd name="T67" fmla="*/ 2296 h 2758"/>
                  <a:gd name="T68" fmla="*/ 2175 w 2809"/>
                  <a:gd name="T69" fmla="*/ 1950 h 2758"/>
                  <a:gd name="T70" fmla="*/ 2580 w 2809"/>
                  <a:gd name="T71" fmla="*/ 1638 h 2758"/>
                  <a:gd name="T72" fmla="*/ 2614 w 2809"/>
                  <a:gd name="T73" fmla="*/ 1633 h 2758"/>
                  <a:gd name="T74" fmla="*/ 2624 w 2809"/>
                  <a:gd name="T75" fmla="*/ 1157 h 2758"/>
                  <a:gd name="T76" fmla="*/ 2581 w 2809"/>
                  <a:gd name="T77" fmla="*/ 1132 h 2758"/>
                  <a:gd name="T78" fmla="*/ 2216 w 2809"/>
                  <a:gd name="T79" fmla="*/ 490 h 2758"/>
                  <a:gd name="T80" fmla="*/ 2216 w 2809"/>
                  <a:gd name="T81" fmla="*/ 456 h 2758"/>
                  <a:gd name="T82" fmla="*/ 1809 w 2809"/>
                  <a:gd name="T83" fmla="*/ 211 h 2758"/>
                  <a:gd name="T84" fmla="*/ 1775 w 2809"/>
                  <a:gd name="T85" fmla="*/ 232 h 2758"/>
                  <a:gd name="T86" fmla="*/ 1037 w 2809"/>
                  <a:gd name="T87" fmla="*/ 232 h 2758"/>
                  <a:gd name="T88" fmla="*/ 994 w 2809"/>
                  <a:gd name="T89" fmla="*/ 218 h 2758"/>
                  <a:gd name="T90" fmla="*/ 599 w 2809"/>
                  <a:gd name="T91" fmla="*/ 474 h 2758"/>
                  <a:gd name="T92" fmla="*/ 599 w 2809"/>
                  <a:gd name="T93" fmla="*/ 913 h 2758"/>
                  <a:gd name="T94" fmla="*/ 218 w 2809"/>
                  <a:gd name="T95" fmla="*/ 1134 h 2758"/>
                  <a:gd name="T96" fmla="*/ 188 w 2809"/>
                  <a:gd name="T97" fmla="*/ 1157 h 2758"/>
                  <a:gd name="T98" fmla="*/ 215 w 2809"/>
                  <a:gd name="T99" fmla="*/ 1636 h 2758"/>
                  <a:gd name="T100" fmla="*/ 589 w 2809"/>
                  <a:gd name="T101" fmla="*/ 1855 h 2758"/>
                  <a:gd name="T102" fmla="*/ 589 w 2809"/>
                  <a:gd name="T103" fmla="*/ 1860 h 2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9" h="2758">
                    <a:moveTo>
                      <a:pt x="1003" y="2742"/>
                    </a:moveTo>
                    <a:cubicBezTo>
                      <a:pt x="966" y="2743"/>
                      <a:pt x="930" y="2733"/>
                      <a:pt x="899" y="2714"/>
                    </a:cubicBezTo>
                    <a:cubicBezTo>
                      <a:pt x="506" y="2488"/>
                      <a:pt x="506" y="2488"/>
                      <a:pt x="506" y="2488"/>
                    </a:cubicBezTo>
                    <a:cubicBezTo>
                      <a:pt x="406" y="2431"/>
                      <a:pt x="373" y="2304"/>
                      <a:pt x="430" y="2204"/>
                    </a:cubicBezTo>
                    <a:cubicBezTo>
                      <a:pt x="430" y="2192"/>
                      <a:pt x="430" y="2192"/>
                      <a:pt x="430" y="2192"/>
                    </a:cubicBezTo>
                    <a:cubicBezTo>
                      <a:pt x="475" y="2117"/>
                      <a:pt x="475" y="2023"/>
                      <a:pt x="430" y="1948"/>
                    </a:cubicBezTo>
                    <a:cubicBezTo>
                      <a:pt x="389" y="1869"/>
                      <a:pt x="307" y="1820"/>
                      <a:pt x="218" y="1820"/>
                    </a:cubicBezTo>
                    <a:cubicBezTo>
                      <a:pt x="208" y="1820"/>
                      <a:pt x="208" y="1820"/>
                      <a:pt x="208" y="1820"/>
                    </a:cubicBezTo>
                    <a:cubicBezTo>
                      <a:pt x="152" y="1820"/>
                      <a:pt x="100" y="1798"/>
                      <a:pt x="60" y="1759"/>
                    </a:cubicBezTo>
                    <a:cubicBezTo>
                      <a:pt x="21" y="1720"/>
                      <a:pt x="0" y="1667"/>
                      <a:pt x="0" y="1612"/>
                    </a:cubicBezTo>
                    <a:cubicBezTo>
                      <a:pt x="0" y="1157"/>
                      <a:pt x="0" y="1157"/>
                      <a:pt x="0" y="1157"/>
                    </a:cubicBezTo>
                    <a:cubicBezTo>
                      <a:pt x="0" y="1100"/>
                      <a:pt x="24" y="1046"/>
                      <a:pt x="65" y="1007"/>
                    </a:cubicBezTo>
                    <a:cubicBezTo>
                      <a:pt x="106" y="968"/>
                      <a:pt x="161" y="947"/>
                      <a:pt x="218" y="948"/>
                    </a:cubicBezTo>
                    <a:cubicBezTo>
                      <a:pt x="307" y="950"/>
                      <a:pt x="389" y="902"/>
                      <a:pt x="430" y="823"/>
                    </a:cubicBezTo>
                    <a:cubicBezTo>
                      <a:pt x="476" y="751"/>
                      <a:pt x="479" y="660"/>
                      <a:pt x="439" y="585"/>
                    </a:cubicBezTo>
                    <a:cubicBezTo>
                      <a:pt x="439" y="571"/>
                      <a:pt x="439" y="571"/>
                      <a:pt x="439" y="571"/>
                    </a:cubicBezTo>
                    <a:cubicBezTo>
                      <a:pt x="411" y="523"/>
                      <a:pt x="403" y="466"/>
                      <a:pt x="417" y="412"/>
                    </a:cubicBezTo>
                    <a:cubicBezTo>
                      <a:pt x="431" y="359"/>
                      <a:pt x="466" y="313"/>
                      <a:pt x="514" y="285"/>
                    </a:cubicBezTo>
                    <a:cubicBezTo>
                      <a:pt x="899" y="56"/>
                      <a:pt x="899" y="56"/>
                      <a:pt x="899" y="56"/>
                    </a:cubicBezTo>
                    <a:cubicBezTo>
                      <a:pt x="947" y="28"/>
                      <a:pt x="1004" y="21"/>
                      <a:pt x="1058" y="35"/>
                    </a:cubicBezTo>
                    <a:cubicBezTo>
                      <a:pt x="1112" y="50"/>
                      <a:pt x="1157" y="85"/>
                      <a:pt x="1185" y="134"/>
                    </a:cubicBezTo>
                    <a:cubicBezTo>
                      <a:pt x="1185" y="146"/>
                      <a:pt x="1185" y="146"/>
                      <a:pt x="1185" y="146"/>
                    </a:cubicBezTo>
                    <a:cubicBezTo>
                      <a:pt x="1229" y="220"/>
                      <a:pt x="1309" y="264"/>
                      <a:pt x="1395" y="262"/>
                    </a:cubicBezTo>
                    <a:cubicBezTo>
                      <a:pt x="1482" y="265"/>
                      <a:pt x="1564" y="221"/>
                      <a:pt x="1610" y="146"/>
                    </a:cubicBezTo>
                    <a:cubicBezTo>
                      <a:pt x="1629" y="130"/>
                      <a:pt x="1629" y="130"/>
                      <a:pt x="1629" y="130"/>
                    </a:cubicBezTo>
                    <a:cubicBezTo>
                      <a:pt x="1687" y="33"/>
                      <a:pt x="1812" y="0"/>
                      <a:pt x="1910" y="56"/>
                    </a:cubicBezTo>
                    <a:cubicBezTo>
                      <a:pt x="2303" y="282"/>
                      <a:pt x="2303" y="282"/>
                      <a:pt x="2303" y="282"/>
                    </a:cubicBezTo>
                    <a:cubicBezTo>
                      <a:pt x="2350" y="310"/>
                      <a:pt x="2385" y="355"/>
                      <a:pt x="2400" y="409"/>
                    </a:cubicBezTo>
                    <a:cubicBezTo>
                      <a:pt x="2414" y="462"/>
                      <a:pt x="2406" y="520"/>
                      <a:pt x="2379" y="568"/>
                    </a:cubicBezTo>
                    <a:cubicBezTo>
                      <a:pt x="2379" y="580"/>
                      <a:pt x="2379" y="580"/>
                      <a:pt x="2379" y="580"/>
                    </a:cubicBezTo>
                    <a:cubicBezTo>
                      <a:pt x="2334" y="655"/>
                      <a:pt x="2334" y="748"/>
                      <a:pt x="2379" y="823"/>
                    </a:cubicBezTo>
                    <a:cubicBezTo>
                      <a:pt x="2419" y="901"/>
                      <a:pt x="2498" y="949"/>
                      <a:pt x="2585" y="950"/>
                    </a:cubicBezTo>
                    <a:cubicBezTo>
                      <a:pt x="2601" y="950"/>
                      <a:pt x="2601" y="950"/>
                      <a:pt x="2601" y="950"/>
                    </a:cubicBezTo>
                    <a:cubicBezTo>
                      <a:pt x="2656" y="950"/>
                      <a:pt x="2709" y="972"/>
                      <a:pt x="2748" y="1011"/>
                    </a:cubicBezTo>
                    <a:cubicBezTo>
                      <a:pt x="2787" y="1050"/>
                      <a:pt x="2809" y="1103"/>
                      <a:pt x="2809" y="1158"/>
                    </a:cubicBezTo>
                    <a:cubicBezTo>
                      <a:pt x="2809" y="1612"/>
                      <a:pt x="2809" y="1612"/>
                      <a:pt x="2809" y="1612"/>
                    </a:cubicBezTo>
                    <a:cubicBezTo>
                      <a:pt x="2809" y="1668"/>
                      <a:pt x="2786" y="1721"/>
                      <a:pt x="2746" y="1760"/>
                    </a:cubicBezTo>
                    <a:cubicBezTo>
                      <a:pt x="2706" y="1799"/>
                      <a:pt x="2652" y="1821"/>
                      <a:pt x="2596" y="1820"/>
                    </a:cubicBezTo>
                    <a:cubicBezTo>
                      <a:pt x="2581" y="1820"/>
                      <a:pt x="2581" y="1820"/>
                      <a:pt x="2581" y="1820"/>
                    </a:cubicBezTo>
                    <a:cubicBezTo>
                      <a:pt x="2513" y="1822"/>
                      <a:pt x="2449" y="1851"/>
                      <a:pt x="2403" y="1901"/>
                    </a:cubicBezTo>
                    <a:cubicBezTo>
                      <a:pt x="2356" y="1951"/>
                      <a:pt x="2332" y="2018"/>
                      <a:pt x="2335" y="2086"/>
                    </a:cubicBezTo>
                    <a:cubicBezTo>
                      <a:pt x="2336" y="2122"/>
                      <a:pt x="2346" y="2157"/>
                      <a:pt x="2363" y="2188"/>
                    </a:cubicBezTo>
                    <a:cubicBezTo>
                      <a:pt x="2363" y="2202"/>
                      <a:pt x="2363" y="2202"/>
                      <a:pt x="2363" y="2202"/>
                    </a:cubicBezTo>
                    <a:cubicBezTo>
                      <a:pt x="2391" y="2250"/>
                      <a:pt x="2399" y="2307"/>
                      <a:pt x="2384" y="2360"/>
                    </a:cubicBezTo>
                    <a:cubicBezTo>
                      <a:pt x="2370" y="2414"/>
                      <a:pt x="2335" y="2459"/>
                      <a:pt x="2287" y="2486"/>
                    </a:cubicBezTo>
                    <a:cubicBezTo>
                      <a:pt x="1894" y="2714"/>
                      <a:pt x="1894" y="2714"/>
                      <a:pt x="1894" y="2714"/>
                    </a:cubicBezTo>
                    <a:cubicBezTo>
                      <a:pt x="1798" y="2758"/>
                      <a:pt x="1686" y="2725"/>
                      <a:pt x="1629" y="2636"/>
                    </a:cubicBezTo>
                    <a:cubicBezTo>
                      <a:pt x="1629" y="2626"/>
                      <a:pt x="1629" y="2626"/>
                      <a:pt x="1629" y="2626"/>
                    </a:cubicBezTo>
                    <a:cubicBezTo>
                      <a:pt x="1583" y="2553"/>
                      <a:pt x="1503" y="2509"/>
                      <a:pt x="1417" y="2509"/>
                    </a:cubicBezTo>
                    <a:cubicBezTo>
                      <a:pt x="1331" y="2509"/>
                      <a:pt x="1250" y="2553"/>
                      <a:pt x="1204" y="2626"/>
                    </a:cubicBezTo>
                    <a:cubicBezTo>
                      <a:pt x="1204" y="2640"/>
                      <a:pt x="1204" y="2640"/>
                      <a:pt x="1204" y="2640"/>
                    </a:cubicBezTo>
                    <a:cubicBezTo>
                      <a:pt x="1168" y="2703"/>
                      <a:pt x="1101" y="2743"/>
                      <a:pt x="1028" y="2744"/>
                    </a:cubicBezTo>
                    <a:lnTo>
                      <a:pt x="1003" y="2742"/>
                    </a:lnTo>
                    <a:close/>
                    <a:moveTo>
                      <a:pt x="589" y="1860"/>
                    </a:moveTo>
                    <a:cubicBezTo>
                      <a:pt x="664" y="1992"/>
                      <a:pt x="664" y="2154"/>
                      <a:pt x="589" y="2285"/>
                    </a:cubicBezTo>
                    <a:cubicBezTo>
                      <a:pt x="589" y="2298"/>
                      <a:pt x="589" y="2298"/>
                      <a:pt x="589" y="2298"/>
                    </a:cubicBezTo>
                    <a:cubicBezTo>
                      <a:pt x="582" y="2311"/>
                      <a:pt x="586" y="2327"/>
                      <a:pt x="599" y="2335"/>
                    </a:cubicBezTo>
                    <a:cubicBezTo>
                      <a:pt x="992" y="2560"/>
                      <a:pt x="992" y="2560"/>
                      <a:pt x="992" y="2560"/>
                    </a:cubicBezTo>
                    <a:cubicBezTo>
                      <a:pt x="998" y="2564"/>
                      <a:pt x="1006" y="2564"/>
                      <a:pt x="1012" y="2560"/>
                    </a:cubicBezTo>
                    <a:cubicBezTo>
                      <a:pt x="1018" y="2559"/>
                      <a:pt x="1024" y="2555"/>
                      <a:pt x="1028" y="2550"/>
                    </a:cubicBezTo>
                    <a:cubicBezTo>
                      <a:pt x="1028" y="2534"/>
                      <a:pt x="1028" y="2534"/>
                      <a:pt x="1028" y="2534"/>
                    </a:cubicBezTo>
                    <a:cubicBezTo>
                      <a:pt x="1108" y="2406"/>
                      <a:pt x="1249" y="2328"/>
                      <a:pt x="1400" y="2328"/>
                    </a:cubicBezTo>
                    <a:cubicBezTo>
                      <a:pt x="1551" y="2328"/>
                      <a:pt x="1692" y="2406"/>
                      <a:pt x="1772" y="2534"/>
                    </a:cubicBezTo>
                    <a:cubicBezTo>
                      <a:pt x="1772" y="2546"/>
                      <a:pt x="1772" y="2546"/>
                      <a:pt x="1772" y="2546"/>
                    </a:cubicBezTo>
                    <a:cubicBezTo>
                      <a:pt x="1775" y="2553"/>
                      <a:pt x="1780" y="2558"/>
                      <a:pt x="1787" y="2561"/>
                    </a:cubicBezTo>
                    <a:cubicBezTo>
                      <a:pt x="1794" y="2563"/>
                      <a:pt x="1801" y="2562"/>
                      <a:pt x="1807" y="2559"/>
                    </a:cubicBezTo>
                    <a:cubicBezTo>
                      <a:pt x="2199" y="2331"/>
                      <a:pt x="2199" y="2331"/>
                      <a:pt x="2199" y="2331"/>
                    </a:cubicBezTo>
                    <a:cubicBezTo>
                      <a:pt x="2211" y="2324"/>
                      <a:pt x="2216" y="2309"/>
                      <a:pt x="2209" y="2296"/>
                    </a:cubicBezTo>
                    <a:cubicBezTo>
                      <a:pt x="2209" y="2282"/>
                      <a:pt x="2209" y="2282"/>
                      <a:pt x="2209" y="2282"/>
                    </a:cubicBezTo>
                    <a:cubicBezTo>
                      <a:pt x="2154" y="2180"/>
                      <a:pt x="2142" y="2061"/>
                      <a:pt x="2175" y="1950"/>
                    </a:cubicBezTo>
                    <a:cubicBezTo>
                      <a:pt x="2208" y="1839"/>
                      <a:pt x="2284" y="1746"/>
                      <a:pt x="2386" y="1691"/>
                    </a:cubicBezTo>
                    <a:cubicBezTo>
                      <a:pt x="2446" y="1660"/>
                      <a:pt x="2512" y="1641"/>
                      <a:pt x="2580" y="1638"/>
                    </a:cubicBezTo>
                    <a:cubicBezTo>
                      <a:pt x="2594" y="1638"/>
                      <a:pt x="2594" y="1638"/>
                      <a:pt x="2594" y="1638"/>
                    </a:cubicBezTo>
                    <a:cubicBezTo>
                      <a:pt x="2601" y="1639"/>
                      <a:pt x="2608" y="1637"/>
                      <a:pt x="2614" y="1633"/>
                    </a:cubicBezTo>
                    <a:cubicBezTo>
                      <a:pt x="2619" y="1629"/>
                      <a:pt x="2623" y="1622"/>
                      <a:pt x="2624" y="1615"/>
                    </a:cubicBezTo>
                    <a:cubicBezTo>
                      <a:pt x="2624" y="1157"/>
                      <a:pt x="2624" y="1157"/>
                      <a:pt x="2624" y="1157"/>
                    </a:cubicBezTo>
                    <a:cubicBezTo>
                      <a:pt x="2623" y="1143"/>
                      <a:pt x="2611" y="1132"/>
                      <a:pt x="2597" y="1132"/>
                    </a:cubicBezTo>
                    <a:cubicBezTo>
                      <a:pt x="2581" y="1132"/>
                      <a:pt x="2581" y="1132"/>
                      <a:pt x="2581" y="1132"/>
                    </a:cubicBezTo>
                    <a:cubicBezTo>
                      <a:pt x="2430" y="1129"/>
                      <a:pt x="2292" y="1046"/>
                      <a:pt x="2216" y="915"/>
                    </a:cubicBezTo>
                    <a:cubicBezTo>
                      <a:pt x="2140" y="783"/>
                      <a:pt x="2140" y="621"/>
                      <a:pt x="2216" y="490"/>
                    </a:cubicBezTo>
                    <a:cubicBezTo>
                      <a:pt x="2216" y="476"/>
                      <a:pt x="2216" y="476"/>
                      <a:pt x="2216" y="476"/>
                    </a:cubicBezTo>
                    <a:cubicBezTo>
                      <a:pt x="2219" y="470"/>
                      <a:pt x="2219" y="463"/>
                      <a:pt x="2216" y="456"/>
                    </a:cubicBezTo>
                    <a:cubicBezTo>
                      <a:pt x="2214" y="450"/>
                      <a:pt x="2210" y="444"/>
                      <a:pt x="2204" y="441"/>
                    </a:cubicBezTo>
                    <a:cubicBezTo>
                      <a:pt x="1809" y="211"/>
                      <a:pt x="1809" y="211"/>
                      <a:pt x="1809" y="211"/>
                    </a:cubicBezTo>
                    <a:cubicBezTo>
                      <a:pt x="1797" y="205"/>
                      <a:pt x="1782" y="209"/>
                      <a:pt x="1774" y="220"/>
                    </a:cubicBezTo>
                    <a:cubicBezTo>
                      <a:pt x="1775" y="232"/>
                      <a:pt x="1775" y="232"/>
                      <a:pt x="1775" y="232"/>
                    </a:cubicBezTo>
                    <a:cubicBezTo>
                      <a:pt x="1697" y="361"/>
                      <a:pt x="1557" y="439"/>
                      <a:pt x="1406" y="439"/>
                    </a:cubicBezTo>
                    <a:cubicBezTo>
                      <a:pt x="1255" y="439"/>
                      <a:pt x="1115" y="361"/>
                      <a:pt x="1037" y="232"/>
                    </a:cubicBezTo>
                    <a:cubicBezTo>
                      <a:pt x="1029" y="232"/>
                      <a:pt x="1029" y="232"/>
                      <a:pt x="1029" y="232"/>
                    </a:cubicBezTo>
                    <a:cubicBezTo>
                      <a:pt x="1023" y="219"/>
                      <a:pt x="1008" y="213"/>
                      <a:pt x="994" y="218"/>
                    </a:cubicBezTo>
                    <a:cubicBezTo>
                      <a:pt x="599" y="439"/>
                      <a:pt x="599" y="439"/>
                      <a:pt x="599" y="439"/>
                    </a:cubicBezTo>
                    <a:cubicBezTo>
                      <a:pt x="590" y="449"/>
                      <a:pt x="590" y="464"/>
                      <a:pt x="599" y="474"/>
                    </a:cubicBezTo>
                    <a:cubicBezTo>
                      <a:pt x="599" y="488"/>
                      <a:pt x="599" y="488"/>
                      <a:pt x="599" y="488"/>
                    </a:cubicBezTo>
                    <a:cubicBezTo>
                      <a:pt x="675" y="620"/>
                      <a:pt x="675" y="782"/>
                      <a:pt x="599" y="913"/>
                    </a:cubicBezTo>
                    <a:cubicBezTo>
                      <a:pt x="525" y="1048"/>
                      <a:pt x="383" y="1132"/>
                      <a:pt x="229" y="1134"/>
                    </a:cubicBezTo>
                    <a:cubicBezTo>
                      <a:pt x="218" y="1134"/>
                      <a:pt x="218" y="1134"/>
                      <a:pt x="218" y="1134"/>
                    </a:cubicBezTo>
                    <a:cubicBezTo>
                      <a:pt x="211" y="1133"/>
                      <a:pt x="204" y="1135"/>
                      <a:pt x="198" y="1139"/>
                    </a:cubicBezTo>
                    <a:cubicBezTo>
                      <a:pt x="193" y="1143"/>
                      <a:pt x="189" y="1150"/>
                      <a:pt x="188" y="1157"/>
                    </a:cubicBezTo>
                    <a:cubicBezTo>
                      <a:pt x="188" y="1612"/>
                      <a:pt x="188" y="1612"/>
                      <a:pt x="188" y="1612"/>
                    </a:cubicBezTo>
                    <a:cubicBezTo>
                      <a:pt x="189" y="1626"/>
                      <a:pt x="201" y="1636"/>
                      <a:pt x="215" y="1636"/>
                    </a:cubicBezTo>
                    <a:cubicBezTo>
                      <a:pt x="218" y="1636"/>
                      <a:pt x="218" y="1636"/>
                      <a:pt x="218" y="1636"/>
                    </a:cubicBezTo>
                    <a:cubicBezTo>
                      <a:pt x="372" y="1638"/>
                      <a:pt x="513" y="1721"/>
                      <a:pt x="589" y="1855"/>
                    </a:cubicBezTo>
                    <a:lnTo>
                      <a:pt x="589" y="1860"/>
                    </a:lnTo>
                    <a:close/>
                    <a:moveTo>
                      <a:pt x="589" y="1860"/>
                    </a:moveTo>
                    <a:cubicBezTo>
                      <a:pt x="589" y="1860"/>
                      <a:pt x="589" y="1860"/>
                      <a:pt x="589" y="18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grpSp>
        <p:nvGrpSpPr>
          <p:cNvPr id="64" name="组合 6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7C4D166-C347-4C1E-98C6-D29C7F1C85A4}"/>
              </a:ext>
            </a:extLst>
          </p:cNvPr>
          <p:cNvGrpSpPr/>
          <p:nvPr/>
        </p:nvGrpSpPr>
        <p:grpSpPr>
          <a:xfrm>
            <a:off x="5770099" y="4952993"/>
            <a:ext cx="651530" cy="651529"/>
            <a:chOff x="2485774" y="2335448"/>
            <a:chExt cx="651530" cy="651529"/>
          </a:xfrm>
        </p:grpSpPr>
        <p:grpSp>
          <p:nvGrpSpPr>
            <p:cNvPr id="65" name="组合 6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DDB5282-E9F3-4972-8766-8C267739A980}"/>
                </a:ext>
              </a:extLst>
            </p:cNvPr>
            <p:cNvGrpSpPr/>
            <p:nvPr/>
          </p:nvGrpSpPr>
          <p:grpSpPr>
            <a:xfrm>
              <a:off x="2485774" y="2335448"/>
              <a:ext cx="651530" cy="651529"/>
              <a:chOff x="3172890" y="4883686"/>
              <a:chExt cx="1745008" cy="1745006"/>
            </a:xfrm>
          </p:grpSpPr>
          <p:sp>
            <p:nvSpPr>
              <p:cNvPr id="69" name="椭圆 6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EB806E9-0643-479B-B324-E18D4B5E710D}"/>
                  </a:ext>
                </a:extLst>
              </p:cNvPr>
              <p:cNvSpPr/>
              <p:nvPr/>
            </p:nvSpPr>
            <p:spPr>
              <a:xfrm>
                <a:off x="3172890" y="4883686"/>
                <a:ext cx="1745006" cy="1745006"/>
              </a:xfrm>
              <a:prstGeom prst="ellipse">
                <a:avLst/>
              </a:prstGeom>
              <a:solidFill>
                <a:sysClr val="windowText" lastClr="000000"/>
              </a:soli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70" name="组合 6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CBBF110-87F4-4F73-9D2C-99B0EC50209D}"/>
                  </a:ext>
                </a:extLst>
              </p:cNvPr>
              <p:cNvGrpSpPr/>
              <p:nvPr/>
            </p:nvGrpSpPr>
            <p:grpSpPr>
              <a:xfrm>
                <a:off x="3172892" y="4883686"/>
                <a:ext cx="1745006" cy="1745006"/>
                <a:chOff x="-7920861" y="8498135"/>
                <a:chExt cx="2531445" cy="2531444"/>
              </a:xfrm>
            </p:grpSpPr>
            <p:sp>
              <p:nvSpPr>
                <p:cNvPr id="71" name="椭圆 7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0660E4D-CB7F-4AE9-A260-27E9618F3AF0}"/>
                    </a:ext>
                  </a:extLst>
                </p:cNvPr>
                <p:cNvSpPr/>
                <p:nvPr/>
              </p:nvSpPr>
              <p:spPr>
                <a:xfrm>
                  <a:off x="-7920860" y="8498135"/>
                  <a:ext cx="2531444" cy="2531444"/>
                </a:xfrm>
                <a:prstGeom prst="ellipse">
                  <a:avLst/>
                </a:prstGeom>
                <a:gradFill flip="none" rotWithShape="1">
                  <a:gsLst>
                    <a:gs pos="41000">
                      <a:sysClr val="windowText" lastClr="000000">
                        <a:alpha val="0"/>
                      </a:sysClr>
                    </a:gs>
                    <a:gs pos="80000">
                      <a:srgbClr val="37DDF1"/>
                    </a:gs>
                  </a:gsLst>
                  <a:path path="circle">
                    <a:fillToRect l="50000" t="50000" r="50000" b="50000"/>
                  </a:path>
                  <a:tileRect/>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2" name="椭圆 7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D62D871-FC48-46BB-B271-98E7307A3588}"/>
                    </a:ext>
                  </a:extLst>
                </p:cNvPr>
                <p:cNvSpPr/>
                <p:nvPr/>
              </p:nvSpPr>
              <p:spPr>
                <a:xfrm>
                  <a:off x="-7920860" y="8498135"/>
                  <a:ext cx="2531444" cy="2531444"/>
                </a:xfrm>
                <a:prstGeom prst="ellipse">
                  <a:avLst/>
                </a:prstGeom>
                <a:gradFill flip="none" rotWithShape="1">
                  <a:gsLst>
                    <a:gs pos="55000">
                      <a:sysClr val="windowText" lastClr="000000">
                        <a:alpha val="0"/>
                      </a:sysClr>
                    </a:gs>
                    <a:gs pos="87000">
                      <a:srgbClr val="37DDF1"/>
                    </a:gs>
                  </a:gsLst>
                  <a:path path="circle">
                    <a:fillToRect t="100000" r="100000"/>
                  </a:path>
                  <a:tileRect l="-100000" b="-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73" name="椭圆 7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697A6F8-76BB-4B3C-9F50-44C5D69BA885}"/>
                    </a:ext>
                  </a:extLst>
                </p:cNvPr>
                <p:cNvSpPr/>
                <p:nvPr/>
              </p:nvSpPr>
              <p:spPr>
                <a:xfrm>
                  <a:off x="-7920861" y="8498135"/>
                  <a:ext cx="2531444" cy="2531444"/>
                </a:xfrm>
                <a:prstGeom prst="ellipse">
                  <a:avLst/>
                </a:prstGeom>
                <a:gradFill flip="none" rotWithShape="1">
                  <a:gsLst>
                    <a:gs pos="53000">
                      <a:sysClr val="windowText" lastClr="000000">
                        <a:alpha val="0"/>
                      </a:sysClr>
                    </a:gs>
                    <a:gs pos="88000">
                      <a:srgbClr val="002060"/>
                    </a:gs>
                  </a:gsLst>
                  <a:path path="circle">
                    <a:fillToRect l="100000" b="100000"/>
                  </a:path>
                  <a:tileRect t="-100000" r="-100000"/>
                </a:gradFill>
                <a:ln w="952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grpSp>
          <p:nvGrpSpPr>
            <p:cNvPr id="66" name="组合 6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70A34AD-C8BE-46B0-8536-BF2CEC80014C}"/>
                </a:ext>
              </a:extLst>
            </p:cNvPr>
            <p:cNvGrpSpPr/>
            <p:nvPr/>
          </p:nvGrpSpPr>
          <p:grpSpPr>
            <a:xfrm>
              <a:off x="2648707" y="2501573"/>
              <a:ext cx="325664" cy="319278"/>
              <a:chOff x="2149475" y="4491038"/>
              <a:chExt cx="323850" cy="317499"/>
            </a:xfrm>
            <a:gradFill>
              <a:gsLst>
                <a:gs pos="0">
                  <a:srgbClr val="3CC6E4"/>
                </a:gs>
                <a:gs pos="100000">
                  <a:srgbClr val="54F2F0"/>
                </a:gs>
              </a:gsLst>
              <a:lin ang="5400000" scaled="1"/>
            </a:gradFill>
          </p:grpSpPr>
          <p:sp>
            <p:nvSpPr>
              <p:cNvPr id="67" name="Freeform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7EE8346-E20A-4F4F-8937-D6E2C992E21C}"/>
                  </a:ext>
                </a:extLst>
              </p:cNvPr>
              <p:cNvSpPr>
                <a:spLocks noEditPoints="1"/>
              </p:cNvSpPr>
              <p:nvPr/>
            </p:nvSpPr>
            <p:spPr bwMode="auto">
              <a:xfrm>
                <a:off x="2252663" y="4591050"/>
                <a:ext cx="117475" cy="117475"/>
              </a:xfrm>
              <a:custGeom>
                <a:avLst/>
                <a:gdLst>
                  <a:gd name="T0" fmla="*/ 513 w 1026"/>
                  <a:gd name="T1" fmla="*/ 1026 h 1026"/>
                  <a:gd name="T2" fmla="*/ 0 w 1026"/>
                  <a:gd name="T3" fmla="*/ 513 h 1026"/>
                  <a:gd name="T4" fmla="*/ 513 w 1026"/>
                  <a:gd name="T5" fmla="*/ 0 h 1026"/>
                  <a:gd name="T6" fmla="*/ 1026 w 1026"/>
                  <a:gd name="T7" fmla="*/ 513 h 1026"/>
                  <a:gd name="T8" fmla="*/ 876 w 1026"/>
                  <a:gd name="T9" fmla="*/ 876 h 1026"/>
                  <a:gd name="T10" fmla="*/ 513 w 1026"/>
                  <a:gd name="T11" fmla="*/ 1026 h 1026"/>
                  <a:gd name="T12" fmla="*/ 513 w 1026"/>
                  <a:gd name="T13" fmla="*/ 183 h 1026"/>
                  <a:gd name="T14" fmla="*/ 205 w 1026"/>
                  <a:gd name="T15" fmla="*/ 387 h 1026"/>
                  <a:gd name="T16" fmla="*/ 277 w 1026"/>
                  <a:gd name="T17" fmla="*/ 749 h 1026"/>
                  <a:gd name="T18" fmla="*/ 639 w 1026"/>
                  <a:gd name="T19" fmla="*/ 821 h 1026"/>
                  <a:gd name="T20" fmla="*/ 843 w 1026"/>
                  <a:gd name="T21" fmla="*/ 513 h 1026"/>
                  <a:gd name="T22" fmla="*/ 746 w 1026"/>
                  <a:gd name="T23" fmla="*/ 280 h 1026"/>
                  <a:gd name="T24" fmla="*/ 513 w 1026"/>
                  <a:gd name="T25" fmla="*/ 183 h 1026"/>
                  <a:gd name="T26" fmla="*/ 513 w 1026"/>
                  <a:gd name="T27" fmla="*/ 183 h 1026"/>
                  <a:gd name="T28" fmla="*/ 513 w 1026"/>
                  <a:gd name="T29" fmla="*/ 183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6" h="1026">
                    <a:moveTo>
                      <a:pt x="513" y="1026"/>
                    </a:moveTo>
                    <a:cubicBezTo>
                      <a:pt x="230" y="1026"/>
                      <a:pt x="0" y="797"/>
                      <a:pt x="0" y="513"/>
                    </a:cubicBezTo>
                    <a:cubicBezTo>
                      <a:pt x="0" y="230"/>
                      <a:pt x="230" y="0"/>
                      <a:pt x="513" y="0"/>
                    </a:cubicBezTo>
                    <a:cubicBezTo>
                      <a:pt x="797" y="0"/>
                      <a:pt x="1026" y="230"/>
                      <a:pt x="1026" y="513"/>
                    </a:cubicBezTo>
                    <a:cubicBezTo>
                      <a:pt x="1026" y="649"/>
                      <a:pt x="972" y="780"/>
                      <a:pt x="876" y="876"/>
                    </a:cubicBezTo>
                    <a:cubicBezTo>
                      <a:pt x="780" y="972"/>
                      <a:pt x="649" y="1026"/>
                      <a:pt x="513" y="1026"/>
                    </a:cubicBezTo>
                    <a:close/>
                    <a:moveTo>
                      <a:pt x="513" y="183"/>
                    </a:moveTo>
                    <a:cubicBezTo>
                      <a:pt x="379" y="183"/>
                      <a:pt x="257" y="263"/>
                      <a:pt x="205" y="387"/>
                    </a:cubicBezTo>
                    <a:cubicBezTo>
                      <a:pt x="154" y="511"/>
                      <a:pt x="182" y="654"/>
                      <a:pt x="277" y="749"/>
                    </a:cubicBezTo>
                    <a:cubicBezTo>
                      <a:pt x="372" y="844"/>
                      <a:pt x="515" y="873"/>
                      <a:pt x="639" y="821"/>
                    </a:cubicBezTo>
                    <a:cubicBezTo>
                      <a:pt x="763" y="769"/>
                      <a:pt x="844" y="648"/>
                      <a:pt x="843" y="513"/>
                    </a:cubicBezTo>
                    <a:cubicBezTo>
                      <a:pt x="843" y="426"/>
                      <a:pt x="808" y="342"/>
                      <a:pt x="746" y="280"/>
                    </a:cubicBezTo>
                    <a:cubicBezTo>
                      <a:pt x="684" y="218"/>
                      <a:pt x="601" y="183"/>
                      <a:pt x="513" y="183"/>
                    </a:cubicBezTo>
                    <a:close/>
                    <a:moveTo>
                      <a:pt x="513" y="183"/>
                    </a:moveTo>
                    <a:cubicBezTo>
                      <a:pt x="513" y="183"/>
                      <a:pt x="513" y="183"/>
                      <a:pt x="513" y="18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68" name="Freeform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9BDC1CF-1C6C-460A-BD1A-3C97CDE26FF6}"/>
                  </a:ext>
                </a:extLst>
              </p:cNvPr>
              <p:cNvSpPr>
                <a:spLocks noEditPoints="1"/>
              </p:cNvSpPr>
              <p:nvPr/>
            </p:nvSpPr>
            <p:spPr bwMode="auto">
              <a:xfrm>
                <a:off x="2149475" y="4491038"/>
                <a:ext cx="323850" cy="317499"/>
              </a:xfrm>
              <a:custGeom>
                <a:avLst/>
                <a:gdLst>
                  <a:gd name="T0" fmla="*/ 899 w 2809"/>
                  <a:gd name="T1" fmla="*/ 2714 h 2758"/>
                  <a:gd name="T2" fmla="*/ 430 w 2809"/>
                  <a:gd name="T3" fmla="*/ 2204 h 2758"/>
                  <a:gd name="T4" fmla="*/ 430 w 2809"/>
                  <a:gd name="T5" fmla="*/ 1948 h 2758"/>
                  <a:gd name="T6" fmla="*/ 208 w 2809"/>
                  <a:gd name="T7" fmla="*/ 1820 h 2758"/>
                  <a:gd name="T8" fmla="*/ 0 w 2809"/>
                  <a:gd name="T9" fmla="*/ 1612 h 2758"/>
                  <a:gd name="T10" fmla="*/ 65 w 2809"/>
                  <a:gd name="T11" fmla="*/ 1007 h 2758"/>
                  <a:gd name="T12" fmla="*/ 430 w 2809"/>
                  <a:gd name="T13" fmla="*/ 823 h 2758"/>
                  <a:gd name="T14" fmla="*/ 439 w 2809"/>
                  <a:gd name="T15" fmla="*/ 571 h 2758"/>
                  <a:gd name="T16" fmla="*/ 514 w 2809"/>
                  <a:gd name="T17" fmla="*/ 285 h 2758"/>
                  <a:gd name="T18" fmla="*/ 1058 w 2809"/>
                  <a:gd name="T19" fmla="*/ 35 h 2758"/>
                  <a:gd name="T20" fmla="*/ 1185 w 2809"/>
                  <a:gd name="T21" fmla="*/ 146 h 2758"/>
                  <a:gd name="T22" fmla="*/ 1610 w 2809"/>
                  <a:gd name="T23" fmla="*/ 146 h 2758"/>
                  <a:gd name="T24" fmla="*/ 1910 w 2809"/>
                  <a:gd name="T25" fmla="*/ 56 h 2758"/>
                  <a:gd name="T26" fmla="*/ 2400 w 2809"/>
                  <a:gd name="T27" fmla="*/ 409 h 2758"/>
                  <a:gd name="T28" fmla="*/ 2379 w 2809"/>
                  <a:gd name="T29" fmla="*/ 580 h 2758"/>
                  <a:gd name="T30" fmla="*/ 2585 w 2809"/>
                  <a:gd name="T31" fmla="*/ 950 h 2758"/>
                  <a:gd name="T32" fmla="*/ 2748 w 2809"/>
                  <a:gd name="T33" fmla="*/ 1011 h 2758"/>
                  <a:gd name="T34" fmla="*/ 2809 w 2809"/>
                  <a:gd name="T35" fmla="*/ 1612 h 2758"/>
                  <a:gd name="T36" fmla="*/ 2596 w 2809"/>
                  <a:gd name="T37" fmla="*/ 1820 h 2758"/>
                  <a:gd name="T38" fmla="*/ 2403 w 2809"/>
                  <a:gd name="T39" fmla="*/ 1901 h 2758"/>
                  <a:gd name="T40" fmla="*/ 2363 w 2809"/>
                  <a:gd name="T41" fmla="*/ 2188 h 2758"/>
                  <a:gd name="T42" fmla="*/ 2384 w 2809"/>
                  <a:gd name="T43" fmla="*/ 2360 h 2758"/>
                  <a:gd name="T44" fmla="*/ 1894 w 2809"/>
                  <a:gd name="T45" fmla="*/ 2714 h 2758"/>
                  <a:gd name="T46" fmla="*/ 1629 w 2809"/>
                  <a:gd name="T47" fmla="*/ 2626 h 2758"/>
                  <a:gd name="T48" fmla="*/ 1204 w 2809"/>
                  <a:gd name="T49" fmla="*/ 2626 h 2758"/>
                  <a:gd name="T50" fmla="*/ 1028 w 2809"/>
                  <a:gd name="T51" fmla="*/ 2744 h 2758"/>
                  <a:gd name="T52" fmla="*/ 589 w 2809"/>
                  <a:gd name="T53" fmla="*/ 1860 h 2758"/>
                  <a:gd name="T54" fmla="*/ 589 w 2809"/>
                  <a:gd name="T55" fmla="*/ 2298 h 2758"/>
                  <a:gd name="T56" fmla="*/ 992 w 2809"/>
                  <a:gd name="T57" fmla="*/ 2560 h 2758"/>
                  <a:gd name="T58" fmla="*/ 1028 w 2809"/>
                  <a:gd name="T59" fmla="*/ 2550 h 2758"/>
                  <a:gd name="T60" fmla="*/ 1400 w 2809"/>
                  <a:gd name="T61" fmla="*/ 2328 h 2758"/>
                  <a:gd name="T62" fmla="*/ 1772 w 2809"/>
                  <a:gd name="T63" fmla="*/ 2546 h 2758"/>
                  <a:gd name="T64" fmla="*/ 1807 w 2809"/>
                  <a:gd name="T65" fmla="*/ 2559 h 2758"/>
                  <a:gd name="T66" fmla="*/ 2209 w 2809"/>
                  <a:gd name="T67" fmla="*/ 2296 h 2758"/>
                  <a:gd name="T68" fmla="*/ 2175 w 2809"/>
                  <a:gd name="T69" fmla="*/ 1950 h 2758"/>
                  <a:gd name="T70" fmla="*/ 2580 w 2809"/>
                  <a:gd name="T71" fmla="*/ 1638 h 2758"/>
                  <a:gd name="T72" fmla="*/ 2614 w 2809"/>
                  <a:gd name="T73" fmla="*/ 1633 h 2758"/>
                  <a:gd name="T74" fmla="*/ 2624 w 2809"/>
                  <a:gd name="T75" fmla="*/ 1157 h 2758"/>
                  <a:gd name="T76" fmla="*/ 2581 w 2809"/>
                  <a:gd name="T77" fmla="*/ 1132 h 2758"/>
                  <a:gd name="T78" fmla="*/ 2216 w 2809"/>
                  <a:gd name="T79" fmla="*/ 490 h 2758"/>
                  <a:gd name="T80" fmla="*/ 2216 w 2809"/>
                  <a:gd name="T81" fmla="*/ 456 h 2758"/>
                  <a:gd name="T82" fmla="*/ 1809 w 2809"/>
                  <a:gd name="T83" fmla="*/ 211 h 2758"/>
                  <a:gd name="T84" fmla="*/ 1775 w 2809"/>
                  <a:gd name="T85" fmla="*/ 232 h 2758"/>
                  <a:gd name="T86" fmla="*/ 1037 w 2809"/>
                  <a:gd name="T87" fmla="*/ 232 h 2758"/>
                  <a:gd name="T88" fmla="*/ 994 w 2809"/>
                  <a:gd name="T89" fmla="*/ 218 h 2758"/>
                  <a:gd name="T90" fmla="*/ 599 w 2809"/>
                  <a:gd name="T91" fmla="*/ 474 h 2758"/>
                  <a:gd name="T92" fmla="*/ 599 w 2809"/>
                  <a:gd name="T93" fmla="*/ 913 h 2758"/>
                  <a:gd name="T94" fmla="*/ 218 w 2809"/>
                  <a:gd name="T95" fmla="*/ 1134 h 2758"/>
                  <a:gd name="T96" fmla="*/ 188 w 2809"/>
                  <a:gd name="T97" fmla="*/ 1157 h 2758"/>
                  <a:gd name="T98" fmla="*/ 215 w 2809"/>
                  <a:gd name="T99" fmla="*/ 1636 h 2758"/>
                  <a:gd name="T100" fmla="*/ 589 w 2809"/>
                  <a:gd name="T101" fmla="*/ 1855 h 2758"/>
                  <a:gd name="T102" fmla="*/ 589 w 2809"/>
                  <a:gd name="T103" fmla="*/ 1860 h 2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9" h="2758">
                    <a:moveTo>
                      <a:pt x="1003" y="2742"/>
                    </a:moveTo>
                    <a:cubicBezTo>
                      <a:pt x="966" y="2743"/>
                      <a:pt x="930" y="2733"/>
                      <a:pt x="899" y="2714"/>
                    </a:cubicBezTo>
                    <a:cubicBezTo>
                      <a:pt x="506" y="2488"/>
                      <a:pt x="506" y="2488"/>
                      <a:pt x="506" y="2488"/>
                    </a:cubicBezTo>
                    <a:cubicBezTo>
                      <a:pt x="406" y="2431"/>
                      <a:pt x="373" y="2304"/>
                      <a:pt x="430" y="2204"/>
                    </a:cubicBezTo>
                    <a:cubicBezTo>
                      <a:pt x="430" y="2192"/>
                      <a:pt x="430" y="2192"/>
                      <a:pt x="430" y="2192"/>
                    </a:cubicBezTo>
                    <a:cubicBezTo>
                      <a:pt x="475" y="2117"/>
                      <a:pt x="475" y="2023"/>
                      <a:pt x="430" y="1948"/>
                    </a:cubicBezTo>
                    <a:cubicBezTo>
                      <a:pt x="389" y="1869"/>
                      <a:pt x="307" y="1820"/>
                      <a:pt x="218" y="1820"/>
                    </a:cubicBezTo>
                    <a:cubicBezTo>
                      <a:pt x="208" y="1820"/>
                      <a:pt x="208" y="1820"/>
                      <a:pt x="208" y="1820"/>
                    </a:cubicBezTo>
                    <a:cubicBezTo>
                      <a:pt x="152" y="1820"/>
                      <a:pt x="100" y="1798"/>
                      <a:pt x="60" y="1759"/>
                    </a:cubicBezTo>
                    <a:cubicBezTo>
                      <a:pt x="21" y="1720"/>
                      <a:pt x="0" y="1667"/>
                      <a:pt x="0" y="1612"/>
                    </a:cubicBezTo>
                    <a:cubicBezTo>
                      <a:pt x="0" y="1157"/>
                      <a:pt x="0" y="1157"/>
                      <a:pt x="0" y="1157"/>
                    </a:cubicBezTo>
                    <a:cubicBezTo>
                      <a:pt x="0" y="1100"/>
                      <a:pt x="24" y="1046"/>
                      <a:pt x="65" y="1007"/>
                    </a:cubicBezTo>
                    <a:cubicBezTo>
                      <a:pt x="106" y="968"/>
                      <a:pt x="161" y="947"/>
                      <a:pt x="218" y="948"/>
                    </a:cubicBezTo>
                    <a:cubicBezTo>
                      <a:pt x="307" y="950"/>
                      <a:pt x="389" y="902"/>
                      <a:pt x="430" y="823"/>
                    </a:cubicBezTo>
                    <a:cubicBezTo>
                      <a:pt x="476" y="751"/>
                      <a:pt x="479" y="660"/>
                      <a:pt x="439" y="585"/>
                    </a:cubicBezTo>
                    <a:cubicBezTo>
                      <a:pt x="439" y="571"/>
                      <a:pt x="439" y="571"/>
                      <a:pt x="439" y="571"/>
                    </a:cubicBezTo>
                    <a:cubicBezTo>
                      <a:pt x="411" y="523"/>
                      <a:pt x="403" y="466"/>
                      <a:pt x="417" y="412"/>
                    </a:cubicBezTo>
                    <a:cubicBezTo>
                      <a:pt x="431" y="359"/>
                      <a:pt x="466" y="313"/>
                      <a:pt x="514" y="285"/>
                    </a:cubicBezTo>
                    <a:cubicBezTo>
                      <a:pt x="899" y="56"/>
                      <a:pt x="899" y="56"/>
                      <a:pt x="899" y="56"/>
                    </a:cubicBezTo>
                    <a:cubicBezTo>
                      <a:pt x="947" y="28"/>
                      <a:pt x="1004" y="21"/>
                      <a:pt x="1058" y="35"/>
                    </a:cubicBezTo>
                    <a:cubicBezTo>
                      <a:pt x="1112" y="50"/>
                      <a:pt x="1157" y="85"/>
                      <a:pt x="1185" y="134"/>
                    </a:cubicBezTo>
                    <a:cubicBezTo>
                      <a:pt x="1185" y="146"/>
                      <a:pt x="1185" y="146"/>
                      <a:pt x="1185" y="146"/>
                    </a:cubicBezTo>
                    <a:cubicBezTo>
                      <a:pt x="1229" y="220"/>
                      <a:pt x="1309" y="264"/>
                      <a:pt x="1395" y="262"/>
                    </a:cubicBezTo>
                    <a:cubicBezTo>
                      <a:pt x="1482" y="265"/>
                      <a:pt x="1564" y="221"/>
                      <a:pt x="1610" y="146"/>
                    </a:cubicBezTo>
                    <a:cubicBezTo>
                      <a:pt x="1629" y="130"/>
                      <a:pt x="1629" y="130"/>
                      <a:pt x="1629" y="130"/>
                    </a:cubicBezTo>
                    <a:cubicBezTo>
                      <a:pt x="1687" y="33"/>
                      <a:pt x="1812" y="0"/>
                      <a:pt x="1910" y="56"/>
                    </a:cubicBezTo>
                    <a:cubicBezTo>
                      <a:pt x="2303" y="282"/>
                      <a:pt x="2303" y="282"/>
                      <a:pt x="2303" y="282"/>
                    </a:cubicBezTo>
                    <a:cubicBezTo>
                      <a:pt x="2350" y="310"/>
                      <a:pt x="2385" y="355"/>
                      <a:pt x="2400" y="409"/>
                    </a:cubicBezTo>
                    <a:cubicBezTo>
                      <a:pt x="2414" y="462"/>
                      <a:pt x="2406" y="520"/>
                      <a:pt x="2379" y="568"/>
                    </a:cubicBezTo>
                    <a:cubicBezTo>
                      <a:pt x="2379" y="580"/>
                      <a:pt x="2379" y="580"/>
                      <a:pt x="2379" y="580"/>
                    </a:cubicBezTo>
                    <a:cubicBezTo>
                      <a:pt x="2334" y="655"/>
                      <a:pt x="2334" y="748"/>
                      <a:pt x="2379" y="823"/>
                    </a:cubicBezTo>
                    <a:cubicBezTo>
                      <a:pt x="2419" y="901"/>
                      <a:pt x="2498" y="949"/>
                      <a:pt x="2585" y="950"/>
                    </a:cubicBezTo>
                    <a:cubicBezTo>
                      <a:pt x="2601" y="950"/>
                      <a:pt x="2601" y="950"/>
                      <a:pt x="2601" y="950"/>
                    </a:cubicBezTo>
                    <a:cubicBezTo>
                      <a:pt x="2656" y="950"/>
                      <a:pt x="2709" y="972"/>
                      <a:pt x="2748" y="1011"/>
                    </a:cubicBezTo>
                    <a:cubicBezTo>
                      <a:pt x="2787" y="1050"/>
                      <a:pt x="2809" y="1103"/>
                      <a:pt x="2809" y="1158"/>
                    </a:cubicBezTo>
                    <a:cubicBezTo>
                      <a:pt x="2809" y="1612"/>
                      <a:pt x="2809" y="1612"/>
                      <a:pt x="2809" y="1612"/>
                    </a:cubicBezTo>
                    <a:cubicBezTo>
                      <a:pt x="2809" y="1668"/>
                      <a:pt x="2786" y="1721"/>
                      <a:pt x="2746" y="1760"/>
                    </a:cubicBezTo>
                    <a:cubicBezTo>
                      <a:pt x="2706" y="1799"/>
                      <a:pt x="2652" y="1821"/>
                      <a:pt x="2596" y="1820"/>
                    </a:cubicBezTo>
                    <a:cubicBezTo>
                      <a:pt x="2581" y="1820"/>
                      <a:pt x="2581" y="1820"/>
                      <a:pt x="2581" y="1820"/>
                    </a:cubicBezTo>
                    <a:cubicBezTo>
                      <a:pt x="2513" y="1822"/>
                      <a:pt x="2449" y="1851"/>
                      <a:pt x="2403" y="1901"/>
                    </a:cubicBezTo>
                    <a:cubicBezTo>
                      <a:pt x="2356" y="1951"/>
                      <a:pt x="2332" y="2018"/>
                      <a:pt x="2335" y="2086"/>
                    </a:cubicBezTo>
                    <a:cubicBezTo>
                      <a:pt x="2336" y="2122"/>
                      <a:pt x="2346" y="2157"/>
                      <a:pt x="2363" y="2188"/>
                    </a:cubicBezTo>
                    <a:cubicBezTo>
                      <a:pt x="2363" y="2202"/>
                      <a:pt x="2363" y="2202"/>
                      <a:pt x="2363" y="2202"/>
                    </a:cubicBezTo>
                    <a:cubicBezTo>
                      <a:pt x="2391" y="2250"/>
                      <a:pt x="2399" y="2307"/>
                      <a:pt x="2384" y="2360"/>
                    </a:cubicBezTo>
                    <a:cubicBezTo>
                      <a:pt x="2370" y="2414"/>
                      <a:pt x="2335" y="2459"/>
                      <a:pt x="2287" y="2486"/>
                    </a:cubicBezTo>
                    <a:cubicBezTo>
                      <a:pt x="1894" y="2714"/>
                      <a:pt x="1894" y="2714"/>
                      <a:pt x="1894" y="2714"/>
                    </a:cubicBezTo>
                    <a:cubicBezTo>
                      <a:pt x="1798" y="2758"/>
                      <a:pt x="1686" y="2725"/>
                      <a:pt x="1629" y="2636"/>
                    </a:cubicBezTo>
                    <a:cubicBezTo>
                      <a:pt x="1629" y="2626"/>
                      <a:pt x="1629" y="2626"/>
                      <a:pt x="1629" y="2626"/>
                    </a:cubicBezTo>
                    <a:cubicBezTo>
                      <a:pt x="1583" y="2553"/>
                      <a:pt x="1503" y="2509"/>
                      <a:pt x="1417" y="2509"/>
                    </a:cubicBezTo>
                    <a:cubicBezTo>
                      <a:pt x="1331" y="2509"/>
                      <a:pt x="1250" y="2553"/>
                      <a:pt x="1204" y="2626"/>
                    </a:cubicBezTo>
                    <a:cubicBezTo>
                      <a:pt x="1204" y="2640"/>
                      <a:pt x="1204" y="2640"/>
                      <a:pt x="1204" y="2640"/>
                    </a:cubicBezTo>
                    <a:cubicBezTo>
                      <a:pt x="1168" y="2703"/>
                      <a:pt x="1101" y="2743"/>
                      <a:pt x="1028" y="2744"/>
                    </a:cubicBezTo>
                    <a:lnTo>
                      <a:pt x="1003" y="2742"/>
                    </a:lnTo>
                    <a:close/>
                    <a:moveTo>
                      <a:pt x="589" y="1860"/>
                    </a:moveTo>
                    <a:cubicBezTo>
                      <a:pt x="664" y="1992"/>
                      <a:pt x="664" y="2154"/>
                      <a:pt x="589" y="2285"/>
                    </a:cubicBezTo>
                    <a:cubicBezTo>
                      <a:pt x="589" y="2298"/>
                      <a:pt x="589" y="2298"/>
                      <a:pt x="589" y="2298"/>
                    </a:cubicBezTo>
                    <a:cubicBezTo>
                      <a:pt x="582" y="2311"/>
                      <a:pt x="586" y="2327"/>
                      <a:pt x="599" y="2335"/>
                    </a:cubicBezTo>
                    <a:cubicBezTo>
                      <a:pt x="992" y="2560"/>
                      <a:pt x="992" y="2560"/>
                      <a:pt x="992" y="2560"/>
                    </a:cubicBezTo>
                    <a:cubicBezTo>
                      <a:pt x="998" y="2564"/>
                      <a:pt x="1006" y="2564"/>
                      <a:pt x="1012" y="2560"/>
                    </a:cubicBezTo>
                    <a:cubicBezTo>
                      <a:pt x="1018" y="2559"/>
                      <a:pt x="1024" y="2555"/>
                      <a:pt x="1028" y="2550"/>
                    </a:cubicBezTo>
                    <a:cubicBezTo>
                      <a:pt x="1028" y="2534"/>
                      <a:pt x="1028" y="2534"/>
                      <a:pt x="1028" y="2534"/>
                    </a:cubicBezTo>
                    <a:cubicBezTo>
                      <a:pt x="1108" y="2406"/>
                      <a:pt x="1249" y="2328"/>
                      <a:pt x="1400" y="2328"/>
                    </a:cubicBezTo>
                    <a:cubicBezTo>
                      <a:pt x="1551" y="2328"/>
                      <a:pt x="1692" y="2406"/>
                      <a:pt x="1772" y="2534"/>
                    </a:cubicBezTo>
                    <a:cubicBezTo>
                      <a:pt x="1772" y="2546"/>
                      <a:pt x="1772" y="2546"/>
                      <a:pt x="1772" y="2546"/>
                    </a:cubicBezTo>
                    <a:cubicBezTo>
                      <a:pt x="1775" y="2553"/>
                      <a:pt x="1780" y="2558"/>
                      <a:pt x="1787" y="2561"/>
                    </a:cubicBezTo>
                    <a:cubicBezTo>
                      <a:pt x="1794" y="2563"/>
                      <a:pt x="1801" y="2562"/>
                      <a:pt x="1807" y="2559"/>
                    </a:cubicBezTo>
                    <a:cubicBezTo>
                      <a:pt x="2199" y="2331"/>
                      <a:pt x="2199" y="2331"/>
                      <a:pt x="2199" y="2331"/>
                    </a:cubicBezTo>
                    <a:cubicBezTo>
                      <a:pt x="2211" y="2324"/>
                      <a:pt x="2216" y="2309"/>
                      <a:pt x="2209" y="2296"/>
                    </a:cubicBezTo>
                    <a:cubicBezTo>
                      <a:pt x="2209" y="2282"/>
                      <a:pt x="2209" y="2282"/>
                      <a:pt x="2209" y="2282"/>
                    </a:cubicBezTo>
                    <a:cubicBezTo>
                      <a:pt x="2154" y="2180"/>
                      <a:pt x="2142" y="2061"/>
                      <a:pt x="2175" y="1950"/>
                    </a:cubicBezTo>
                    <a:cubicBezTo>
                      <a:pt x="2208" y="1839"/>
                      <a:pt x="2284" y="1746"/>
                      <a:pt x="2386" y="1691"/>
                    </a:cubicBezTo>
                    <a:cubicBezTo>
                      <a:pt x="2446" y="1660"/>
                      <a:pt x="2512" y="1641"/>
                      <a:pt x="2580" y="1638"/>
                    </a:cubicBezTo>
                    <a:cubicBezTo>
                      <a:pt x="2594" y="1638"/>
                      <a:pt x="2594" y="1638"/>
                      <a:pt x="2594" y="1638"/>
                    </a:cubicBezTo>
                    <a:cubicBezTo>
                      <a:pt x="2601" y="1639"/>
                      <a:pt x="2608" y="1637"/>
                      <a:pt x="2614" y="1633"/>
                    </a:cubicBezTo>
                    <a:cubicBezTo>
                      <a:pt x="2619" y="1629"/>
                      <a:pt x="2623" y="1622"/>
                      <a:pt x="2624" y="1615"/>
                    </a:cubicBezTo>
                    <a:cubicBezTo>
                      <a:pt x="2624" y="1157"/>
                      <a:pt x="2624" y="1157"/>
                      <a:pt x="2624" y="1157"/>
                    </a:cubicBezTo>
                    <a:cubicBezTo>
                      <a:pt x="2623" y="1143"/>
                      <a:pt x="2611" y="1132"/>
                      <a:pt x="2597" y="1132"/>
                    </a:cubicBezTo>
                    <a:cubicBezTo>
                      <a:pt x="2581" y="1132"/>
                      <a:pt x="2581" y="1132"/>
                      <a:pt x="2581" y="1132"/>
                    </a:cubicBezTo>
                    <a:cubicBezTo>
                      <a:pt x="2430" y="1129"/>
                      <a:pt x="2292" y="1046"/>
                      <a:pt x="2216" y="915"/>
                    </a:cubicBezTo>
                    <a:cubicBezTo>
                      <a:pt x="2140" y="783"/>
                      <a:pt x="2140" y="621"/>
                      <a:pt x="2216" y="490"/>
                    </a:cubicBezTo>
                    <a:cubicBezTo>
                      <a:pt x="2216" y="476"/>
                      <a:pt x="2216" y="476"/>
                      <a:pt x="2216" y="476"/>
                    </a:cubicBezTo>
                    <a:cubicBezTo>
                      <a:pt x="2219" y="470"/>
                      <a:pt x="2219" y="463"/>
                      <a:pt x="2216" y="456"/>
                    </a:cubicBezTo>
                    <a:cubicBezTo>
                      <a:pt x="2214" y="450"/>
                      <a:pt x="2210" y="444"/>
                      <a:pt x="2204" y="441"/>
                    </a:cubicBezTo>
                    <a:cubicBezTo>
                      <a:pt x="1809" y="211"/>
                      <a:pt x="1809" y="211"/>
                      <a:pt x="1809" y="211"/>
                    </a:cubicBezTo>
                    <a:cubicBezTo>
                      <a:pt x="1797" y="205"/>
                      <a:pt x="1782" y="209"/>
                      <a:pt x="1774" y="220"/>
                    </a:cubicBezTo>
                    <a:cubicBezTo>
                      <a:pt x="1775" y="232"/>
                      <a:pt x="1775" y="232"/>
                      <a:pt x="1775" y="232"/>
                    </a:cubicBezTo>
                    <a:cubicBezTo>
                      <a:pt x="1697" y="361"/>
                      <a:pt x="1557" y="439"/>
                      <a:pt x="1406" y="439"/>
                    </a:cubicBezTo>
                    <a:cubicBezTo>
                      <a:pt x="1255" y="439"/>
                      <a:pt x="1115" y="361"/>
                      <a:pt x="1037" y="232"/>
                    </a:cubicBezTo>
                    <a:cubicBezTo>
                      <a:pt x="1029" y="232"/>
                      <a:pt x="1029" y="232"/>
                      <a:pt x="1029" y="232"/>
                    </a:cubicBezTo>
                    <a:cubicBezTo>
                      <a:pt x="1023" y="219"/>
                      <a:pt x="1008" y="213"/>
                      <a:pt x="994" y="218"/>
                    </a:cubicBezTo>
                    <a:cubicBezTo>
                      <a:pt x="599" y="439"/>
                      <a:pt x="599" y="439"/>
                      <a:pt x="599" y="439"/>
                    </a:cubicBezTo>
                    <a:cubicBezTo>
                      <a:pt x="590" y="449"/>
                      <a:pt x="590" y="464"/>
                      <a:pt x="599" y="474"/>
                    </a:cubicBezTo>
                    <a:cubicBezTo>
                      <a:pt x="599" y="488"/>
                      <a:pt x="599" y="488"/>
                      <a:pt x="599" y="488"/>
                    </a:cubicBezTo>
                    <a:cubicBezTo>
                      <a:pt x="675" y="620"/>
                      <a:pt x="675" y="782"/>
                      <a:pt x="599" y="913"/>
                    </a:cubicBezTo>
                    <a:cubicBezTo>
                      <a:pt x="525" y="1048"/>
                      <a:pt x="383" y="1132"/>
                      <a:pt x="229" y="1134"/>
                    </a:cubicBezTo>
                    <a:cubicBezTo>
                      <a:pt x="218" y="1134"/>
                      <a:pt x="218" y="1134"/>
                      <a:pt x="218" y="1134"/>
                    </a:cubicBezTo>
                    <a:cubicBezTo>
                      <a:pt x="211" y="1133"/>
                      <a:pt x="204" y="1135"/>
                      <a:pt x="198" y="1139"/>
                    </a:cubicBezTo>
                    <a:cubicBezTo>
                      <a:pt x="193" y="1143"/>
                      <a:pt x="189" y="1150"/>
                      <a:pt x="188" y="1157"/>
                    </a:cubicBezTo>
                    <a:cubicBezTo>
                      <a:pt x="188" y="1612"/>
                      <a:pt x="188" y="1612"/>
                      <a:pt x="188" y="1612"/>
                    </a:cubicBezTo>
                    <a:cubicBezTo>
                      <a:pt x="189" y="1626"/>
                      <a:pt x="201" y="1636"/>
                      <a:pt x="215" y="1636"/>
                    </a:cubicBezTo>
                    <a:cubicBezTo>
                      <a:pt x="218" y="1636"/>
                      <a:pt x="218" y="1636"/>
                      <a:pt x="218" y="1636"/>
                    </a:cubicBezTo>
                    <a:cubicBezTo>
                      <a:pt x="372" y="1638"/>
                      <a:pt x="513" y="1721"/>
                      <a:pt x="589" y="1855"/>
                    </a:cubicBezTo>
                    <a:lnTo>
                      <a:pt x="589" y="1860"/>
                    </a:lnTo>
                    <a:close/>
                    <a:moveTo>
                      <a:pt x="589" y="1860"/>
                    </a:moveTo>
                    <a:cubicBezTo>
                      <a:pt x="589" y="1860"/>
                      <a:pt x="589" y="1860"/>
                      <a:pt x="589" y="18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sp>
        <p:nvSpPr>
          <p:cNvPr id="74" name="文本框 7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5F0823D-2412-48DB-A9BF-4690BD00A3FA}"/>
              </a:ext>
            </a:extLst>
          </p:cNvPr>
          <p:cNvSpPr txBox="1"/>
          <p:nvPr/>
        </p:nvSpPr>
        <p:spPr>
          <a:xfrm>
            <a:off x="2100465" y="1939139"/>
            <a:ext cx="1530592" cy="369332"/>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r"/>
            <a:r>
              <a:rPr lang="zh-CN" altLang="en-US" sz="1800" b="0" spc="600" dirty="0">
                <a:solidFill>
                  <a:srgbClr val="48B1BE"/>
                </a:solidFill>
                <a:cs typeface="+mn-ea"/>
                <a:sym typeface="+mn-lt"/>
              </a:rPr>
              <a:t>添加标题</a:t>
            </a:r>
          </a:p>
        </p:txBody>
      </p:sp>
      <p:sp>
        <p:nvSpPr>
          <p:cNvPr id="75" name="文本框 7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1C2E9F1-0938-4D22-908C-88639DC4D0D6}"/>
              </a:ext>
            </a:extLst>
          </p:cNvPr>
          <p:cNvSpPr txBox="1"/>
          <p:nvPr/>
        </p:nvSpPr>
        <p:spPr>
          <a:xfrm>
            <a:off x="2100465" y="2322781"/>
            <a:ext cx="1530592" cy="338554"/>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r"/>
            <a:r>
              <a:rPr lang="zh-CN" altLang="en-US" sz="1600" b="0" dirty="0">
                <a:solidFill>
                  <a:schemeClr val="bg1"/>
                </a:solidFill>
                <a:cs typeface="+mn-ea"/>
                <a:sym typeface="+mn-lt"/>
              </a:rPr>
              <a:t>请输入文本</a:t>
            </a:r>
          </a:p>
        </p:txBody>
      </p:sp>
      <p:sp>
        <p:nvSpPr>
          <p:cNvPr id="76" name="文本框 7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0E7DEA-E0F7-49B2-921E-6DCCD8C4E302}"/>
              </a:ext>
            </a:extLst>
          </p:cNvPr>
          <p:cNvSpPr txBox="1"/>
          <p:nvPr/>
        </p:nvSpPr>
        <p:spPr>
          <a:xfrm>
            <a:off x="2100465" y="3610762"/>
            <a:ext cx="1530592" cy="369332"/>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r"/>
            <a:r>
              <a:rPr lang="zh-CN" altLang="en-US" sz="1800" b="0" spc="600" dirty="0">
                <a:solidFill>
                  <a:srgbClr val="48B1BE"/>
                </a:solidFill>
                <a:cs typeface="+mn-ea"/>
                <a:sym typeface="+mn-lt"/>
              </a:rPr>
              <a:t>添加标题</a:t>
            </a:r>
          </a:p>
        </p:txBody>
      </p:sp>
      <p:sp>
        <p:nvSpPr>
          <p:cNvPr id="77" name="文本框 7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047D143-2F4A-4098-AEC0-C39CE4179DB1}"/>
              </a:ext>
            </a:extLst>
          </p:cNvPr>
          <p:cNvSpPr txBox="1"/>
          <p:nvPr/>
        </p:nvSpPr>
        <p:spPr>
          <a:xfrm>
            <a:off x="2100465" y="3994404"/>
            <a:ext cx="1530592" cy="338554"/>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r"/>
            <a:r>
              <a:rPr lang="zh-CN" altLang="en-US" sz="1600" b="0" dirty="0">
                <a:solidFill>
                  <a:schemeClr val="bg1"/>
                </a:solidFill>
                <a:cs typeface="+mn-ea"/>
                <a:sym typeface="+mn-lt"/>
              </a:rPr>
              <a:t>请输入文本</a:t>
            </a:r>
          </a:p>
        </p:txBody>
      </p:sp>
      <p:sp>
        <p:nvSpPr>
          <p:cNvPr id="78" name="文本框 7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B0A9413-E269-4CA2-9C9A-3F5220E0FB10}"/>
              </a:ext>
            </a:extLst>
          </p:cNvPr>
          <p:cNvSpPr txBox="1"/>
          <p:nvPr/>
        </p:nvSpPr>
        <p:spPr>
          <a:xfrm>
            <a:off x="8690452" y="1939139"/>
            <a:ext cx="1530592" cy="369332"/>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l"/>
            <a:r>
              <a:rPr lang="zh-CN" altLang="en-US" sz="1800" b="0" spc="600" dirty="0">
                <a:solidFill>
                  <a:srgbClr val="48B1BE"/>
                </a:solidFill>
                <a:cs typeface="+mn-ea"/>
                <a:sym typeface="+mn-lt"/>
              </a:rPr>
              <a:t>添加标题</a:t>
            </a:r>
          </a:p>
        </p:txBody>
      </p:sp>
      <p:sp>
        <p:nvSpPr>
          <p:cNvPr id="79" name="文本框 7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99298BB-4CEA-42FB-86D5-56E2208970E1}"/>
              </a:ext>
            </a:extLst>
          </p:cNvPr>
          <p:cNvSpPr txBox="1"/>
          <p:nvPr/>
        </p:nvSpPr>
        <p:spPr>
          <a:xfrm>
            <a:off x="8690452" y="2322781"/>
            <a:ext cx="1530592" cy="338554"/>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l"/>
            <a:r>
              <a:rPr lang="zh-CN" altLang="en-US" sz="1600" b="0" dirty="0">
                <a:solidFill>
                  <a:schemeClr val="bg1"/>
                </a:solidFill>
                <a:cs typeface="+mn-ea"/>
                <a:sym typeface="+mn-lt"/>
              </a:rPr>
              <a:t>请输入文本</a:t>
            </a:r>
          </a:p>
        </p:txBody>
      </p:sp>
      <p:sp>
        <p:nvSpPr>
          <p:cNvPr id="80" name="文本框 7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ED334B3-D892-4226-85E5-EB376A5F1E18}"/>
              </a:ext>
            </a:extLst>
          </p:cNvPr>
          <p:cNvSpPr txBox="1"/>
          <p:nvPr/>
        </p:nvSpPr>
        <p:spPr>
          <a:xfrm>
            <a:off x="8690452" y="3610762"/>
            <a:ext cx="1530592" cy="369332"/>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l"/>
            <a:r>
              <a:rPr lang="zh-CN" altLang="en-US" sz="1800" b="0" spc="600" dirty="0">
                <a:solidFill>
                  <a:srgbClr val="48B1BE"/>
                </a:solidFill>
                <a:cs typeface="+mn-ea"/>
                <a:sym typeface="+mn-lt"/>
              </a:rPr>
              <a:t>添加标题</a:t>
            </a:r>
          </a:p>
        </p:txBody>
      </p:sp>
      <p:sp>
        <p:nvSpPr>
          <p:cNvPr id="81" name="文本框 8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B0E603-2560-4407-9222-A9DCC75011BD}"/>
              </a:ext>
            </a:extLst>
          </p:cNvPr>
          <p:cNvSpPr txBox="1"/>
          <p:nvPr/>
        </p:nvSpPr>
        <p:spPr>
          <a:xfrm>
            <a:off x="8690452" y="3994404"/>
            <a:ext cx="1530592" cy="338554"/>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l"/>
            <a:r>
              <a:rPr lang="zh-CN" altLang="en-US" sz="1600" b="0" dirty="0">
                <a:solidFill>
                  <a:schemeClr val="bg1"/>
                </a:solidFill>
                <a:cs typeface="+mn-ea"/>
                <a:sym typeface="+mn-lt"/>
              </a:rPr>
              <a:t>请输入文本</a:t>
            </a:r>
          </a:p>
        </p:txBody>
      </p:sp>
      <p:sp>
        <p:nvSpPr>
          <p:cNvPr id="82" name="文本框 8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C884A68-5ADE-41D9-AE34-E7F770947A82}"/>
              </a:ext>
            </a:extLst>
          </p:cNvPr>
          <p:cNvSpPr txBox="1"/>
          <p:nvPr/>
        </p:nvSpPr>
        <p:spPr>
          <a:xfrm>
            <a:off x="5330704" y="5716364"/>
            <a:ext cx="1530592" cy="369332"/>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pPr algn="r"/>
            <a:r>
              <a:rPr lang="zh-CN" altLang="en-US" sz="1800" b="0" spc="600" dirty="0">
                <a:solidFill>
                  <a:srgbClr val="48B1BE"/>
                </a:solidFill>
                <a:cs typeface="+mn-ea"/>
                <a:sym typeface="+mn-lt"/>
              </a:rPr>
              <a:t>添加标题</a:t>
            </a:r>
          </a:p>
        </p:txBody>
      </p:sp>
      <p:sp>
        <p:nvSpPr>
          <p:cNvPr id="83" name="文本框 8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ADDBF69-F6BA-4EC4-ABE2-5D68DC419B9B}"/>
              </a:ext>
            </a:extLst>
          </p:cNvPr>
          <p:cNvSpPr txBox="1"/>
          <p:nvPr/>
        </p:nvSpPr>
        <p:spPr>
          <a:xfrm>
            <a:off x="5330704" y="6100006"/>
            <a:ext cx="1530592" cy="338554"/>
          </a:xfrm>
          <a:prstGeom prst="rect">
            <a:avLst/>
          </a:prstGeom>
          <a:noFill/>
        </p:spPr>
        <p:txBody>
          <a:bodyPr wrap="square" rtlCol="0">
            <a:spAutoFit/>
          </a:bodyPr>
          <a:lstStyle>
            <a:defPPr>
              <a:defRPr lang="zh-CN"/>
            </a:defPPr>
            <a:lvl1pPr algn="ctr">
              <a:defRPr sz="4800" b="1">
                <a:gradFill>
                  <a:gsLst>
                    <a:gs pos="0">
                      <a:srgbClr val="36BCE1"/>
                    </a:gs>
                    <a:gs pos="72000">
                      <a:srgbClr val="54F2F0"/>
                    </a:gs>
                  </a:gsLst>
                  <a:lin ang="5400000" scaled="0"/>
                </a:gradFill>
              </a:defRPr>
            </a:lvl1pPr>
          </a:lstStyle>
          <a:p>
            <a:r>
              <a:rPr lang="zh-CN" altLang="en-US" sz="1600" b="0" dirty="0">
                <a:solidFill>
                  <a:schemeClr val="bg1"/>
                </a:solidFill>
                <a:cs typeface="+mn-ea"/>
                <a:sym typeface="+mn-lt"/>
              </a:rPr>
              <a:t>请输入文本</a:t>
            </a:r>
          </a:p>
        </p:txBody>
      </p:sp>
      <p:sp>
        <p:nvSpPr>
          <p:cNvPr id="85" name="TextBox 84"/>
          <p:cNvSpPr txBox="1"/>
          <p:nvPr/>
        </p:nvSpPr>
        <p:spPr>
          <a:xfrm>
            <a:off x="119336" y="6702126"/>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black"/>
                </a:solidFill>
                <a:effectLst/>
                <a:uLnTx/>
                <a:uFillTx/>
              </a:rPr>
              <a:t>行业</a:t>
            </a:r>
            <a:r>
              <a:rPr kumimoji="0" lang="en-US" altLang="zh-CN" sz="100" b="0" i="0" u="none" strike="noStrike" kern="0" cap="none" spc="0" normalizeH="0" baseline="0" noProof="0" dirty="0" smtClean="0">
                <a:ln>
                  <a:noFill/>
                </a:ln>
                <a:solidFill>
                  <a:prstClr val="black"/>
                </a:solidFill>
                <a:effectLst/>
                <a:uLnTx/>
                <a:uFillTx/>
              </a:rPr>
              <a:t>PPT</a:t>
            </a:r>
            <a:r>
              <a:rPr kumimoji="0" lang="zh-CN" altLang="en-US" sz="100" b="0" i="0" u="none" strike="noStrike" kern="0" cap="none" spc="0" normalizeH="0" baseline="0" noProof="0" dirty="0" smtClean="0">
                <a:ln>
                  <a:noFill/>
                </a:ln>
                <a:solidFill>
                  <a:prstClr val="black"/>
                </a:solidFill>
                <a:effectLst/>
                <a:uLnTx/>
                <a:uFillTx/>
              </a:rPr>
              <a:t>模板</a:t>
            </a:r>
            <a:r>
              <a:rPr kumimoji="0" lang="en-US" altLang="zh-CN" sz="100" b="0" i="0" u="none" strike="noStrike" kern="0" cap="none" spc="0" normalizeH="0" baseline="0" noProof="0" dirty="0" smtClean="0">
                <a:ln>
                  <a:noFill/>
                </a:ln>
                <a:solidFill>
                  <a:prstClr val="black"/>
                </a:solidFill>
                <a:effectLst/>
                <a:uLnTx/>
                <a:uFillTx/>
              </a:rPr>
              <a:t>http://www.1ppt.com/hangye/</a:t>
            </a:r>
          </a:p>
        </p:txBody>
      </p:sp>
    </p:spTree>
    <p:extLst>
      <p:ext uri="{BB962C8B-B14F-4D97-AF65-F5344CB8AC3E}">
        <p14:creationId xmlns:p14="http://schemas.microsoft.com/office/powerpoint/2010/main" val="12426176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circle(in)">
                                      <p:cBhvr>
                                        <p:cTn id="23" dur="20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fade">
                                      <p:cBhvr>
                                        <p:cTn id="34" dur="500"/>
                                        <p:tgtEl>
                                          <p:spTgt spid="7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fade">
                                      <p:cBhvr>
                                        <p:cTn id="37" dur="500"/>
                                        <p:tgtEl>
                                          <p:spTgt spid="75"/>
                                        </p:tgtEl>
                                      </p:cBhvr>
                                    </p:animEffect>
                                  </p:childTnLst>
                                </p:cTn>
                              </p:par>
                              <p:par>
                                <p:cTn id="38" presetID="10" presetClass="entr" presetSubtype="0" fill="hold" nodeType="withEffect">
                                  <p:stCondLst>
                                    <p:cond delay="50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76"/>
                                        </p:tgtEl>
                                        <p:attrNameLst>
                                          <p:attrName>style.visibility</p:attrName>
                                        </p:attrNameLst>
                                      </p:cBhvr>
                                      <p:to>
                                        <p:strVal val="visible"/>
                                      </p:to>
                                    </p:set>
                                    <p:animEffect transition="in" filter="fade">
                                      <p:cBhvr>
                                        <p:cTn id="43" dur="500"/>
                                        <p:tgtEl>
                                          <p:spTgt spid="76"/>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par>
                                <p:cTn id="47" presetID="10" presetClass="entr" presetSubtype="0" fill="hold" nodeType="withEffect">
                                  <p:stCondLst>
                                    <p:cond delay="100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par>
                                <p:cTn id="56" presetID="10" presetClass="entr" presetSubtype="0" fill="hold" nodeType="withEffect">
                                  <p:stCondLst>
                                    <p:cond delay="150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500"/>
                                        <p:tgtEl>
                                          <p:spTgt spid="54"/>
                                        </p:tgtEl>
                                      </p:cBhvr>
                                    </p:animEffect>
                                  </p:childTnLst>
                                </p:cTn>
                              </p:par>
                              <p:par>
                                <p:cTn id="59" presetID="10" presetClass="entr" presetSubtype="0" fill="hold" grpId="0" nodeType="withEffect">
                                  <p:stCondLst>
                                    <p:cond delay="150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81"/>
                                        </p:tgtEl>
                                        <p:attrNameLst>
                                          <p:attrName>style.visibility</p:attrName>
                                        </p:attrNameLst>
                                      </p:cBhvr>
                                      <p:to>
                                        <p:strVal val="visible"/>
                                      </p:to>
                                    </p:set>
                                    <p:animEffect transition="in" filter="fade">
                                      <p:cBhvr>
                                        <p:cTn id="64" dur="500"/>
                                        <p:tgtEl>
                                          <p:spTgt spid="81"/>
                                        </p:tgtEl>
                                      </p:cBhvr>
                                    </p:animEffect>
                                  </p:childTnLst>
                                </p:cTn>
                              </p:par>
                              <p:par>
                                <p:cTn id="65" presetID="10" presetClass="entr" presetSubtype="0" fill="hold" nodeType="withEffect">
                                  <p:stCondLst>
                                    <p:cond delay="200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par>
                                <p:cTn id="68" presetID="10" presetClass="entr" presetSubtype="0" fill="hold" grpId="0" nodeType="withEffect">
                                  <p:stCondLst>
                                    <p:cond delay="2000"/>
                                  </p:stCondLst>
                                  <p:childTnLst>
                                    <p:set>
                                      <p:cBhvr>
                                        <p:cTn id="69" dur="1" fill="hold">
                                          <p:stCondLst>
                                            <p:cond delay="0"/>
                                          </p:stCondLst>
                                        </p:cTn>
                                        <p:tgtEl>
                                          <p:spTgt spid="78"/>
                                        </p:tgtEl>
                                        <p:attrNameLst>
                                          <p:attrName>style.visibility</p:attrName>
                                        </p:attrNameLst>
                                      </p:cBhvr>
                                      <p:to>
                                        <p:strVal val="visible"/>
                                      </p:to>
                                    </p:set>
                                    <p:animEffect transition="in" filter="fade">
                                      <p:cBhvr>
                                        <p:cTn id="70" dur="500"/>
                                        <p:tgtEl>
                                          <p:spTgt spid="78"/>
                                        </p:tgtEl>
                                      </p:cBhvr>
                                    </p:animEffect>
                                  </p:childTnLst>
                                </p:cTn>
                              </p:par>
                              <p:par>
                                <p:cTn id="71" presetID="10" presetClass="entr" presetSubtype="0" fill="hold" grpId="0" nodeType="withEffect">
                                  <p:stCondLst>
                                    <p:cond delay="200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4" grpId="0"/>
      <p:bldP spid="75" grpId="0"/>
      <p:bldP spid="76" grpId="0"/>
      <p:bldP spid="77" grpId="0"/>
      <p:bldP spid="78" grpId="0"/>
      <p:bldP spid="79" grpId="0"/>
      <p:bldP spid="80" grpId="0"/>
      <p:bldP spid="81" grpId="0"/>
      <p:bldP spid="82" grpId="0"/>
      <p:bldP spid="8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7" name="平行四边形 1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31153CD-8D1C-4E6E-8B62-B33588730485}"/>
              </a:ext>
            </a:extLst>
          </p:cNvPr>
          <p:cNvSpPr/>
          <p:nvPr/>
        </p:nvSpPr>
        <p:spPr>
          <a:xfrm>
            <a:off x="3445192" y="3123962"/>
            <a:ext cx="1023938" cy="1360884"/>
          </a:xfrm>
          <a:prstGeom prst="parallelogram">
            <a:avLst/>
          </a:prstGeom>
          <a:solidFill>
            <a:srgbClr val="6AE7FF">
              <a:alpha val="30000"/>
            </a:srgbClr>
          </a:solidFill>
          <a:ln w="12700" cap="flat" cmpd="sng" algn="ctr">
            <a:noFill/>
            <a:prstDash val="solid"/>
            <a:miter lim="800000"/>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8" name="平行四边形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8CA82EA-A31E-42F8-9564-1DF9E6D5DB68}"/>
              </a:ext>
            </a:extLst>
          </p:cNvPr>
          <p:cNvSpPr/>
          <p:nvPr/>
        </p:nvSpPr>
        <p:spPr>
          <a:xfrm>
            <a:off x="4826318" y="3123962"/>
            <a:ext cx="1022747" cy="1360884"/>
          </a:xfrm>
          <a:prstGeom prst="parallelogram">
            <a:avLst/>
          </a:prstGeom>
          <a:solidFill>
            <a:srgbClr val="6AE7FF">
              <a:alpha val="30000"/>
            </a:srgbClr>
          </a:solidFill>
          <a:ln w="12700" cap="flat" cmpd="sng" algn="ctr">
            <a:noFill/>
            <a:prstDash val="solid"/>
            <a:miter lim="800000"/>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19" name="平行四边形 1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2302A89-365C-46E4-B593-73A8C7A5D80D}"/>
              </a:ext>
            </a:extLst>
          </p:cNvPr>
          <p:cNvSpPr/>
          <p:nvPr/>
        </p:nvSpPr>
        <p:spPr>
          <a:xfrm>
            <a:off x="6206252" y="3123962"/>
            <a:ext cx="1023938" cy="1360884"/>
          </a:xfrm>
          <a:prstGeom prst="parallelogram">
            <a:avLst/>
          </a:prstGeom>
          <a:solidFill>
            <a:srgbClr val="6AE7FF">
              <a:alpha val="30000"/>
            </a:srgbClr>
          </a:solidFill>
          <a:ln w="12700" cap="flat" cmpd="sng" algn="ctr">
            <a:noFill/>
            <a:prstDash val="solid"/>
            <a:miter lim="800000"/>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0" name="平行四边形 1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2AC742B-EC41-4BE7-8CE1-59A3649947E4}"/>
              </a:ext>
            </a:extLst>
          </p:cNvPr>
          <p:cNvSpPr/>
          <p:nvPr/>
        </p:nvSpPr>
        <p:spPr>
          <a:xfrm>
            <a:off x="7586187" y="2047637"/>
            <a:ext cx="1260872" cy="2437209"/>
          </a:xfrm>
          <a:prstGeom prst="parallelogram">
            <a:avLst>
              <a:gd name="adj" fmla="val 37904"/>
            </a:avLst>
          </a:prstGeom>
          <a:solidFill>
            <a:srgbClr val="6AE7FF">
              <a:alpha val="30000"/>
            </a:srgbClr>
          </a:solidFill>
          <a:ln w="12700" cap="flat" cmpd="sng" algn="ctr">
            <a:noFill/>
            <a:prstDash val="solid"/>
            <a:miter lim="800000"/>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21" name="等腰三角形 2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73C68B4B-9E01-41BB-B6C3-7B91E75D1A44}"/>
              </a:ext>
            </a:extLst>
          </p:cNvPr>
          <p:cNvSpPr/>
          <p:nvPr/>
        </p:nvSpPr>
        <p:spPr>
          <a:xfrm>
            <a:off x="7726680" y="1383269"/>
            <a:ext cx="1477566" cy="664369"/>
          </a:xfrm>
          <a:prstGeom prst="triangle">
            <a:avLst/>
          </a:prstGeom>
          <a:solidFill>
            <a:srgbClr val="6AE7FF">
              <a:alpha val="30000"/>
            </a:srgbClr>
          </a:solidFill>
          <a:ln w="12700" cap="flat" cmpd="sng" algn="ctr">
            <a:noFill/>
            <a:prstDash val="solid"/>
            <a:miter lim="800000"/>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grpSp>
        <p:nvGrpSpPr>
          <p:cNvPr id="22" name="组合 2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075AB7E-6C37-4A02-A0A5-6F09F8E9BBD3}"/>
              </a:ext>
            </a:extLst>
          </p:cNvPr>
          <p:cNvGrpSpPr/>
          <p:nvPr/>
        </p:nvGrpSpPr>
        <p:grpSpPr>
          <a:xfrm>
            <a:off x="3709512" y="3121582"/>
            <a:ext cx="1884760" cy="1363265"/>
            <a:chOff x="2771775" y="3049588"/>
            <a:chExt cx="2513013" cy="1817687"/>
          </a:xfrm>
        </p:grpSpPr>
        <p:cxnSp>
          <p:nvCxnSpPr>
            <p:cNvPr id="23" name="直接连接符 2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62A7A052-9363-41CB-8B24-D5A3233DDEC1}"/>
                </a:ext>
              </a:extLst>
            </p:cNvPr>
            <p:cNvCxnSpPr/>
            <p:nvPr/>
          </p:nvCxnSpPr>
          <p:spPr>
            <a:xfrm>
              <a:off x="2771775" y="3052763"/>
              <a:ext cx="1489075" cy="1814512"/>
            </a:xfrm>
            <a:prstGeom prst="line">
              <a:avLst/>
            </a:prstGeom>
            <a:noFill/>
            <a:ln w="6350" cap="flat" cmpd="sng" algn="ctr">
              <a:solidFill>
                <a:srgbClr val="6AE7FF"/>
              </a:solidFill>
              <a:prstDash val="solid"/>
              <a:miter lim="800000"/>
            </a:ln>
            <a:effectLst/>
          </p:spPr>
        </p:cxnSp>
        <p:cxnSp>
          <p:nvCxnSpPr>
            <p:cNvPr id="24" name="直接连接符 2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C0F1DE4-917A-4259-A747-89BB2CB807B2}"/>
                </a:ext>
              </a:extLst>
            </p:cNvPr>
            <p:cNvCxnSpPr/>
            <p:nvPr/>
          </p:nvCxnSpPr>
          <p:spPr>
            <a:xfrm>
              <a:off x="3795713" y="3049588"/>
              <a:ext cx="1489075" cy="1816100"/>
            </a:xfrm>
            <a:prstGeom prst="line">
              <a:avLst/>
            </a:prstGeom>
            <a:noFill/>
            <a:ln w="6350" cap="flat" cmpd="sng" algn="ctr">
              <a:solidFill>
                <a:srgbClr val="6AE7FF"/>
              </a:solidFill>
              <a:prstDash val="solid"/>
              <a:miter lim="800000"/>
            </a:ln>
            <a:effectLst/>
          </p:spPr>
        </p:cxnSp>
      </p:grpSp>
      <p:grpSp>
        <p:nvGrpSpPr>
          <p:cNvPr id="25" name="组合 2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A2AE3D7-6C9D-467D-A165-DA5ECFFD2C7D}"/>
              </a:ext>
            </a:extLst>
          </p:cNvPr>
          <p:cNvGrpSpPr/>
          <p:nvPr/>
        </p:nvGrpSpPr>
        <p:grpSpPr>
          <a:xfrm>
            <a:off x="5081112" y="3116819"/>
            <a:ext cx="1894285" cy="1364456"/>
            <a:chOff x="4600575" y="3043238"/>
            <a:chExt cx="2525713" cy="1819275"/>
          </a:xfrm>
        </p:grpSpPr>
        <p:cxnSp>
          <p:nvCxnSpPr>
            <p:cNvPr id="26" name="直接连接符 2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42B6BF8-F431-47E4-B895-605582E1DCA8}"/>
                </a:ext>
              </a:extLst>
            </p:cNvPr>
            <p:cNvCxnSpPr/>
            <p:nvPr/>
          </p:nvCxnSpPr>
          <p:spPr>
            <a:xfrm>
              <a:off x="4600575" y="3048000"/>
              <a:ext cx="1489075" cy="1814513"/>
            </a:xfrm>
            <a:prstGeom prst="line">
              <a:avLst/>
            </a:prstGeom>
            <a:noFill/>
            <a:ln w="6350" cap="flat" cmpd="sng" algn="ctr">
              <a:solidFill>
                <a:srgbClr val="6AE7FF"/>
              </a:solidFill>
              <a:prstDash val="solid"/>
              <a:miter lim="800000"/>
            </a:ln>
            <a:effectLst/>
          </p:spPr>
        </p:cxnSp>
        <p:cxnSp>
          <p:nvCxnSpPr>
            <p:cNvPr id="27" name="直接连接符 2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0E6C5AF-9882-442E-8E78-6DFF8D16E1AA}"/>
                </a:ext>
              </a:extLst>
            </p:cNvPr>
            <p:cNvCxnSpPr/>
            <p:nvPr/>
          </p:nvCxnSpPr>
          <p:spPr>
            <a:xfrm>
              <a:off x="5637213" y="3043238"/>
              <a:ext cx="1489075" cy="1814512"/>
            </a:xfrm>
            <a:prstGeom prst="line">
              <a:avLst/>
            </a:prstGeom>
            <a:noFill/>
            <a:ln w="6350" cap="flat" cmpd="sng" algn="ctr">
              <a:solidFill>
                <a:srgbClr val="6AE7FF"/>
              </a:solidFill>
              <a:prstDash val="solid"/>
              <a:miter lim="800000"/>
            </a:ln>
            <a:effectLst/>
          </p:spPr>
        </p:cxnSp>
      </p:grpSp>
      <p:grpSp>
        <p:nvGrpSpPr>
          <p:cNvPr id="28" name="组合 2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703FAE3-850A-45B5-890F-16CC4DB616BB}"/>
              </a:ext>
            </a:extLst>
          </p:cNvPr>
          <p:cNvGrpSpPr/>
          <p:nvPr/>
        </p:nvGrpSpPr>
        <p:grpSpPr>
          <a:xfrm>
            <a:off x="6459855" y="3119200"/>
            <a:ext cx="1884760" cy="1362075"/>
            <a:chOff x="6438900" y="3046413"/>
            <a:chExt cx="2513013" cy="1816100"/>
          </a:xfrm>
        </p:grpSpPr>
        <p:cxnSp>
          <p:nvCxnSpPr>
            <p:cNvPr id="29" name="直接连接符 2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8EF7DBF-DEE6-42E2-BECE-286DB5FF59F7}"/>
                </a:ext>
              </a:extLst>
            </p:cNvPr>
            <p:cNvCxnSpPr/>
            <p:nvPr/>
          </p:nvCxnSpPr>
          <p:spPr>
            <a:xfrm>
              <a:off x="6438900" y="3048000"/>
              <a:ext cx="1487488" cy="1814513"/>
            </a:xfrm>
            <a:prstGeom prst="line">
              <a:avLst/>
            </a:prstGeom>
            <a:noFill/>
            <a:ln w="6350" cap="flat" cmpd="sng" algn="ctr">
              <a:solidFill>
                <a:srgbClr val="6AE7FF"/>
              </a:solidFill>
              <a:prstDash val="solid"/>
              <a:miter lim="800000"/>
            </a:ln>
            <a:effectLst/>
          </p:spPr>
        </p:cxnSp>
        <p:cxnSp>
          <p:nvCxnSpPr>
            <p:cNvPr id="30" name="直接连接符 2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4262BFCE-7AA5-4D25-9217-0EB75DD08617}"/>
                </a:ext>
              </a:extLst>
            </p:cNvPr>
            <p:cNvCxnSpPr/>
            <p:nvPr/>
          </p:nvCxnSpPr>
          <p:spPr>
            <a:xfrm>
              <a:off x="7462838" y="3046413"/>
              <a:ext cx="1489075" cy="1814512"/>
            </a:xfrm>
            <a:prstGeom prst="line">
              <a:avLst/>
            </a:prstGeom>
            <a:noFill/>
            <a:ln w="6350" cap="flat" cmpd="sng" algn="ctr">
              <a:solidFill>
                <a:srgbClr val="6AE7FF"/>
              </a:solidFill>
              <a:prstDash val="solid"/>
              <a:miter lim="800000"/>
            </a:ln>
            <a:effectLst/>
          </p:spPr>
        </p:cxnSp>
      </p:grpSp>
      <p:sp>
        <p:nvSpPr>
          <p:cNvPr id="31" name="文本框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4853E81-C1B4-4C4D-A2A1-7385B7F6206B}"/>
              </a:ext>
            </a:extLst>
          </p:cNvPr>
          <p:cNvSpPr txBox="1">
            <a:spLocks noChangeArrowheads="1"/>
          </p:cNvSpPr>
          <p:nvPr/>
        </p:nvSpPr>
        <p:spPr bwMode="auto">
          <a:xfrm>
            <a:off x="3444812" y="2469143"/>
            <a:ext cx="1273932"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dirty="0">
                <a:solidFill>
                  <a:schemeClr val="bg1"/>
                </a:solidFill>
                <a:latin typeface="+mn-lt"/>
                <a:ea typeface="+mn-ea"/>
                <a:cs typeface="+mn-ea"/>
                <a:sym typeface="+mn-lt"/>
              </a:rPr>
              <a:t>单击此处输入标题</a:t>
            </a:r>
            <a:endParaRPr lang="zh-CN" altLang="en-US" sz="1400" dirty="0">
              <a:solidFill>
                <a:schemeClr val="bg1"/>
              </a:solidFill>
              <a:latin typeface="+mn-lt"/>
              <a:ea typeface="+mn-ea"/>
              <a:cs typeface="+mn-ea"/>
              <a:sym typeface="+mn-lt"/>
            </a:endParaRPr>
          </a:p>
        </p:txBody>
      </p:sp>
      <p:sp>
        <p:nvSpPr>
          <p:cNvPr id="32" name="文本框 1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EA97903-6E5E-41F7-A31E-434C7AE248D0}"/>
              </a:ext>
            </a:extLst>
          </p:cNvPr>
          <p:cNvSpPr txBox="1">
            <a:spLocks noChangeArrowheads="1"/>
          </p:cNvSpPr>
          <p:nvPr/>
        </p:nvSpPr>
        <p:spPr bwMode="auto">
          <a:xfrm>
            <a:off x="4826652" y="2468983"/>
            <a:ext cx="1218009"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mn-lt"/>
                <a:ea typeface="+mn-ea"/>
                <a:cs typeface="+mn-ea"/>
                <a:sym typeface="+mn-lt"/>
              </a:rPr>
              <a:t>单击此处输入标题</a:t>
            </a:r>
            <a:endParaRPr lang="zh-CN" altLang="en-US" sz="1400" dirty="0">
              <a:solidFill>
                <a:schemeClr val="bg1"/>
              </a:solidFill>
              <a:latin typeface="+mn-lt"/>
              <a:ea typeface="+mn-ea"/>
              <a:cs typeface="+mn-ea"/>
              <a:sym typeface="+mn-lt"/>
            </a:endParaRPr>
          </a:p>
        </p:txBody>
      </p:sp>
      <p:sp>
        <p:nvSpPr>
          <p:cNvPr id="33" name="文本框 1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C4155ACE-B3E4-42D3-BEFF-E97215E30A23}"/>
              </a:ext>
            </a:extLst>
          </p:cNvPr>
          <p:cNvSpPr txBox="1">
            <a:spLocks noChangeArrowheads="1"/>
          </p:cNvSpPr>
          <p:nvPr/>
        </p:nvSpPr>
        <p:spPr bwMode="auto">
          <a:xfrm>
            <a:off x="6206803" y="2468983"/>
            <a:ext cx="1283010" cy="56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sz="1600" b="1">
                <a:solidFill>
                  <a:schemeClr val="bg1"/>
                </a:solidFill>
                <a:latin typeface="+mn-lt"/>
                <a:ea typeface="+mn-ea"/>
                <a:cs typeface="+mn-ea"/>
                <a:sym typeface="+mn-lt"/>
              </a:rPr>
              <a:t>单击此处输入标题</a:t>
            </a:r>
            <a:endParaRPr lang="zh-CN" altLang="en-US" sz="1400" dirty="0">
              <a:solidFill>
                <a:schemeClr val="bg1"/>
              </a:solidFill>
              <a:latin typeface="+mn-lt"/>
              <a:ea typeface="+mn-ea"/>
              <a:cs typeface="+mn-ea"/>
              <a:sym typeface="+mn-lt"/>
            </a:endParaRPr>
          </a:p>
        </p:txBody>
      </p:sp>
      <p:sp>
        <p:nvSpPr>
          <p:cNvPr id="34" name="文本框 1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FA5A642A-EB32-4453-A07B-BEB6CFACAF9B}"/>
              </a:ext>
            </a:extLst>
          </p:cNvPr>
          <p:cNvSpPr txBox="1">
            <a:spLocks noChangeArrowheads="1"/>
          </p:cNvSpPr>
          <p:nvPr/>
        </p:nvSpPr>
        <p:spPr bwMode="auto">
          <a:xfrm rot="6032635">
            <a:off x="6965315" y="2904490"/>
            <a:ext cx="2560320" cy="34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zh-CN" altLang="en-US" b="1" dirty="0">
                <a:solidFill>
                  <a:schemeClr val="bg1"/>
                </a:solidFill>
                <a:latin typeface="+mn-lt"/>
                <a:ea typeface="+mn-ea"/>
                <a:cs typeface="+mn-ea"/>
                <a:sym typeface="+mn-lt"/>
              </a:rPr>
              <a:t>单击此处输入标题</a:t>
            </a:r>
          </a:p>
        </p:txBody>
      </p:sp>
      <p:sp>
        <p:nvSpPr>
          <p:cNvPr id="35" name="文本框 3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F4AC333-746E-4895-AAEC-B7823EAC51DA}"/>
              </a:ext>
            </a:extLst>
          </p:cNvPr>
          <p:cNvSpPr txBox="1"/>
          <p:nvPr/>
        </p:nvSpPr>
        <p:spPr>
          <a:xfrm>
            <a:off x="1787570" y="5244963"/>
            <a:ext cx="8616861" cy="704232"/>
          </a:xfrm>
          <a:prstGeom prst="rect">
            <a:avLst/>
          </a:prstGeom>
          <a:noFill/>
        </p:spPr>
        <p:txBody>
          <a:bodyPr wrap="square" rtlCol="0">
            <a:spAutoFit/>
          </a:bodyPr>
          <a:lstStyle/>
          <a:p>
            <a:pPr algn="ctr">
              <a:lnSpc>
                <a:spcPct val="150000"/>
              </a:lnSpc>
            </a:pPr>
            <a:r>
              <a:rPr lang="zh-CN" altLang="en-US" sz="1400" spc="300" dirty="0">
                <a:solidFill>
                  <a:schemeClr val="bg1"/>
                </a:solidFill>
                <a:cs typeface="+mn-ea"/>
                <a:sym typeface="+mn-lt"/>
              </a:rPr>
              <a:t>单击此处添加标题内容内容要复合标题需要注意字体大小及文本匹配程度和专业程度。单击此处添加标题内容内容要复合标题需要注意字体大小及。</a:t>
            </a:r>
          </a:p>
        </p:txBody>
      </p:sp>
    </p:spTree>
    <p:extLst>
      <p:ext uri="{BB962C8B-B14F-4D97-AF65-F5344CB8AC3E}">
        <p14:creationId xmlns:p14="http://schemas.microsoft.com/office/powerpoint/2010/main" val="37596262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22" presetClass="entr" presetSubtype="4"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par>
                          <p:cTn id="27" fill="hold">
                            <p:stCondLst>
                              <p:cond delay="1500"/>
                            </p:stCondLst>
                            <p:childTnLst>
                              <p:par>
                                <p:cTn id="28" presetID="22" presetClass="entr" presetSubtype="4"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up)">
                                      <p:cBhvr>
                                        <p:cTn id="34" dur="500"/>
                                        <p:tgtEl>
                                          <p:spTgt spid="25"/>
                                        </p:tgtEl>
                                      </p:cBhvr>
                                    </p:animEffect>
                                  </p:childTnLst>
                                </p:cTn>
                              </p:par>
                            </p:childTnLst>
                          </p:cTn>
                        </p:par>
                        <p:par>
                          <p:cTn id="35" fill="hold">
                            <p:stCondLst>
                              <p:cond delay="2500"/>
                            </p:stCondLst>
                            <p:childTnLst>
                              <p:par>
                                <p:cTn id="36" presetID="22" presetClass="entr" presetSubtype="4"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par>
                          <p:cTn id="39" fill="hold">
                            <p:stCondLst>
                              <p:cond delay="3000"/>
                            </p:stCondLst>
                            <p:childTnLst>
                              <p:par>
                                <p:cTn id="40" presetID="22" presetClass="entr" presetSubtype="1"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up)">
                                      <p:cBhvr>
                                        <p:cTn id="42" dur="500"/>
                                        <p:tgtEl>
                                          <p:spTgt spid="28"/>
                                        </p:tgtEl>
                                      </p:cBhvr>
                                    </p:animEffect>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childTnLst>
                          </p:cTn>
                        </p:par>
                        <p:par>
                          <p:cTn id="47" fill="hold">
                            <p:stCondLst>
                              <p:cond delay="4000"/>
                            </p:stCondLst>
                            <p:childTnLst>
                              <p:par>
                                <p:cTn id="48" presetID="22" presetClass="entr" presetSubtype="4"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par>
                          <p:cTn id="51" fill="hold">
                            <p:stCondLst>
                              <p:cond delay="4500"/>
                            </p:stCondLst>
                            <p:childTnLst>
                              <p:par>
                                <p:cTn id="52" presetID="53" presetClass="entr" presetSubtype="16" fill="hold" grpId="0" nodeType="after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Effect transition="in" filter="fade">
                                      <p:cBhvr>
                                        <p:cTn id="56" dur="500"/>
                                        <p:tgtEl>
                                          <p:spTgt spid="34"/>
                                        </p:tgtEl>
                                      </p:cBhvr>
                                    </p:animEffect>
                                  </p:childTnLst>
                                </p:cTn>
                              </p:par>
                            </p:childTnLst>
                          </p:cTn>
                        </p:par>
                        <p:par>
                          <p:cTn id="57" fill="hold">
                            <p:stCondLst>
                              <p:cond delay="5000"/>
                            </p:stCondLst>
                            <p:childTnLst>
                              <p:par>
                                <p:cTn id="58" presetID="2" presetClass="entr" presetSubtype="8"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fill="hold"/>
                                        <p:tgtEl>
                                          <p:spTgt spid="31"/>
                                        </p:tgtEl>
                                        <p:attrNameLst>
                                          <p:attrName>ppt_x</p:attrName>
                                        </p:attrNameLst>
                                      </p:cBhvr>
                                      <p:tavLst>
                                        <p:tav tm="0">
                                          <p:val>
                                            <p:strVal val="0-#ppt_w/2"/>
                                          </p:val>
                                        </p:tav>
                                        <p:tav tm="100000">
                                          <p:val>
                                            <p:strVal val="#ppt_x"/>
                                          </p:val>
                                        </p:tav>
                                      </p:tavLst>
                                    </p:anim>
                                    <p:anim calcmode="lin" valueType="num">
                                      <p:cBhvr additive="base">
                                        <p:cTn id="61" dur="500" fill="hold"/>
                                        <p:tgtEl>
                                          <p:spTgt spid="31"/>
                                        </p:tgtEl>
                                        <p:attrNameLst>
                                          <p:attrName>ppt_y</p:attrName>
                                        </p:attrNameLst>
                                      </p:cBhvr>
                                      <p:tavLst>
                                        <p:tav tm="0">
                                          <p:val>
                                            <p:strVal val="#ppt_y"/>
                                          </p:val>
                                        </p:tav>
                                        <p:tav tm="100000">
                                          <p:val>
                                            <p:strVal val="#ppt_y"/>
                                          </p:val>
                                        </p:tav>
                                      </p:tavLst>
                                    </p:anim>
                                  </p:childTnLst>
                                </p:cTn>
                              </p:par>
                            </p:childTnLst>
                          </p:cTn>
                        </p:par>
                        <p:par>
                          <p:cTn id="62" fill="hold">
                            <p:stCondLst>
                              <p:cond delay="5500"/>
                            </p:stCondLst>
                            <p:childTnLst>
                              <p:par>
                                <p:cTn id="63" presetID="2" presetClass="entr" presetSubtype="8"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fill="hold"/>
                                        <p:tgtEl>
                                          <p:spTgt spid="32"/>
                                        </p:tgtEl>
                                        <p:attrNameLst>
                                          <p:attrName>ppt_x</p:attrName>
                                        </p:attrNameLst>
                                      </p:cBhvr>
                                      <p:tavLst>
                                        <p:tav tm="0">
                                          <p:val>
                                            <p:strVal val="0-#ppt_w/2"/>
                                          </p:val>
                                        </p:tav>
                                        <p:tav tm="100000">
                                          <p:val>
                                            <p:strVal val="#ppt_x"/>
                                          </p:val>
                                        </p:tav>
                                      </p:tavLst>
                                    </p:anim>
                                    <p:anim calcmode="lin" valueType="num">
                                      <p:cBhvr additive="base">
                                        <p:cTn id="66" dur="500" fill="hold"/>
                                        <p:tgtEl>
                                          <p:spTgt spid="32"/>
                                        </p:tgtEl>
                                        <p:attrNameLst>
                                          <p:attrName>ppt_y</p:attrName>
                                        </p:attrNameLst>
                                      </p:cBhvr>
                                      <p:tavLst>
                                        <p:tav tm="0">
                                          <p:val>
                                            <p:strVal val="#ppt_y"/>
                                          </p:val>
                                        </p:tav>
                                        <p:tav tm="100000">
                                          <p:val>
                                            <p:strVal val="#ppt_y"/>
                                          </p:val>
                                        </p:tav>
                                      </p:tavLst>
                                    </p:anim>
                                  </p:childTnLst>
                                </p:cTn>
                              </p:par>
                            </p:childTnLst>
                          </p:cTn>
                        </p:par>
                        <p:par>
                          <p:cTn id="67" fill="hold">
                            <p:stCondLst>
                              <p:cond delay="6000"/>
                            </p:stCondLst>
                            <p:childTnLst>
                              <p:par>
                                <p:cTn id="68" presetID="2" presetClass="entr" presetSubtype="8"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 calcmode="lin" valueType="num">
                                      <p:cBhvr additive="base">
                                        <p:cTn id="70" dur="500" fill="hold"/>
                                        <p:tgtEl>
                                          <p:spTgt spid="33"/>
                                        </p:tgtEl>
                                        <p:attrNameLst>
                                          <p:attrName>ppt_x</p:attrName>
                                        </p:attrNameLst>
                                      </p:cBhvr>
                                      <p:tavLst>
                                        <p:tav tm="0">
                                          <p:val>
                                            <p:strVal val="0-#ppt_w/2"/>
                                          </p:val>
                                        </p:tav>
                                        <p:tav tm="100000">
                                          <p:val>
                                            <p:strVal val="#ppt_x"/>
                                          </p:val>
                                        </p:tav>
                                      </p:tavLst>
                                    </p:anim>
                                    <p:anim calcmode="lin" valueType="num">
                                      <p:cBhvr additive="base">
                                        <p:cTn id="71"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bldLvl="0" animBg="1"/>
      <p:bldP spid="31"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 xmlns:p14="http://schemas.microsoft.com/office/powerpoint/2010/main" xmlns:mc="http://schemas.openxmlformats.org/markup-compatibility/2006" xmlns:a16="http://schemas.microsoft.com/office/drawing/2014/main" id="{73618C3C-BEBF-4A1B-A449-7B44E45053C5}"/>
              </a:ext>
            </a:extLst>
          </p:cNvPr>
          <p:cNvGrpSpPr/>
          <p:nvPr/>
        </p:nvGrpSpPr>
        <p:grpSpPr>
          <a:xfrm>
            <a:off x="4423775" y="404664"/>
            <a:ext cx="3315665" cy="701580"/>
            <a:chOff x="4423775" y="404664"/>
            <a:chExt cx="3315665" cy="701580"/>
          </a:xfrm>
        </p:grpSpPr>
        <p:sp>
          <p:nvSpPr>
            <p:cNvPr id="5" name="矩形 4">
              <a:extLst>
                <a:ext uri="{FF2B5EF4-FFF2-40B4-BE49-F238E27FC236}">
                  <a16:creationId xmlns="" xmlns:p14="http://schemas.microsoft.com/office/powerpoint/2010/main" xmlns:mc="http://schemas.openxmlformats.org/markup-compatibility/2006" xmlns:a16="http://schemas.microsoft.com/office/drawing/2014/main" id="{CAEFADAD-56DF-4DD7-87B3-85E446D255A7}"/>
                </a:ext>
              </a:extLst>
            </p:cNvPr>
            <p:cNvSpPr/>
            <p:nvPr/>
          </p:nvSpPr>
          <p:spPr>
            <a:xfrm>
              <a:off x="4423775" y="404664"/>
              <a:ext cx="3310748" cy="584775"/>
            </a:xfrm>
            <a:prstGeom prst="rect">
              <a:avLst/>
            </a:prstGeom>
          </p:spPr>
          <p:txBody>
            <a:bodyPr wrap="square" anchor="ctr">
              <a:spAutoFit/>
            </a:bodyPr>
            <a:lstStyle/>
            <a:p>
              <a:pPr algn="dist"/>
              <a:r>
                <a:rPr lang="zh-CN" altLang="en-US" sz="3200" dirty="0">
                  <a:solidFill>
                    <a:schemeClr val="bg1"/>
                  </a:solidFill>
                  <a:cs typeface="+mn-ea"/>
                  <a:sym typeface="+mn-lt"/>
                </a:rPr>
                <a:t>元宇宙产业介绍</a:t>
              </a:r>
            </a:p>
          </p:txBody>
        </p:sp>
        <p:sp>
          <p:nvSpPr>
            <p:cNvPr id="6" name="文本框 5">
              <a:extLst>
                <a:ext uri="{FF2B5EF4-FFF2-40B4-BE49-F238E27FC236}">
                  <a16:creationId xmlns="" xmlns:p14="http://schemas.microsoft.com/office/powerpoint/2010/main" xmlns:mc="http://schemas.openxmlformats.org/markup-compatibility/2006" xmlns:a16="http://schemas.microsoft.com/office/drawing/2014/main" id="{32172A67-0EA6-4AD7-9AC2-19889B5463D0}"/>
                </a:ext>
              </a:extLst>
            </p:cNvPr>
            <p:cNvSpPr txBox="1"/>
            <p:nvPr/>
          </p:nvSpPr>
          <p:spPr>
            <a:xfrm>
              <a:off x="4428692" y="890800"/>
              <a:ext cx="3310748" cy="215444"/>
            </a:xfrm>
            <a:prstGeom prst="rect">
              <a:avLst/>
            </a:prstGeom>
            <a:noFill/>
          </p:spPr>
          <p:txBody>
            <a:bodyPr wrap="square" rtlCol="0">
              <a:spAutoFit/>
            </a:bodyPr>
            <a:lstStyle/>
            <a:p>
              <a:pPr algn="dist"/>
              <a:r>
                <a:rPr lang="en-US" altLang="zh-CN" sz="800" dirty="0">
                  <a:solidFill>
                    <a:srgbClr val="48B1BE"/>
                  </a:solidFill>
                  <a:cs typeface="+mn-ea"/>
                  <a:sym typeface="+mn-lt"/>
                </a:rPr>
                <a:t>INTRODUCTION TO METAUNIVERSE INDUSTRY</a:t>
              </a:r>
              <a:endParaRPr lang="zh-CN" altLang="en-US" sz="800" dirty="0">
                <a:solidFill>
                  <a:srgbClr val="48B1BE"/>
                </a:solidFill>
                <a:cs typeface="+mn-ea"/>
                <a:sym typeface="+mn-lt"/>
              </a:endParaRPr>
            </a:p>
          </p:txBody>
        </p:sp>
      </p:grpSp>
      <p:grpSp>
        <p:nvGrpSpPr>
          <p:cNvPr id="8" name="组合 7">
            <a:extLst>
              <a:ext uri="{FF2B5EF4-FFF2-40B4-BE49-F238E27FC236}">
                <a16:creationId xmlns="" xmlns:p14="http://schemas.microsoft.com/office/powerpoint/2010/main" xmlns:mc="http://schemas.openxmlformats.org/markup-compatibility/2006" xmlns:a16="http://schemas.microsoft.com/office/drawing/2014/main" id="{D0120EEA-B037-400B-BCD8-9281C6F99F01}"/>
              </a:ext>
            </a:extLst>
          </p:cNvPr>
          <p:cNvGrpSpPr/>
          <p:nvPr/>
        </p:nvGrpSpPr>
        <p:grpSpPr>
          <a:xfrm>
            <a:off x="1759067" y="548680"/>
            <a:ext cx="2573142" cy="450215"/>
            <a:chOff x="1783541" y="611833"/>
            <a:chExt cx="2573142" cy="387063"/>
          </a:xfrm>
        </p:grpSpPr>
        <p:sp>
          <p:nvSpPr>
            <p:cNvPr id="13" name="平行四边形 12">
              <a:extLst>
                <a:ext uri="{FF2B5EF4-FFF2-40B4-BE49-F238E27FC236}">
                  <a16:creationId xmlns="" xmlns:p14="http://schemas.microsoft.com/office/powerpoint/2010/main" xmlns:mc="http://schemas.openxmlformats.org/markup-compatibility/2006" xmlns:a16="http://schemas.microsoft.com/office/drawing/2014/main" id="{361F5BAB-1E7A-4376-8A3E-27B50EC64D2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4" name="直接连接符 13">
              <a:extLst>
                <a:ext uri="{FF2B5EF4-FFF2-40B4-BE49-F238E27FC236}">
                  <a16:creationId xmlns="" xmlns:p14="http://schemas.microsoft.com/office/powerpoint/2010/main" xmlns:mc="http://schemas.openxmlformats.org/markup-compatibility/2006" xmlns:a16="http://schemas.microsoft.com/office/drawing/2014/main" id="{E9173C42-4E10-4B6C-9002-E43D118DA623}"/>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 xmlns:p14="http://schemas.microsoft.com/office/powerpoint/2010/main" xmlns:mc="http://schemas.openxmlformats.org/markup-compatibility/2006" xmlns:a16="http://schemas.microsoft.com/office/drawing/2014/main" id="{AA69921E-5689-4315-B9EB-B9BF6B98D9D6}"/>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 xmlns:p14="http://schemas.microsoft.com/office/powerpoint/2010/main" xmlns:mc="http://schemas.openxmlformats.org/markup-compatibility/2006" xmlns:a16="http://schemas.microsoft.com/office/drawing/2014/main" id="{CDA26BEE-33BB-481B-B833-56773DFB1376}"/>
              </a:ext>
            </a:extLst>
          </p:cNvPr>
          <p:cNvGrpSpPr/>
          <p:nvPr/>
        </p:nvGrpSpPr>
        <p:grpSpPr>
          <a:xfrm flipH="1">
            <a:off x="7888575" y="548680"/>
            <a:ext cx="2573142" cy="450215"/>
            <a:chOff x="1783541" y="611833"/>
            <a:chExt cx="2573142" cy="387063"/>
          </a:xfrm>
        </p:grpSpPr>
        <p:sp>
          <p:nvSpPr>
            <p:cNvPr id="10" name="平行四边形 9">
              <a:extLst>
                <a:ext uri="{FF2B5EF4-FFF2-40B4-BE49-F238E27FC236}">
                  <a16:creationId xmlns="" xmlns:p14="http://schemas.microsoft.com/office/powerpoint/2010/main" xmlns:mc="http://schemas.openxmlformats.org/markup-compatibility/2006" xmlns:a16="http://schemas.microsoft.com/office/drawing/2014/main" id="{8C6711E3-8496-428D-B31A-0588A7DEDFB4}"/>
                </a:ext>
              </a:extLst>
            </p:cNvPr>
            <p:cNvSpPr/>
            <p:nvPr/>
          </p:nvSpPr>
          <p:spPr>
            <a:xfrm>
              <a:off x="1783541" y="611833"/>
              <a:ext cx="2489200" cy="387063"/>
            </a:xfrm>
            <a:prstGeom prst="parallelogram">
              <a:avLst>
                <a:gd name="adj" fmla="val 28281"/>
              </a:avLst>
            </a:prstGeom>
            <a:gradFill>
              <a:gsLst>
                <a:gs pos="0">
                  <a:srgbClr val="48B1BE"/>
                </a:gs>
                <a:gs pos="100000">
                  <a:srgbClr val="48B1BE">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a:extLst>
                <a:ext uri="{FF2B5EF4-FFF2-40B4-BE49-F238E27FC236}">
                  <a16:creationId xmlns="" xmlns:p14="http://schemas.microsoft.com/office/powerpoint/2010/main" xmlns:mc="http://schemas.openxmlformats.org/markup-compatibility/2006" xmlns:a16="http://schemas.microsoft.com/office/drawing/2014/main" id="{34CAB047-9CD8-492D-865A-A41920F4F004}"/>
                </a:ext>
              </a:extLst>
            </p:cNvPr>
            <p:cNvCxnSpPr>
              <a:cxnSpLocks/>
            </p:cNvCxnSpPr>
            <p:nvPr/>
          </p:nvCxnSpPr>
          <p:spPr>
            <a:xfrm flipH="1">
              <a:off x="4217582"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p14="http://schemas.microsoft.com/office/powerpoint/2010/main" xmlns:mc="http://schemas.openxmlformats.org/markup-compatibility/2006" xmlns:a16="http://schemas.microsoft.com/office/drawing/2014/main" id="{3DD021A3-1D8D-40B8-837B-891B5EA6933D}"/>
                </a:ext>
              </a:extLst>
            </p:cNvPr>
            <p:cNvCxnSpPr>
              <a:cxnSpLocks/>
            </p:cNvCxnSpPr>
            <p:nvPr/>
          </p:nvCxnSpPr>
          <p:spPr>
            <a:xfrm flipH="1">
              <a:off x="4246366" y="611833"/>
              <a:ext cx="110317" cy="387063"/>
            </a:xfrm>
            <a:prstGeom prst="line">
              <a:avLst/>
            </a:prstGeom>
            <a:ln cap="rnd">
              <a:gradFill>
                <a:gsLst>
                  <a:gs pos="0">
                    <a:srgbClr val="54F2F0"/>
                  </a:gs>
                  <a:gs pos="100000">
                    <a:srgbClr val="3CC6E4"/>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 xmlns:p14="http://schemas.microsoft.com/office/powerpoint/2010/main" xmlns:mc="http://schemas.openxmlformats.org/markup-compatibility/2006" xmlns:a16="http://schemas.microsoft.com/office/drawing/2014/main" id="{C9D87F9B-0F09-4CAC-ABAD-7F596E6854EA}"/>
              </a:ext>
            </a:extLst>
          </p:cNvPr>
          <p:cNvGrpSpPr/>
          <p:nvPr/>
        </p:nvGrpSpPr>
        <p:grpSpPr>
          <a:xfrm>
            <a:off x="5845715" y="4581128"/>
            <a:ext cx="1003300" cy="992505"/>
            <a:chOff x="4305571" y="3574858"/>
            <a:chExt cx="890588" cy="881062"/>
          </a:xfrm>
          <a:solidFill>
            <a:srgbClr val="6AE7FF">
              <a:alpha val="20000"/>
            </a:srgbClr>
          </a:solidFill>
        </p:grpSpPr>
        <p:sp>
          <p:nvSpPr>
            <p:cNvPr id="18" name="Freeform 15">
              <a:extLst>
                <a:ext uri="{FF2B5EF4-FFF2-40B4-BE49-F238E27FC236}">
                  <a16:creationId xmlns="" xmlns:p14="http://schemas.microsoft.com/office/powerpoint/2010/main" xmlns:mc="http://schemas.openxmlformats.org/markup-compatibility/2006" xmlns:a16="http://schemas.microsoft.com/office/drawing/2014/main" id="{3502B960-6282-4914-AEED-AE47E9FFED16}"/>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prstClr val="white">
                    <a:lumMod val="65000"/>
                  </a:prstClr>
                </a:solidFill>
                <a:cs typeface="+mn-ea"/>
                <a:sym typeface="+mn-lt"/>
              </a:endParaRPr>
            </a:p>
          </p:txBody>
        </p:sp>
        <p:sp>
          <p:nvSpPr>
            <p:cNvPr id="19" name="Freeform 16">
              <a:extLst>
                <a:ext uri="{FF2B5EF4-FFF2-40B4-BE49-F238E27FC236}">
                  <a16:creationId xmlns="" xmlns:p14="http://schemas.microsoft.com/office/powerpoint/2010/main" xmlns:mc="http://schemas.openxmlformats.org/markup-compatibility/2006" xmlns:a16="http://schemas.microsoft.com/office/drawing/2014/main" id="{C0F60928-787C-4C46-91E9-18A083BE0520}"/>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prstClr val="white">
                    <a:lumMod val="65000"/>
                  </a:prstClr>
                </a:solidFill>
                <a:cs typeface="+mn-ea"/>
                <a:sym typeface="+mn-lt"/>
              </a:endParaRPr>
            </a:p>
          </p:txBody>
        </p:sp>
      </p:grpSp>
      <p:grpSp>
        <p:nvGrpSpPr>
          <p:cNvPr id="20" name="组合 19">
            <a:extLst>
              <a:ext uri="{FF2B5EF4-FFF2-40B4-BE49-F238E27FC236}">
                <a16:creationId xmlns="" xmlns:p14="http://schemas.microsoft.com/office/powerpoint/2010/main" xmlns:mc="http://schemas.openxmlformats.org/markup-compatibility/2006" xmlns:a16="http://schemas.microsoft.com/office/drawing/2014/main" id="{4D6E9990-32A2-493F-9662-915E3AE81BE0}"/>
              </a:ext>
            </a:extLst>
          </p:cNvPr>
          <p:cNvGrpSpPr/>
          <p:nvPr/>
        </p:nvGrpSpPr>
        <p:grpSpPr>
          <a:xfrm>
            <a:off x="5845715" y="2319258"/>
            <a:ext cx="992505" cy="1005205"/>
            <a:chOff x="4305571" y="1566670"/>
            <a:chExt cx="881063" cy="892175"/>
          </a:xfrm>
          <a:solidFill>
            <a:srgbClr val="6AE7FF">
              <a:alpha val="20000"/>
            </a:srgbClr>
          </a:solidFill>
        </p:grpSpPr>
        <p:sp>
          <p:nvSpPr>
            <p:cNvPr id="21" name="Freeform 17">
              <a:extLst>
                <a:ext uri="{FF2B5EF4-FFF2-40B4-BE49-F238E27FC236}">
                  <a16:creationId xmlns="" xmlns:p14="http://schemas.microsoft.com/office/powerpoint/2010/main" xmlns:mc="http://schemas.openxmlformats.org/markup-compatibility/2006" xmlns:a16="http://schemas.microsoft.com/office/drawing/2014/main" id="{926E829A-4C09-49E9-A0F5-BCAF9B7C5631}"/>
                </a:ext>
              </a:extLst>
            </p:cNvPr>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prstClr val="white">
                    <a:lumMod val="65000"/>
                  </a:prstClr>
                </a:solidFill>
                <a:cs typeface="+mn-ea"/>
                <a:sym typeface="+mn-lt"/>
              </a:endParaRPr>
            </a:p>
          </p:txBody>
        </p:sp>
        <p:sp>
          <p:nvSpPr>
            <p:cNvPr id="22" name="Freeform 18">
              <a:extLst>
                <a:ext uri="{FF2B5EF4-FFF2-40B4-BE49-F238E27FC236}">
                  <a16:creationId xmlns="" xmlns:p14="http://schemas.microsoft.com/office/powerpoint/2010/main" xmlns:mc="http://schemas.openxmlformats.org/markup-compatibility/2006" xmlns:a16="http://schemas.microsoft.com/office/drawing/2014/main" id="{762422B4-F0FA-471C-9E0D-7EDCD13822B4}"/>
                </a:ext>
              </a:extLst>
            </p:cNvPr>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prstClr val="white">
                    <a:lumMod val="65000"/>
                  </a:prstClr>
                </a:solidFill>
                <a:cs typeface="+mn-ea"/>
                <a:sym typeface="+mn-lt"/>
              </a:endParaRPr>
            </a:p>
          </p:txBody>
        </p:sp>
      </p:grpSp>
      <p:grpSp>
        <p:nvGrpSpPr>
          <p:cNvPr id="23" name="组合 22">
            <a:extLst>
              <a:ext uri="{FF2B5EF4-FFF2-40B4-BE49-F238E27FC236}">
                <a16:creationId xmlns="" xmlns:p14="http://schemas.microsoft.com/office/powerpoint/2010/main" xmlns:mc="http://schemas.openxmlformats.org/markup-compatibility/2006" xmlns:a16="http://schemas.microsoft.com/office/drawing/2014/main" id="{6BBFAA65-A8AE-473E-B84D-A5C93AEFA3E9}"/>
              </a:ext>
            </a:extLst>
          </p:cNvPr>
          <p:cNvGrpSpPr/>
          <p:nvPr/>
        </p:nvGrpSpPr>
        <p:grpSpPr>
          <a:xfrm>
            <a:off x="4804315" y="3121898"/>
            <a:ext cx="1647190" cy="1649095"/>
            <a:chOff x="3381108" y="2279458"/>
            <a:chExt cx="1462088" cy="1463675"/>
          </a:xfrm>
          <a:solidFill>
            <a:srgbClr val="6AE7FF">
              <a:alpha val="50000"/>
            </a:srgbClr>
          </a:solidFill>
        </p:grpSpPr>
        <p:sp>
          <p:nvSpPr>
            <p:cNvPr id="24" name="Freeform 19">
              <a:extLst>
                <a:ext uri="{FF2B5EF4-FFF2-40B4-BE49-F238E27FC236}">
                  <a16:creationId xmlns="" xmlns:p14="http://schemas.microsoft.com/office/powerpoint/2010/main" xmlns:mc="http://schemas.openxmlformats.org/markup-compatibility/2006" xmlns:a16="http://schemas.microsoft.com/office/drawing/2014/main" id="{D20FB1A3-0ED1-4C04-9141-8576FEEF2D72}"/>
                </a:ext>
              </a:extLst>
            </p:cNvPr>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prstClr val="white">
                    <a:lumMod val="65000"/>
                  </a:prstClr>
                </a:solidFill>
                <a:cs typeface="+mn-ea"/>
                <a:sym typeface="+mn-lt"/>
              </a:endParaRPr>
            </a:p>
          </p:txBody>
        </p:sp>
        <p:sp>
          <p:nvSpPr>
            <p:cNvPr id="25" name="Freeform 20">
              <a:extLst>
                <a:ext uri="{FF2B5EF4-FFF2-40B4-BE49-F238E27FC236}">
                  <a16:creationId xmlns="" xmlns:p14="http://schemas.microsoft.com/office/powerpoint/2010/main" xmlns:mc="http://schemas.openxmlformats.org/markup-compatibility/2006" xmlns:a16="http://schemas.microsoft.com/office/drawing/2014/main" id="{72A7A021-8005-4887-A6E4-0193B1B40556}"/>
                </a:ext>
              </a:extLst>
            </p:cNvPr>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prstClr val="white">
                    <a:lumMod val="65000"/>
                  </a:prstClr>
                </a:solidFill>
                <a:cs typeface="+mn-ea"/>
                <a:sym typeface="+mn-lt"/>
              </a:endParaRPr>
            </a:p>
          </p:txBody>
        </p:sp>
      </p:grpSp>
      <p:sp>
        <p:nvSpPr>
          <p:cNvPr id="26" name="任意多边形 138">
            <a:extLst>
              <a:ext uri="{FF2B5EF4-FFF2-40B4-BE49-F238E27FC236}">
                <a16:creationId xmlns="" xmlns:p14="http://schemas.microsoft.com/office/powerpoint/2010/main" xmlns:mc="http://schemas.openxmlformats.org/markup-compatibility/2006" xmlns:a16="http://schemas.microsoft.com/office/drawing/2014/main" id="{2A4DD46E-4A58-4140-843C-0D37345E9E56}"/>
              </a:ext>
            </a:extLst>
          </p:cNvPr>
          <p:cNvSpPr/>
          <p:nvPr/>
        </p:nvSpPr>
        <p:spPr>
          <a:xfrm>
            <a:off x="6769005" y="2994898"/>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noFill/>
          <a:ln w="6350" cap="flat" cmpd="sng" algn="ctr">
            <a:solidFill>
              <a:srgbClr val="6AE7FF"/>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lumMod val="65000"/>
                </a:prstClr>
              </a:solidFill>
              <a:effectLst/>
              <a:uLnTx/>
              <a:uFillTx/>
              <a:cs typeface="+mn-ea"/>
              <a:sym typeface="+mn-lt"/>
            </a:endParaRPr>
          </a:p>
        </p:txBody>
      </p:sp>
      <p:sp>
        <p:nvSpPr>
          <p:cNvPr id="27" name="任意多边形 139">
            <a:extLst>
              <a:ext uri="{FF2B5EF4-FFF2-40B4-BE49-F238E27FC236}">
                <a16:creationId xmlns="" xmlns:p14="http://schemas.microsoft.com/office/powerpoint/2010/main" xmlns:mc="http://schemas.openxmlformats.org/markup-compatibility/2006" xmlns:a16="http://schemas.microsoft.com/office/drawing/2014/main" id="{678E44BE-56DA-4D71-BB2C-5778A8B9D8CA}"/>
              </a:ext>
            </a:extLst>
          </p:cNvPr>
          <p:cNvSpPr/>
          <p:nvPr/>
        </p:nvSpPr>
        <p:spPr>
          <a:xfrm>
            <a:off x="6769005" y="5442823"/>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noFill/>
          <a:ln w="6350" cap="flat" cmpd="sng" algn="ctr">
            <a:solidFill>
              <a:srgbClr val="6AE7FF"/>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lumMod val="65000"/>
                </a:prstClr>
              </a:solidFill>
              <a:effectLst/>
              <a:uLnTx/>
              <a:uFillTx/>
              <a:cs typeface="+mn-ea"/>
              <a:sym typeface="+mn-lt"/>
            </a:endParaRPr>
          </a:p>
        </p:txBody>
      </p:sp>
      <p:sp>
        <p:nvSpPr>
          <p:cNvPr id="28" name="任意多边形 140">
            <a:extLst>
              <a:ext uri="{FF2B5EF4-FFF2-40B4-BE49-F238E27FC236}">
                <a16:creationId xmlns="" xmlns:p14="http://schemas.microsoft.com/office/powerpoint/2010/main" xmlns:mc="http://schemas.openxmlformats.org/markup-compatibility/2006" xmlns:a16="http://schemas.microsoft.com/office/drawing/2014/main" id="{878C2871-666A-4C4F-9F65-F26AE9287F60}"/>
              </a:ext>
            </a:extLst>
          </p:cNvPr>
          <p:cNvSpPr/>
          <p:nvPr/>
        </p:nvSpPr>
        <p:spPr>
          <a:xfrm flipH="1">
            <a:off x="1725200" y="418234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noFill/>
          <a:ln w="6350" cap="flat" cmpd="sng" algn="ctr">
            <a:solidFill>
              <a:srgbClr val="6AE7FF"/>
            </a:solidFill>
            <a:prstDash val="solid"/>
            <a:miter lim="800000"/>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lumMod val="65000"/>
                </a:prstClr>
              </a:solidFill>
              <a:effectLst/>
              <a:uLnTx/>
              <a:uFillTx/>
              <a:cs typeface="+mn-ea"/>
              <a:sym typeface="+mn-lt"/>
            </a:endParaRPr>
          </a:p>
        </p:txBody>
      </p:sp>
      <p:grpSp>
        <p:nvGrpSpPr>
          <p:cNvPr id="2" name="组合 1">
            <a:extLst>
              <a:ext uri="{FF2B5EF4-FFF2-40B4-BE49-F238E27FC236}">
                <a16:creationId xmlns="" xmlns:p14="http://schemas.microsoft.com/office/powerpoint/2010/main" xmlns:mc="http://schemas.openxmlformats.org/markup-compatibility/2006" xmlns:a16="http://schemas.microsoft.com/office/drawing/2014/main" id="{36F9B7DF-4CDB-4275-92F9-0CA376B3255B}"/>
              </a:ext>
            </a:extLst>
          </p:cNvPr>
          <p:cNvGrpSpPr/>
          <p:nvPr/>
        </p:nvGrpSpPr>
        <p:grpSpPr>
          <a:xfrm>
            <a:off x="1005607" y="3070123"/>
            <a:ext cx="3455464" cy="1284967"/>
            <a:chOff x="1005607" y="3070123"/>
            <a:chExt cx="3455464" cy="1284967"/>
          </a:xfrm>
        </p:grpSpPr>
        <p:sp>
          <p:nvSpPr>
            <p:cNvPr id="29" name="文本框 28">
              <a:extLst>
                <a:ext uri="{FF2B5EF4-FFF2-40B4-BE49-F238E27FC236}">
                  <a16:creationId xmlns="" xmlns:p14="http://schemas.microsoft.com/office/powerpoint/2010/main" xmlns:mc="http://schemas.openxmlformats.org/markup-compatibility/2006" xmlns:a16="http://schemas.microsoft.com/office/drawing/2014/main" id="{FB8F99DF-6452-4382-A2E1-49C63D1783EE}"/>
                </a:ext>
              </a:extLst>
            </p:cNvPr>
            <p:cNvSpPr txBox="1"/>
            <p:nvPr/>
          </p:nvSpPr>
          <p:spPr>
            <a:xfrm>
              <a:off x="2866349" y="3070123"/>
              <a:ext cx="1594721" cy="461665"/>
            </a:xfrm>
            <a:prstGeom prst="rect">
              <a:avLst/>
            </a:prstGeom>
            <a:noFill/>
          </p:spPr>
          <p:txBody>
            <a:bodyPr wrap="square" rtlCol="0">
              <a:spAutoFit/>
            </a:bodyPr>
            <a:lstStyle/>
            <a:p>
              <a:pPr algn="ctr"/>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30" name="文本框 29">
              <a:extLst>
                <a:ext uri="{FF2B5EF4-FFF2-40B4-BE49-F238E27FC236}">
                  <a16:creationId xmlns="" xmlns:p14="http://schemas.microsoft.com/office/powerpoint/2010/main" xmlns:mc="http://schemas.openxmlformats.org/markup-compatibility/2006" xmlns:a16="http://schemas.microsoft.com/office/drawing/2014/main" id="{E66FE66C-B059-4539-B1CB-8E9C09724260}"/>
                </a:ext>
              </a:extLst>
            </p:cNvPr>
            <p:cNvSpPr txBox="1"/>
            <p:nvPr/>
          </p:nvSpPr>
          <p:spPr>
            <a:xfrm>
              <a:off x="1005607" y="3531788"/>
              <a:ext cx="3455464" cy="823302"/>
            </a:xfrm>
            <a:prstGeom prst="rect">
              <a:avLst/>
            </a:prstGeom>
            <a:noFill/>
          </p:spPr>
          <p:txBody>
            <a:bodyPr wrap="square" rtlCol="0">
              <a:spAutoFit/>
            </a:bodyPr>
            <a:lstStyle/>
            <a:p>
              <a:pPr algn="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nvGrpSpPr>
          <p:cNvPr id="31" name="组合 30">
            <a:extLst>
              <a:ext uri="{FF2B5EF4-FFF2-40B4-BE49-F238E27FC236}">
                <a16:creationId xmlns="" xmlns:p14="http://schemas.microsoft.com/office/powerpoint/2010/main" xmlns:mc="http://schemas.openxmlformats.org/markup-compatibility/2006" xmlns:a16="http://schemas.microsoft.com/office/drawing/2014/main" id="{D089CD93-55D5-41EF-93AF-898F1832F4A7}"/>
              </a:ext>
            </a:extLst>
          </p:cNvPr>
          <p:cNvGrpSpPr/>
          <p:nvPr/>
        </p:nvGrpSpPr>
        <p:grpSpPr>
          <a:xfrm>
            <a:off x="7176207" y="4246217"/>
            <a:ext cx="3455464" cy="1284967"/>
            <a:chOff x="1005607" y="3070123"/>
            <a:chExt cx="3455464" cy="1284967"/>
          </a:xfrm>
        </p:grpSpPr>
        <p:sp>
          <p:nvSpPr>
            <p:cNvPr id="32" name="文本框 31">
              <a:extLst>
                <a:ext uri="{FF2B5EF4-FFF2-40B4-BE49-F238E27FC236}">
                  <a16:creationId xmlns="" xmlns:p14="http://schemas.microsoft.com/office/powerpoint/2010/main" xmlns:mc="http://schemas.openxmlformats.org/markup-compatibility/2006" xmlns:a16="http://schemas.microsoft.com/office/drawing/2014/main" id="{85998F58-1BE3-43B1-9F15-D33FA9F780F5}"/>
                </a:ext>
              </a:extLst>
            </p:cNvPr>
            <p:cNvSpPr txBox="1"/>
            <p:nvPr/>
          </p:nvSpPr>
          <p:spPr>
            <a:xfrm>
              <a:off x="1005607" y="3070123"/>
              <a:ext cx="1594721" cy="461665"/>
            </a:xfrm>
            <a:prstGeom prst="rect">
              <a:avLst/>
            </a:prstGeom>
            <a:noFill/>
          </p:spPr>
          <p:txBody>
            <a:bodyPr wrap="square" rtlCol="0">
              <a:spAutoFit/>
            </a:bodyPr>
            <a:lstStyle/>
            <a:p>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33" name="文本框 32">
              <a:extLst>
                <a:ext uri="{FF2B5EF4-FFF2-40B4-BE49-F238E27FC236}">
                  <a16:creationId xmlns="" xmlns:p14="http://schemas.microsoft.com/office/powerpoint/2010/main" xmlns:mc="http://schemas.openxmlformats.org/markup-compatibility/2006" xmlns:a16="http://schemas.microsoft.com/office/drawing/2014/main" id="{09E3E7C1-605C-4CE3-9217-3CB7DED4B0DA}"/>
                </a:ext>
              </a:extLst>
            </p:cNvPr>
            <p:cNvSpPr txBox="1"/>
            <p:nvPr/>
          </p:nvSpPr>
          <p:spPr>
            <a:xfrm>
              <a:off x="1005607" y="3531788"/>
              <a:ext cx="3455464" cy="823302"/>
            </a:xfrm>
            <a:prstGeom prst="rect">
              <a:avLst/>
            </a:prstGeom>
            <a:noFill/>
          </p:spPr>
          <p:txBody>
            <a:bodyPr wrap="square" rtlCol="0">
              <a:spAutoFit/>
            </a:bodyPr>
            <a:lstStyle/>
            <a:p>
              <a:pP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grpSp>
        <p:nvGrpSpPr>
          <p:cNvPr id="34" name="组合 33">
            <a:extLst>
              <a:ext uri="{FF2B5EF4-FFF2-40B4-BE49-F238E27FC236}">
                <a16:creationId xmlns="" xmlns:p14="http://schemas.microsoft.com/office/powerpoint/2010/main" xmlns:mc="http://schemas.openxmlformats.org/markup-compatibility/2006" xmlns:a16="http://schemas.microsoft.com/office/drawing/2014/main" id="{349EC0EA-0D9D-4900-9E00-FD9C4D626A5F}"/>
              </a:ext>
            </a:extLst>
          </p:cNvPr>
          <p:cNvGrpSpPr/>
          <p:nvPr/>
        </p:nvGrpSpPr>
        <p:grpSpPr>
          <a:xfrm>
            <a:off x="7176207" y="1897511"/>
            <a:ext cx="3455464" cy="1284967"/>
            <a:chOff x="1005607" y="3070123"/>
            <a:chExt cx="3455464" cy="1284967"/>
          </a:xfrm>
        </p:grpSpPr>
        <p:sp>
          <p:nvSpPr>
            <p:cNvPr id="35" name="文本框 34">
              <a:extLst>
                <a:ext uri="{FF2B5EF4-FFF2-40B4-BE49-F238E27FC236}">
                  <a16:creationId xmlns="" xmlns:p14="http://schemas.microsoft.com/office/powerpoint/2010/main" xmlns:mc="http://schemas.openxmlformats.org/markup-compatibility/2006" xmlns:a16="http://schemas.microsoft.com/office/drawing/2014/main" id="{19B2C028-B4AE-4997-A38E-BBCAE41EC4FC}"/>
                </a:ext>
              </a:extLst>
            </p:cNvPr>
            <p:cNvSpPr txBox="1"/>
            <p:nvPr/>
          </p:nvSpPr>
          <p:spPr>
            <a:xfrm>
              <a:off x="1005607" y="3070123"/>
              <a:ext cx="1594721" cy="461665"/>
            </a:xfrm>
            <a:prstGeom prst="rect">
              <a:avLst/>
            </a:prstGeom>
            <a:noFill/>
          </p:spPr>
          <p:txBody>
            <a:bodyPr wrap="square" rtlCol="0">
              <a:spAutoFit/>
            </a:bodyPr>
            <a:lstStyle/>
            <a:p>
              <a:r>
                <a:rPr lang="zh-CN" altLang="en-US" sz="2400" dirty="0">
                  <a:solidFill>
                    <a:schemeClr val="bg1"/>
                  </a:solidFill>
                  <a:effectLst>
                    <a:outerShdw blurRad="38100" dist="38100" dir="2700000" algn="tl">
                      <a:srgbClr val="000000">
                        <a:alpha val="43137"/>
                      </a:srgbClr>
                    </a:outerShdw>
                  </a:effectLst>
                  <a:cs typeface="+mn-ea"/>
                  <a:sym typeface="+mn-lt"/>
                </a:rPr>
                <a:t>添加标题</a:t>
              </a:r>
            </a:p>
          </p:txBody>
        </p:sp>
        <p:sp>
          <p:nvSpPr>
            <p:cNvPr id="36" name="文本框 35">
              <a:extLst>
                <a:ext uri="{FF2B5EF4-FFF2-40B4-BE49-F238E27FC236}">
                  <a16:creationId xmlns="" xmlns:p14="http://schemas.microsoft.com/office/powerpoint/2010/main" xmlns:mc="http://schemas.openxmlformats.org/markup-compatibility/2006" xmlns:a16="http://schemas.microsoft.com/office/drawing/2014/main" id="{689DD52C-FB73-4326-86FE-88015729D90E}"/>
                </a:ext>
              </a:extLst>
            </p:cNvPr>
            <p:cNvSpPr txBox="1"/>
            <p:nvPr/>
          </p:nvSpPr>
          <p:spPr>
            <a:xfrm>
              <a:off x="1005607" y="3531788"/>
              <a:ext cx="3455464" cy="823302"/>
            </a:xfrm>
            <a:prstGeom prst="rect">
              <a:avLst/>
            </a:prstGeom>
            <a:noFill/>
          </p:spPr>
          <p:txBody>
            <a:bodyPr wrap="square" rtlCol="0">
              <a:spAutoFit/>
            </a:bodyPr>
            <a:lstStyle/>
            <a:p>
              <a:pPr>
                <a:lnSpc>
                  <a:spcPts val="1900"/>
                </a:lnSpc>
              </a:pPr>
              <a:r>
                <a:rPr lang="zh-CN" altLang="en-US" sz="1400" spc="300" dirty="0">
                  <a:solidFill>
                    <a:schemeClr val="bg1"/>
                  </a:solidFill>
                  <a:effectLst>
                    <a:outerShdw blurRad="38100" dist="38100" dir="2700000" algn="tl">
                      <a:srgbClr val="000000">
                        <a:alpha val="43137"/>
                      </a:srgbClr>
                    </a:outerShdw>
                  </a:effectLst>
                  <a:cs typeface="+mn-ea"/>
                  <a:sym typeface="+mn-lt"/>
                </a:rPr>
                <a:t>单击此处添加标题内容，内容要与标题相符，并且注意字体大小及文本匹配性。</a:t>
              </a:r>
            </a:p>
          </p:txBody>
        </p:sp>
      </p:grpSp>
    </p:spTree>
    <p:extLst>
      <p:ext uri="{BB962C8B-B14F-4D97-AF65-F5344CB8AC3E}">
        <p14:creationId xmlns:p14="http://schemas.microsoft.com/office/powerpoint/2010/main" val="36095783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down)">
                                      <p:cBhvr>
                                        <p:cTn id="18" dur="500"/>
                                        <p:tgtEl>
                                          <p:spTgt spid="16"/>
                                        </p:tgtEl>
                                      </p:cBhvr>
                                    </p:animEffect>
                                  </p:childTnLst>
                                </p:cTn>
                              </p:par>
                            </p:childTnLst>
                          </p:cTn>
                        </p:par>
                        <p:par>
                          <p:cTn id="19" fill="hold">
                            <p:stCondLst>
                              <p:cond delay="500"/>
                            </p:stCondLst>
                            <p:childTnLst>
                              <p:par>
                                <p:cTn id="20" presetID="35"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anim calcmode="lin" valueType="num">
                                      <p:cBhvr>
                                        <p:cTn id="23" dur="500" fill="hold"/>
                                        <p:tgtEl>
                                          <p:spTgt spid="23"/>
                                        </p:tgtEl>
                                        <p:attrNameLst>
                                          <p:attrName>style.rotation</p:attrName>
                                        </p:attrNameLst>
                                      </p:cBhvr>
                                      <p:tavLst>
                                        <p:tav tm="0">
                                          <p:val>
                                            <p:fltVal val="720"/>
                                          </p:val>
                                        </p:tav>
                                        <p:tav tm="100000">
                                          <p:val>
                                            <p:fltVal val="0"/>
                                          </p:val>
                                        </p:tav>
                                      </p:tavLst>
                                    </p:anim>
                                    <p:anim calcmode="lin" valueType="num">
                                      <p:cBhvr>
                                        <p:cTn id="24" dur="500" fill="hold"/>
                                        <p:tgtEl>
                                          <p:spTgt spid="23"/>
                                        </p:tgtEl>
                                        <p:attrNameLst>
                                          <p:attrName>ppt_h</p:attrName>
                                        </p:attrNameLst>
                                      </p:cBhvr>
                                      <p:tavLst>
                                        <p:tav tm="0">
                                          <p:val>
                                            <p:fltVal val="0"/>
                                          </p:val>
                                        </p:tav>
                                        <p:tav tm="100000">
                                          <p:val>
                                            <p:strVal val="#ppt_h"/>
                                          </p:val>
                                        </p:tav>
                                      </p:tavLst>
                                    </p:anim>
                                    <p:anim calcmode="lin" valueType="num">
                                      <p:cBhvr>
                                        <p:cTn id="25" dur="500" fill="hold"/>
                                        <p:tgtEl>
                                          <p:spTgt spid="23"/>
                                        </p:tgtEl>
                                        <p:attrNameLst>
                                          <p:attrName>ppt_w</p:attrName>
                                        </p:attrNameLst>
                                      </p:cBhvr>
                                      <p:tavLst>
                                        <p:tav tm="0">
                                          <p:val>
                                            <p:fltVal val="0"/>
                                          </p:val>
                                        </p:tav>
                                        <p:tav tm="100000">
                                          <p:val>
                                            <p:strVal val="#ppt_w"/>
                                          </p:val>
                                        </p:tav>
                                      </p:tavLst>
                                    </p:anim>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right)">
                                      <p:cBhvr>
                                        <p:cTn id="29" dur="500"/>
                                        <p:tgtEl>
                                          <p:spTgt spid="28"/>
                                        </p:tgtEl>
                                      </p:cBhvr>
                                    </p:animEffect>
                                  </p:childTnLst>
                                </p:cTn>
                              </p:par>
                            </p:childTnLst>
                          </p:cTn>
                        </p:par>
                        <p:par>
                          <p:cTn id="30" fill="hold">
                            <p:stCondLst>
                              <p:cond delay="1500"/>
                            </p:stCondLst>
                            <p:childTnLst>
                              <p:par>
                                <p:cTn id="31" presetID="35" presetClass="entr" presetSubtype="0"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anim calcmode="lin" valueType="num">
                                      <p:cBhvr>
                                        <p:cTn id="34" dur="500" fill="hold"/>
                                        <p:tgtEl>
                                          <p:spTgt spid="20"/>
                                        </p:tgtEl>
                                        <p:attrNameLst>
                                          <p:attrName>style.rotation</p:attrName>
                                        </p:attrNameLst>
                                      </p:cBhvr>
                                      <p:tavLst>
                                        <p:tav tm="0">
                                          <p:val>
                                            <p:fltVal val="720"/>
                                          </p:val>
                                        </p:tav>
                                        <p:tav tm="100000">
                                          <p:val>
                                            <p:fltVal val="0"/>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 calcmode="lin" valueType="num">
                                      <p:cBhvr>
                                        <p:cTn id="36" dur="500" fill="hold"/>
                                        <p:tgtEl>
                                          <p:spTgt spid="20"/>
                                        </p:tgtEl>
                                        <p:attrNameLst>
                                          <p:attrName>ppt_w</p:attrName>
                                        </p:attrNameLst>
                                      </p:cBhvr>
                                      <p:tavLst>
                                        <p:tav tm="0">
                                          <p:val>
                                            <p:fltVal val="0"/>
                                          </p:val>
                                        </p:tav>
                                        <p:tav tm="100000">
                                          <p:val>
                                            <p:strVal val="#ppt_w"/>
                                          </p:val>
                                        </p:tav>
                                      </p:tavLst>
                                    </p:anim>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childTnLst>
                          </p:cTn>
                        </p:par>
                        <p:par>
                          <p:cTn id="41" fill="hold">
                            <p:stCondLst>
                              <p:cond delay="2500"/>
                            </p:stCondLst>
                            <p:childTnLst>
                              <p:par>
                                <p:cTn id="42" presetID="35" presetClass="entr" presetSubtype="0"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anim calcmode="lin" valueType="num">
                                      <p:cBhvr>
                                        <p:cTn id="45" dur="500" fill="hold"/>
                                        <p:tgtEl>
                                          <p:spTgt spid="17"/>
                                        </p:tgtEl>
                                        <p:attrNameLst>
                                          <p:attrName>style.rotation</p:attrName>
                                        </p:attrNameLst>
                                      </p:cBhvr>
                                      <p:tavLst>
                                        <p:tav tm="0">
                                          <p:val>
                                            <p:fltVal val="720"/>
                                          </p:val>
                                        </p:tav>
                                        <p:tav tm="100000">
                                          <p:val>
                                            <p:fltVal val="0"/>
                                          </p:val>
                                        </p:tav>
                                      </p:tavLst>
                                    </p:anim>
                                    <p:anim calcmode="lin" valueType="num">
                                      <p:cBhvr>
                                        <p:cTn id="46" dur="500" fill="hold"/>
                                        <p:tgtEl>
                                          <p:spTgt spid="17"/>
                                        </p:tgtEl>
                                        <p:attrNameLst>
                                          <p:attrName>ppt_h</p:attrName>
                                        </p:attrNameLst>
                                      </p:cBhvr>
                                      <p:tavLst>
                                        <p:tav tm="0">
                                          <p:val>
                                            <p:fltVal val="0"/>
                                          </p:val>
                                        </p:tav>
                                        <p:tav tm="100000">
                                          <p:val>
                                            <p:strVal val="#ppt_h"/>
                                          </p:val>
                                        </p:tav>
                                      </p:tavLst>
                                    </p:anim>
                                    <p:anim calcmode="lin" valueType="num">
                                      <p:cBhvr>
                                        <p:cTn id="47" dur="500" fill="hold"/>
                                        <p:tgtEl>
                                          <p:spTgt spid="17"/>
                                        </p:tgtEl>
                                        <p:attrNameLst>
                                          <p:attrName>ppt_w</p:attrName>
                                        </p:attrNameLst>
                                      </p:cBhvr>
                                      <p:tavLst>
                                        <p:tav tm="0">
                                          <p:val>
                                            <p:fltVal val="0"/>
                                          </p:val>
                                        </p:tav>
                                        <p:tav tm="100000">
                                          <p:val>
                                            <p:strVal val="#ppt_w"/>
                                          </p:val>
                                        </p:tav>
                                      </p:tavLst>
                                    </p:anim>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anim calcmode="lin" valueType="num">
                                      <p:cBhvr>
                                        <p:cTn id="57" dur="1000" fill="hold"/>
                                        <p:tgtEl>
                                          <p:spTgt spid="2"/>
                                        </p:tgtEl>
                                        <p:attrNameLst>
                                          <p:attrName>ppt_x</p:attrName>
                                        </p:attrNameLst>
                                      </p:cBhvr>
                                      <p:tavLst>
                                        <p:tav tm="0">
                                          <p:val>
                                            <p:strVal val="#ppt_x"/>
                                          </p:val>
                                        </p:tav>
                                        <p:tav tm="100000">
                                          <p:val>
                                            <p:strVal val="#ppt_x"/>
                                          </p:val>
                                        </p:tav>
                                      </p:tavLst>
                                    </p:anim>
                                    <p:anim calcmode="lin" valueType="num">
                                      <p:cBhvr>
                                        <p:cTn id="58" dur="1000" fill="hold"/>
                                        <p:tgtEl>
                                          <p:spTgt spid="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1000"/>
                                        <p:tgtEl>
                                          <p:spTgt spid="31"/>
                                        </p:tgtEl>
                                      </p:cBhvr>
                                    </p:animEffect>
                                    <p:anim calcmode="lin" valueType="num">
                                      <p:cBhvr>
                                        <p:cTn id="62" dur="1000" fill="hold"/>
                                        <p:tgtEl>
                                          <p:spTgt spid="31"/>
                                        </p:tgtEl>
                                        <p:attrNameLst>
                                          <p:attrName>ppt_x</p:attrName>
                                        </p:attrNameLst>
                                      </p:cBhvr>
                                      <p:tavLst>
                                        <p:tav tm="0">
                                          <p:val>
                                            <p:strVal val="#ppt_x"/>
                                          </p:val>
                                        </p:tav>
                                        <p:tav tm="100000">
                                          <p:val>
                                            <p:strVal val="#ppt_x"/>
                                          </p:val>
                                        </p:tav>
                                      </p:tavLst>
                                    </p:anim>
                                    <p:anim calcmode="lin" valueType="num">
                                      <p:cBhvr>
                                        <p:cTn id="63" dur="1000" fill="hold"/>
                                        <p:tgtEl>
                                          <p:spTgt spid="3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1000"/>
                                        <p:tgtEl>
                                          <p:spTgt spid="34"/>
                                        </p:tgtEl>
                                      </p:cBhvr>
                                    </p:animEffect>
                                    <p:anim calcmode="lin" valueType="num">
                                      <p:cBhvr>
                                        <p:cTn id="67" dur="1000" fill="hold"/>
                                        <p:tgtEl>
                                          <p:spTgt spid="34"/>
                                        </p:tgtEl>
                                        <p:attrNameLst>
                                          <p:attrName>ppt_x</p:attrName>
                                        </p:attrNameLst>
                                      </p:cBhvr>
                                      <p:tavLst>
                                        <p:tav tm="0">
                                          <p:val>
                                            <p:strVal val="#ppt_x"/>
                                          </p:val>
                                        </p:tav>
                                        <p:tav tm="100000">
                                          <p:val>
                                            <p:strVal val="#ppt_x"/>
                                          </p:val>
                                        </p:tav>
                                      </p:tavLst>
                                    </p:anim>
                                    <p:anim calcmode="lin" valueType="num">
                                      <p:cBhvr>
                                        <p:cTn id="6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53AC95F-FF12-4557-96FE-9F8FF94CB62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flipH="1">
            <a:off x="0" y="0"/>
            <a:ext cx="12192000" cy="6858000"/>
          </a:xfrm>
          <a:prstGeom prst="rect">
            <a:avLst/>
          </a:prstGeom>
        </p:spPr>
      </p:pic>
      <p:grpSp>
        <p:nvGrpSpPr>
          <p:cNvPr id="3" name="组合 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17139096-1ADF-48FD-BBB9-66A21A0C5F63}"/>
              </a:ext>
            </a:extLst>
          </p:cNvPr>
          <p:cNvGrpSpPr/>
          <p:nvPr/>
        </p:nvGrpSpPr>
        <p:grpSpPr>
          <a:xfrm>
            <a:off x="407368" y="291470"/>
            <a:ext cx="1590058" cy="338554"/>
            <a:chOff x="374552" y="223773"/>
            <a:chExt cx="1590058" cy="338554"/>
          </a:xfrm>
        </p:grpSpPr>
        <p:sp>
          <p:nvSpPr>
            <p:cNvPr id="4" name="椭圆 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A25FD25A-535F-41F2-9AA1-E2B5ACD9ABD3}"/>
                </a:ext>
              </a:extLst>
            </p:cNvPr>
            <p:cNvSpPr/>
            <p:nvPr/>
          </p:nvSpPr>
          <p:spPr>
            <a:xfrm>
              <a:off x="374552" y="282280"/>
              <a:ext cx="221541" cy="2215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5E288692-6076-4EA3-A0F5-B064DDD1803F}"/>
                </a:ext>
              </a:extLst>
            </p:cNvPr>
            <p:cNvSpPr txBox="1"/>
            <p:nvPr/>
          </p:nvSpPr>
          <p:spPr>
            <a:xfrm>
              <a:off x="596458" y="223773"/>
              <a:ext cx="1368152" cy="338554"/>
            </a:xfrm>
            <a:prstGeom prst="rect">
              <a:avLst/>
            </a:prstGeom>
            <a:noFill/>
          </p:spPr>
          <p:txBody>
            <a:bodyPr wrap="square" rtlCol="0">
              <a:spAutoFit/>
            </a:bodyPr>
            <a:lstStyle/>
            <a:p>
              <a:r>
                <a:rPr lang="en-US" altLang="zh-CN" sz="1600" dirty="0">
                  <a:solidFill>
                    <a:schemeClr val="bg1"/>
                  </a:solidFill>
                  <a:cs typeface="+mn-ea"/>
                  <a:sym typeface="+mn-lt"/>
                </a:rPr>
                <a:t>LOGO</a:t>
              </a:r>
              <a:endParaRPr lang="zh-CN" altLang="en-US" sz="1600" dirty="0">
                <a:solidFill>
                  <a:schemeClr val="bg1"/>
                </a:solidFill>
                <a:cs typeface="+mn-ea"/>
                <a:sym typeface="+mn-lt"/>
              </a:endParaRPr>
            </a:p>
          </p:txBody>
        </p:sp>
      </p:grpSp>
      <p:grpSp>
        <p:nvGrpSpPr>
          <p:cNvPr id="9" name="组合 8">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C5A5EBC-4CEA-46BF-83E3-C66A30C38B38}"/>
              </a:ext>
            </a:extLst>
          </p:cNvPr>
          <p:cNvGrpSpPr/>
          <p:nvPr/>
        </p:nvGrpSpPr>
        <p:grpSpPr>
          <a:xfrm>
            <a:off x="335360" y="1988840"/>
            <a:ext cx="6264696" cy="2581255"/>
            <a:chOff x="407368" y="1788106"/>
            <a:chExt cx="6264696" cy="2581255"/>
          </a:xfrm>
        </p:grpSpPr>
        <p:sp>
          <p:nvSpPr>
            <p:cNvPr id="6" name="文本框 5">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3E0A643-CBCA-44CE-B7FA-578451B7EA1A}"/>
                </a:ext>
              </a:extLst>
            </p:cNvPr>
            <p:cNvSpPr txBox="1"/>
            <p:nvPr/>
          </p:nvSpPr>
          <p:spPr>
            <a:xfrm>
              <a:off x="407368" y="1788106"/>
              <a:ext cx="4752528" cy="1323439"/>
            </a:xfrm>
            <a:prstGeom prst="rect">
              <a:avLst/>
            </a:prstGeom>
            <a:noFill/>
          </p:spPr>
          <p:txBody>
            <a:bodyPr wrap="square" rtlCol="0">
              <a:spAutoFit/>
            </a:bodyPr>
            <a:lstStyle/>
            <a:p>
              <a:r>
                <a:rPr lang="en-US" altLang="zh-CN" sz="8000" dirty="0">
                  <a:solidFill>
                    <a:srgbClr val="48B1BE"/>
                  </a:solidFill>
                  <a:cs typeface="+mn-ea"/>
                  <a:sym typeface="+mn-lt"/>
                </a:rPr>
                <a:t>PART 02</a:t>
              </a:r>
              <a:endParaRPr lang="zh-CN" altLang="en-US" sz="8000" dirty="0">
                <a:solidFill>
                  <a:srgbClr val="48B1BE"/>
                </a:solidFill>
                <a:cs typeface="+mn-ea"/>
                <a:sym typeface="+mn-lt"/>
              </a:endParaRPr>
            </a:p>
          </p:txBody>
        </p:sp>
        <p:sp>
          <p:nvSpPr>
            <p:cNvPr id="7" name="文本框 6">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38279ECF-E4B5-4B32-A1F1-6E8BA2DA008E}"/>
                </a:ext>
              </a:extLst>
            </p:cNvPr>
            <p:cNvSpPr txBox="1"/>
            <p:nvPr/>
          </p:nvSpPr>
          <p:spPr>
            <a:xfrm>
              <a:off x="407368" y="3091987"/>
              <a:ext cx="5760640" cy="923330"/>
            </a:xfrm>
            <a:prstGeom prst="rect">
              <a:avLst/>
            </a:prstGeom>
            <a:noFill/>
          </p:spPr>
          <p:txBody>
            <a:bodyPr wrap="square" rtlCol="0">
              <a:spAutoFit/>
            </a:bodyPr>
            <a:lstStyle/>
            <a:p>
              <a:pPr algn="dist"/>
              <a:r>
                <a:rPr lang="zh-CN" altLang="en-US" sz="5400" dirty="0">
                  <a:solidFill>
                    <a:schemeClr val="bg1"/>
                  </a:solidFill>
                  <a:cs typeface="+mn-ea"/>
                  <a:sym typeface="+mn-lt"/>
                </a:rPr>
                <a:t>元宇宙发展情况</a:t>
              </a:r>
            </a:p>
          </p:txBody>
        </p:sp>
        <p:sp>
          <p:nvSpPr>
            <p:cNvPr id="8" name="文本框 7">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3B8D802-62E3-48CE-8198-1690EBF2DF20}"/>
                </a:ext>
              </a:extLst>
            </p:cNvPr>
            <p:cNvSpPr txBox="1"/>
            <p:nvPr/>
          </p:nvSpPr>
          <p:spPr>
            <a:xfrm>
              <a:off x="460616" y="4092362"/>
              <a:ext cx="6211448" cy="276999"/>
            </a:xfrm>
            <a:prstGeom prst="rect">
              <a:avLst/>
            </a:prstGeom>
            <a:noFill/>
          </p:spPr>
          <p:txBody>
            <a:bodyPr wrap="square" rtlCol="0">
              <a:spAutoFit/>
            </a:bodyPr>
            <a:lstStyle/>
            <a:p>
              <a:pPr algn="dist"/>
              <a:r>
                <a:rPr lang="en-US" altLang="zh-CN" sz="1200" dirty="0">
                  <a:solidFill>
                    <a:schemeClr val="bg1"/>
                  </a:solidFill>
                  <a:cs typeface="+mn-ea"/>
                  <a:sym typeface="+mn-lt"/>
                </a:rPr>
                <a:t>INTRODUCTION TO METAUNIVERSE INDUSTRY</a:t>
              </a:r>
              <a:endParaRPr lang="zh-CN" altLang="en-US" sz="1200" dirty="0">
                <a:solidFill>
                  <a:schemeClr val="bg1"/>
                </a:solidFill>
                <a:cs typeface="+mn-ea"/>
                <a:sym typeface="+mn-lt"/>
              </a:endParaRPr>
            </a:p>
          </p:txBody>
        </p:sp>
      </p:grpSp>
      <p:sp>
        <p:nvSpPr>
          <p:cNvPr id="10" name="文本框 9">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2FD148DE-C35B-4BA1-B66B-5B8215D32347}"/>
              </a:ext>
            </a:extLst>
          </p:cNvPr>
          <p:cNvSpPr txBox="1"/>
          <p:nvPr/>
        </p:nvSpPr>
        <p:spPr>
          <a:xfrm>
            <a:off x="518138" y="5656352"/>
            <a:ext cx="1051520" cy="276999"/>
          </a:xfrm>
          <a:prstGeom prst="rect">
            <a:avLst/>
          </a:prstGeom>
          <a:noFill/>
        </p:spPr>
        <p:txBody>
          <a:bodyPr wrap="square" rtlCol="0">
            <a:spAutoFit/>
          </a:bodyPr>
          <a:lstStyle/>
          <a:p>
            <a:pPr algn="dist"/>
            <a:r>
              <a:rPr lang="en-US" altLang="zh-CN" sz="1200" dirty="0">
                <a:solidFill>
                  <a:schemeClr val="bg1"/>
                </a:solidFill>
                <a:cs typeface="+mn-ea"/>
                <a:sym typeface="+mn-lt"/>
              </a:rPr>
              <a:t>20XX.XX.XX</a:t>
            </a:r>
            <a:endParaRPr lang="zh-CN" altLang="en-US" sz="1200" dirty="0">
              <a:solidFill>
                <a:schemeClr val="bg1"/>
              </a:solidFill>
              <a:cs typeface="+mn-ea"/>
              <a:sym typeface="+mn-lt"/>
            </a:endParaRPr>
          </a:p>
        </p:txBody>
      </p:sp>
      <p:cxnSp>
        <p:nvCxnSpPr>
          <p:cNvPr id="11" name="直接连接符 10">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BD48184B-514A-4509-BC64-1FE1436297EC}"/>
              </a:ext>
            </a:extLst>
          </p:cNvPr>
          <p:cNvCxnSpPr>
            <a:cxnSpLocks/>
          </p:cNvCxnSpPr>
          <p:nvPr/>
        </p:nvCxnSpPr>
        <p:spPr>
          <a:xfrm flipV="1">
            <a:off x="1624690" y="5877272"/>
            <a:ext cx="745471" cy="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8191A452-473E-4BF6-A003-F6075FFBA285}"/>
              </a:ext>
            </a:extLst>
          </p:cNvPr>
          <p:cNvGrpSpPr/>
          <p:nvPr/>
        </p:nvGrpSpPr>
        <p:grpSpPr>
          <a:xfrm>
            <a:off x="518138" y="5982396"/>
            <a:ext cx="3849670" cy="413279"/>
            <a:chOff x="569961" y="6000382"/>
            <a:chExt cx="3849670" cy="413279"/>
          </a:xfrm>
        </p:grpSpPr>
        <p:sp>
          <p:nvSpPr>
            <p:cNvPr id="13" name="文本框 12">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91EDA915-F19F-411A-8FB0-640DBCCEEC8D}"/>
                </a:ext>
              </a:extLst>
            </p:cNvPr>
            <p:cNvSpPr txBox="1"/>
            <p:nvPr/>
          </p:nvSpPr>
          <p:spPr>
            <a:xfrm>
              <a:off x="569961" y="6000382"/>
              <a:ext cx="3600400" cy="276999"/>
            </a:xfrm>
            <a:prstGeom prst="rect">
              <a:avLst/>
            </a:prstGeom>
            <a:noFill/>
          </p:spPr>
          <p:txBody>
            <a:bodyPr wrap="square" rtlCol="0">
              <a:spAutoFit/>
            </a:bodyPr>
            <a:lstStyle/>
            <a:p>
              <a:pPr algn="dist"/>
              <a:r>
                <a:rPr lang="zh-CN" altLang="en-US" sz="1200" dirty="0">
                  <a:solidFill>
                    <a:schemeClr val="bg1"/>
                  </a:solidFill>
                  <a:cs typeface="+mn-ea"/>
                  <a:sym typeface="+mn-lt"/>
                </a:rPr>
                <a:t>优品</a:t>
              </a:r>
              <a:r>
                <a:rPr lang="zh-CN" altLang="en-US" sz="1200" dirty="0" smtClean="0">
                  <a:solidFill>
                    <a:schemeClr val="bg1"/>
                  </a:solidFill>
                  <a:cs typeface="+mn-ea"/>
                  <a:sym typeface="+mn-lt"/>
                </a:rPr>
                <a:t>网络</a:t>
              </a:r>
              <a:r>
                <a:rPr lang="zh-CN" altLang="en-US" sz="1200" dirty="0" smtClean="0">
                  <a:solidFill>
                    <a:schemeClr val="bg1"/>
                  </a:solidFill>
                  <a:cs typeface="+mn-ea"/>
                  <a:sym typeface="+mn-lt"/>
                </a:rPr>
                <a:t>科技有限公司</a:t>
              </a:r>
              <a:endParaRPr lang="zh-CN" altLang="en-US" sz="1200" dirty="0">
                <a:solidFill>
                  <a:schemeClr val="bg1"/>
                </a:solidFill>
                <a:cs typeface="+mn-ea"/>
                <a:sym typeface="+mn-lt"/>
              </a:endParaRPr>
            </a:p>
          </p:txBody>
        </p:sp>
        <p:sp>
          <p:nvSpPr>
            <p:cNvPr id="14" name="文本框 13">
              <a:extLst>
                <a:ext uri="{FF2B5EF4-FFF2-40B4-BE49-F238E27FC236}">
                  <a16:creationId xmlns="" xmlns:a14="http://schemas.microsoft.com/office/drawing/2010/main" xmlns:p14="http://schemas.microsoft.com/office/powerpoint/2010/main" xmlns:mc="http://schemas.openxmlformats.org/markup-compatibility/2006" xmlns:a16="http://schemas.microsoft.com/office/drawing/2014/main" id="{06CBB368-7BC1-475E-8071-25698319BA60}"/>
                </a:ext>
              </a:extLst>
            </p:cNvPr>
            <p:cNvSpPr txBox="1"/>
            <p:nvPr/>
          </p:nvSpPr>
          <p:spPr>
            <a:xfrm>
              <a:off x="603207" y="6228995"/>
              <a:ext cx="3816424" cy="184666"/>
            </a:xfrm>
            <a:prstGeom prst="rect">
              <a:avLst/>
            </a:prstGeom>
            <a:noFill/>
          </p:spPr>
          <p:txBody>
            <a:bodyPr wrap="square" rtlCol="0">
              <a:spAutoFit/>
            </a:bodyPr>
            <a:lstStyle/>
            <a:p>
              <a:pPr algn="dist"/>
              <a:r>
                <a:rPr lang="en-US" altLang="zh-CN" sz="600" dirty="0">
                  <a:solidFill>
                    <a:schemeClr val="bg1"/>
                  </a:solidFill>
                  <a:cs typeface="+mn-ea"/>
                  <a:sym typeface="+mn-lt"/>
                </a:rPr>
                <a:t>YP</a:t>
              </a:r>
              <a:r>
                <a:rPr lang="en-US" altLang="zh-CN" sz="600" dirty="0" smtClean="0">
                  <a:solidFill>
                    <a:schemeClr val="bg1"/>
                  </a:solidFill>
                  <a:cs typeface="+mn-ea"/>
                  <a:sym typeface="+mn-lt"/>
                </a:rPr>
                <a:t>PPT </a:t>
              </a:r>
              <a:r>
                <a:rPr lang="en-US" altLang="zh-CN" sz="600" dirty="0" smtClean="0">
                  <a:solidFill>
                    <a:schemeClr val="bg1"/>
                  </a:solidFill>
                  <a:cs typeface="+mn-ea"/>
                  <a:sym typeface="+mn-lt"/>
                </a:rPr>
                <a:t>NETWORK TECHNOLOGY CO., LTD</a:t>
              </a:r>
              <a:endParaRPr lang="zh-CN" altLang="en-US" sz="600" dirty="0">
                <a:solidFill>
                  <a:schemeClr val="bg1"/>
                </a:solidFill>
                <a:cs typeface="+mn-ea"/>
                <a:sym typeface="+mn-lt"/>
              </a:endParaRPr>
            </a:p>
          </p:txBody>
        </p:sp>
      </p:grpSp>
    </p:spTree>
    <p:extLst>
      <p:ext uri="{BB962C8B-B14F-4D97-AF65-F5344CB8AC3E}">
        <p14:creationId xmlns:p14="http://schemas.microsoft.com/office/powerpoint/2010/main" val="3249071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xmlns:a16="http://schemas.microsoft.com/office/drawing/2014/main" xmlns:a14="http://schemas.microsoft.com/office/drawing/2010/main">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grlqjac">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等线 Light"/>
      <a:ea typeface="微软雅黑"/>
      <a:cs typeface=""/>
    </a:majorFont>
    <a:minorFont>
      <a:latin typeface="等线"/>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73637F3A3AF54A86AEAB54031EBC94" ma:contentTypeVersion="13" ma:contentTypeDescription="Create a new document." ma:contentTypeScope="" ma:versionID="2eb917fdf352f261dc3d210938898040">
  <xsd:schema xmlns:xsd="http://www.w3.org/2001/XMLSchema" xmlns:xs="http://www.w3.org/2001/XMLSchema" xmlns:p="http://schemas.microsoft.com/office/2006/metadata/properties" xmlns:ns2="4963e58d-fbec-4dbb-b16f-52b4ad5722d2" xmlns:ns3="ffa4147f-35d1-437f-ada8-48d94dcc8dae" targetNamespace="http://schemas.microsoft.com/office/2006/metadata/properties" ma:root="true" ma:fieldsID="7fb116d017569d8e9b43c990e0aff062" ns2:_="" ns3:_="">
    <xsd:import namespace="4963e58d-fbec-4dbb-b16f-52b4ad5722d2"/>
    <xsd:import namespace="ffa4147f-35d1-437f-ada8-48d94dcc8d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63e58d-fbec-4dbb-b16f-52b4ad5722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cca7581-5256-458a-b218-643d9525617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a4147f-35d1-437f-ada8-48d94dcc8da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ca5c6d9-f49f-4c7f-a4a3-ee34e1c4489b}" ma:internalName="TaxCatchAll" ma:showField="CatchAllData" ma:web="ffa4147f-35d1-437f-ada8-48d94dcc8d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a4147f-35d1-437f-ada8-48d94dcc8dae" xsi:nil="true"/>
    <lcf76f155ced4ddcb4097134ff3c332f xmlns="4963e58d-fbec-4dbb-b16f-52b4ad5722d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72575C5-BA80-4A8F-929F-28F2E348896E}"/>
</file>

<file path=customXml/itemProps2.xml><?xml version="1.0" encoding="utf-8"?>
<ds:datastoreItem xmlns:ds="http://schemas.openxmlformats.org/officeDocument/2006/customXml" ds:itemID="{4CB801A2-DC21-406D-8859-0D0DB57EF538}"/>
</file>

<file path=customXml/itemProps3.xml><?xml version="1.0" encoding="utf-8"?>
<ds:datastoreItem xmlns:ds="http://schemas.openxmlformats.org/officeDocument/2006/customXml" ds:itemID="{03170E01-E701-4B79-AE92-884C7BD9A6E7}"/>
</file>

<file path=docProps/app.xml><?xml version="1.0" encoding="utf-8"?>
<Properties xmlns="http://schemas.openxmlformats.org/officeDocument/2006/extended-properties" xmlns:vt="http://schemas.openxmlformats.org/officeDocument/2006/docPropsVTypes">
  <TotalTime>252</TotalTime>
  <Words>1572</Words>
  <Application>Microsoft Office PowerPoint</Application>
  <PresentationFormat>宽屏</PresentationFormat>
  <Paragraphs>232</Paragraphs>
  <Slides>26</Slides>
  <Notes>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26</vt:i4>
      </vt:variant>
    </vt:vector>
  </HeadingPairs>
  <TitlesOfParts>
    <vt:vector size="36" baseType="lpstr">
      <vt:lpstr>Meiryo</vt:lpstr>
      <vt:lpstr>时尚中黑简体</vt:lpstr>
      <vt:lpstr>宋体</vt:lpstr>
      <vt:lpstr>微软雅黑</vt:lpstr>
      <vt:lpstr>Arial</vt:lpstr>
      <vt:lpstr>Calibri</vt:lpstr>
      <vt:lpstr>Calibri Light</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kan</cp:lastModifiedBy>
  <cp:revision>12</cp:revision>
  <dcterms:created xsi:type="dcterms:W3CDTF">2021-11-29T05:57:43Z</dcterms:created>
  <dcterms:modified xsi:type="dcterms:W3CDTF">2023-01-01T11:51:01Z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0x0101003073637F3A3AF54A86AEAB54031EBC94</vt:lpwstr>
  </property>
</Properties>
</file>