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468AA-A43D-4320-80FD-080F78671604}" v="175" dt="2025-03-26T02:00:40.904"/>
    <p1510:client id="{A532F475-65D2-4FC8-8F22-F3DC016B568D}" v="169" dt="2025-03-26T03:00:40.203"/>
    <p1510:client id="{E544EF5D-3575-490B-9F67-3808812E4370}" v="115" dt="2025-03-26T02:21:3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HaiShan" userId="S::luhaishan@skc.shimano.com.sg::c43f8975-8c69-4264-84d2-2a61604c92eb" providerId="AD" clId="Web-{2C6468AA-A43D-4320-80FD-080F78671604}"/>
    <pc:docChg chg="modSld">
      <pc:chgData name="Lu HaiShan" userId="S::luhaishan@skc.shimano.com.sg::c43f8975-8c69-4264-84d2-2a61604c92eb" providerId="AD" clId="Web-{2C6468AA-A43D-4320-80FD-080F78671604}" dt="2025-03-26T02:00:40.904" v="173" actId="20577"/>
      <pc:docMkLst>
        <pc:docMk/>
      </pc:docMkLst>
      <pc:sldChg chg="modSp">
        <pc:chgData name="Lu HaiShan" userId="S::luhaishan@skc.shimano.com.sg::c43f8975-8c69-4264-84d2-2a61604c92eb" providerId="AD" clId="Web-{2C6468AA-A43D-4320-80FD-080F78671604}" dt="2025-03-26T02:00:40.904" v="173" actId="20577"/>
        <pc:sldMkLst>
          <pc:docMk/>
          <pc:sldMk cId="3187318611" sldId="269"/>
        </pc:sldMkLst>
        <pc:spChg chg="mod">
          <ac:chgData name="Lu HaiShan" userId="S::luhaishan@skc.shimano.com.sg::c43f8975-8c69-4264-84d2-2a61604c92eb" providerId="AD" clId="Web-{2C6468AA-A43D-4320-80FD-080F78671604}" dt="2025-03-26T01:40:28.224" v="4" actId="20577"/>
          <ac:spMkLst>
            <pc:docMk/>
            <pc:sldMk cId="3187318611" sldId="269"/>
            <ac:spMk id="144" creationId="{FBB653E5-DE1C-92EB-A73F-63789A3D26E4}"/>
          </ac:spMkLst>
        </pc:spChg>
        <pc:spChg chg="mod">
          <ac:chgData name="Lu HaiShan" userId="S::luhaishan@skc.shimano.com.sg::c43f8975-8c69-4264-84d2-2a61604c92eb" providerId="AD" clId="Web-{2C6468AA-A43D-4320-80FD-080F78671604}" dt="2025-03-26T01:46:18.782" v="78" actId="20577"/>
          <ac:spMkLst>
            <pc:docMk/>
            <pc:sldMk cId="3187318611" sldId="269"/>
            <ac:spMk id="146" creationId="{39D04BDB-7407-4A8E-7FA7-4F97A10C1D55}"/>
          </ac:spMkLst>
        </pc:spChg>
        <pc:spChg chg="mod">
          <ac:chgData name="Lu HaiShan" userId="S::luhaishan@skc.shimano.com.sg::c43f8975-8c69-4264-84d2-2a61604c92eb" providerId="AD" clId="Web-{2C6468AA-A43D-4320-80FD-080F78671604}" dt="2025-03-26T01:42:12.384" v="29" actId="20577"/>
          <ac:spMkLst>
            <pc:docMk/>
            <pc:sldMk cId="3187318611" sldId="269"/>
            <ac:spMk id="147" creationId="{AF960CFA-5B43-58DE-EB2F-FB9A090C8141}"/>
          </ac:spMkLst>
        </pc:spChg>
        <pc:spChg chg="mod">
          <ac:chgData name="Lu HaiShan" userId="S::luhaishan@skc.shimano.com.sg::c43f8975-8c69-4264-84d2-2a61604c92eb" providerId="AD" clId="Web-{2C6468AA-A43D-4320-80FD-080F78671604}" dt="2025-03-26T02:00:40.904" v="173" actId="20577"/>
          <ac:spMkLst>
            <pc:docMk/>
            <pc:sldMk cId="3187318611" sldId="269"/>
            <ac:spMk id="148" creationId="{7C11BB70-6A99-F8A3-C94D-0D6C268A23C1}"/>
          </ac:spMkLst>
        </pc:spChg>
      </pc:sldChg>
    </pc:docChg>
  </pc:docChgLst>
  <pc:docChgLst>
    <pc:chgData name="Lu HaiShan" userId="S::luhaishan@skc.shimano.com.sg::c43f8975-8c69-4264-84d2-2a61604c92eb" providerId="AD" clId="Web-{A532F475-65D2-4FC8-8F22-F3DC016B568D}"/>
    <pc:docChg chg="modSld">
      <pc:chgData name="Lu HaiShan" userId="S::luhaishan@skc.shimano.com.sg::c43f8975-8c69-4264-84d2-2a61604c92eb" providerId="AD" clId="Web-{A532F475-65D2-4FC8-8F22-F3DC016B568D}" dt="2025-03-26T03:00:37.734" v="164" actId="20577"/>
      <pc:docMkLst>
        <pc:docMk/>
      </pc:docMkLst>
      <pc:sldChg chg="modSp">
        <pc:chgData name="Lu HaiShan" userId="S::luhaishan@skc.shimano.com.sg::c43f8975-8c69-4264-84d2-2a61604c92eb" providerId="AD" clId="Web-{A532F475-65D2-4FC8-8F22-F3DC016B568D}" dt="2025-03-26T02:59:08.216" v="130" actId="20577"/>
        <pc:sldMkLst>
          <pc:docMk/>
          <pc:sldMk cId="3187318611" sldId="269"/>
        </pc:sldMkLst>
        <pc:spChg chg="mod">
          <ac:chgData name="Lu HaiShan" userId="S::luhaishan@skc.shimano.com.sg::c43f8975-8c69-4264-84d2-2a61604c92eb" providerId="AD" clId="Web-{A532F475-65D2-4FC8-8F22-F3DC016B568D}" dt="2025-03-26T02:58:52.840" v="129" actId="20577"/>
          <ac:spMkLst>
            <pc:docMk/>
            <pc:sldMk cId="3187318611" sldId="269"/>
            <ac:spMk id="144" creationId="{FBB653E5-DE1C-92EB-A73F-63789A3D26E4}"/>
          </ac:spMkLst>
        </pc:spChg>
        <pc:spChg chg="mod">
          <ac:chgData name="Lu HaiShan" userId="S::luhaishan@skc.shimano.com.sg::c43f8975-8c69-4264-84d2-2a61604c92eb" providerId="AD" clId="Web-{A532F475-65D2-4FC8-8F22-F3DC016B568D}" dt="2025-03-26T02:59:08.216" v="130" actId="20577"/>
          <ac:spMkLst>
            <pc:docMk/>
            <pc:sldMk cId="3187318611" sldId="269"/>
            <ac:spMk id="145" creationId="{D1926AA3-838D-AF64-970C-71EB5F761906}"/>
          </ac:spMkLst>
        </pc:spChg>
        <pc:spChg chg="mod">
          <ac:chgData name="Lu HaiShan" userId="S::luhaishan@skc.shimano.com.sg::c43f8975-8c69-4264-84d2-2a61604c92eb" providerId="AD" clId="Web-{A532F475-65D2-4FC8-8F22-F3DC016B568D}" dt="2025-03-26T02:58:09.199" v="95" actId="20577"/>
          <ac:spMkLst>
            <pc:docMk/>
            <pc:sldMk cId="3187318611" sldId="269"/>
            <ac:spMk id="147" creationId="{AF960CFA-5B43-58DE-EB2F-FB9A090C8141}"/>
          </ac:spMkLst>
        </pc:spChg>
      </pc:sldChg>
      <pc:sldChg chg="modSp">
        <pc:chgData name="Lu HaiShan" userId="S::luhaishan@skc.shimano.com.sg::c43f8975-8c69-4264-84d2-2a61604c92eb" providerId="AD" clId="Web-{A532F475-65D2-4FC8-8F22-F3DC016B568D}" dt="2025-03-26T03:00:37.734" v="164" actId="20577"/>
        <pc:sldMkLst>
          <pc:docMk/>
          <pc:sldMk cId="3409020395" sldId="270"/>
        </pc:sldMkLst>
        <pc:spChg chg="mod">
          <ac:chgData name="Lu HaiShan" userId="S::luhaishan@skc.shimano.com.sg::c43f8975-8c69-4264-84d2-2a61604c92eb" providerId="AD" clId="Web-{A532F475-65D2-4FC8-8F22-F3DC016B568D}" dt="2025-03-26T02:53:20.721" v="58" actId="20577"/>
          <ac:spMkLst>
            <pc:docMk/>
            <pc:sldMk cId="3409020395" sldId="270"/>
            <ac:spMk id="5" creationId="{C0D8B1F6-E36B-7828-C11F-970EF9F186B7}"/>
          </ac:spMkLst>
        </pc:spChg>
        <pc:spChg chg="mod">
          <ac:chgData name="Lu HaiShan" userId="S::luhaishan@skc.shimano.com.sg::c43f8975-8c69-4264-84d2-2a61604c92eb" providerId="AD" clId="Web-{A532F475-65D2-4FC8-8F22-F3DC016B568D}" dt="2025-03-26T02:54:12.504" v="75" actId="20577"/>
          <ac:spMkLst>
            <pc:docMk/>
            <pc:sldMk cId="3409020395" sldId="270"/>
            <ac:spMk id="6" creationId="{29CB2A74-F6F3-EBC5-4C95-EF07E512E042}"/>
          </ac:spMkLst>
        </pc:spChg>
        <pc:spChg chg="mod">
          <ac:chgData name="Lu HaiShan" userId="S::luhaishan@skc.shimano.com.sg::c43f8975-8c69-4264-84d2-2a61604c92eb" providerId="AD" clId="Web-{A532F475-65D2-4FC8-8F22-F3DC016B568D}" dt="2025-03-26T02:54:38.911" v="82" actId="20577"/>
          <ac:spMkLst>
            <pc:docMk/>
            <pc:sldMk cId="3409020395" sldId="270"/>
            <ac:spMk id="7" creationId="{0AAEBE08-41CB-FFE3-7157-81CC6657DF81}"/>
          </ac:spMkLst>
        </pc:spChg>
        <pc:spChg chg="mod">
          <ac:chgData name="Lu HaiShan" userId="S::luhaishan@skc.shimano.com.sg::c43f8975-8c69-4264-84d2-2a61604c92eb" providerId="AD" clId="Web-{A532F475-65D2-4FC8-8F22-F3DC016B568D}" dt="2025-03-26T03:00:05.796" v="151" actId="20577"/>
          <ac:spMkLst>
            <pc:docMk/>
            <pc:sldMk cId="3409020395" sldId="270"/>
            <ac:spMk id="149" creationId="{EE0256EA-5089-AEE9-24A5-F10C72EAAAF5}"/>
          </ac:spMkLst>
        </pc:spChg>
        <pc:spChg chg="mod">
          <ac:chgData name="Lu HaiShan" userId="S::luhaishan@skc.shimano.com.sg::c43f8975-8c69-4264-84d2-2a61604c92eb" providerId="AD" clId="Web-{A532F475-65D2-4FC8-8F22-F3DC016B568D}" dt="2025-03-26T03:00:37.734" v="164" actId="20577"/>
          <ac:spMkLst>
            <pc:docMk/>
            <pc:sldMk cId="3409020395" sldId="270"/>
            <ac:spMk id="150" creationId="{26822A93-AB22-4CA6-D89C-9412919E8A22}"/>
          </ac:spMkLst>
        </pc:spChg>
      </pc:sldChg>
    </pc:docChg>
  </pc:docChgLst>
  <pc:docChgLst>
    <pc:chgData name="Lu HaiShan" userId="S::luhaishan@skc.shimano.com.sg::c43f8975-8c69-4264-84d2-2a61604c92eb" providerId="AD" clId="Web-{E544EF5D-3575-490B-9F67-3808812E4370}"/>
    <pc:docChg chg="modSld">
      <pc:chgData name="Lu HaiShan" userId="S::luhaishan@skc.shimano.com.sg::c43f8975-8c69-4264-84d2-2a61604c92eb" providerId="AD" clId="Web-{E544EF5D-3575-490B-9F67-3808812E4370}" dt="2025-03-26T02:21:32.853" v="113" actId="20577"/>
      <pc:docMkLst>
        <pc:docMk/>
      </pc:docMkLst>
      <pc:sldChg chg="modSp">
        <pc:chgData name="Lu HaiShan" userId="S::luhaishan@skc.shimano.com.sg::c43f8975-8c69-4264-84d2-2a61604c92eb" providerId="AD" clId="Web-{E544EF5D-3575-490B-9F67-3808812E4370}" dt="2025-03-26T02:21:32.853" v="113" actId="20577"/>
        <pc:sldMkLst>
          <pc:docMk/>
          <pc:sldMk cId="3187318611" sldId="269"/>
        </pc:sldMkLst>
        <pc:spChg chg="mod">
          <ac:chgData name="Lu HaiShan" userId="S::luhaishan@skc.shimano.com.sg::c43f8975-8c69-4264-84d2-2a61604c92eb" providerId="AD" clId="Web-{E544EF5D-3575-490B-9F67-3808812E4370}" dt="2025-03-26T02:21:32.853" v="113" actId="20577"/>
          <ac:spMkLst>
            <pc:docMk/>
            <pc:sldMk cId="3187318611" sldId="269"/>
            <ac:spMk id="145" creationId="{D1926AA3-838D-AF64-970C-71EB5F761906}"/>
          </ac:spMkLst>
        </pc:spChg>
        <pc:spChg chg="mod">
          <ac:chgData name="Lu HaiShan" userId="S::luhaishan@skc.shimano.com.sg::c43f8975-8c69-4264-84d2-2a61604c92eb" providerId="AD" clId="Web-{E544EF5D-3575-490B-9F67-3808812E4370}" dt="2025-03-26T02:21:09.321" v="102" actId="20577"/>
          <ac:spMkLst>
            <pc:docMk/>
            <pc:sldMk cId="3187318611" sldId="269"/>
            <ac:spMk id="148" creationId="{7C11BB70-6A99-F8A3-C94D-0D6C268A23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DC0F0-34AF-4741-AB3B-25823E3C300E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42610-F6B2-4863-9D22-8CAF11094E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508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F0F71C1A-55DE-27A7-6E46-67B282654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>
            <a:extLst>
              <a:ext uri="{FF2B5EF4-FFF2-40B4-BE49-F238E27FC236}">
                <a16:creationId xmlns:a16="http://schemas.microsoft.com/office/drawing/2014/main" id="{38D4C642-84DE-7ECC-C27D-D89E67578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:notes">
            <a:extLst>
              <a:ext uri="{FF2B5EF4-FFF2-40B4-BE49-F238E27FC236}">
                <a16:creationId xmlns:a16="http://schemas.microsoft.com/office/drawing/2014/main" id="{5AFBAE61-39CA-5B1F-2BC3-D1CAED73C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83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FCB0704-A5BD-61E4-7B14-9F9E2E7D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>
            <a:extLst>
              <a:ext uri="{FF2B5EF4-FFF2-40B4-BE49-F238E27FC236}">
                <a16:creationId xmlns:a16="http://schemas.microsoft.com/office/drawing/2014/main" id="{78AA6E1C-1180-0DB3-4845-C670F663D8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:notes">
            <a:extLst>
              <a:ext uri="{FF2B5EF4-FFF2-40B4-BE49-F238E27FC236}">
                <a16:creationId xmlns:a16="http://schemas.microsoft.com/office/drawing/2014/main" id="{CC249581-A187-5671-2301-2DE6F161C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19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384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016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54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0">
  <p:cSld name="Blank 0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420497" y="6381523"/>
            <a:ext cx="1620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 sz="1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93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310622" y="895130"/>
            <a:ext cx="11473500" cy="552300"/>
          </a:xfrm>
          <a:prstGeom prst="rect">
            <a:avLst/>
          </a:prstGeom>
          <a:solidFill>
            <a:srgbClr val="187F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5508296" y="959833"/>
            <a:ext cx="1355266" cy="423300"/>
            <a:chOff x="9921156" y="959833"/>
            <a:chExt cx="1355266" cy="423300"/>
          </a:xfrm>
        </p:grpSpPr>
        <p:sp>
          <p:nvSpPr>
            <p:cNvPr id="120" name="Google Shape;120;p16"/>
            <p:cNvSpPr txBox="1"/>
            <p:nvPr/>
          </p:nvSpPr>
          <p:spPr>
            <a:xfrm>
              <a:off x="10198222" y="959833"/>
              <a:ext cx="10782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1500"/>
            </a:p>
          </p:txBody>
        </p:sp>
        <p:pic>
          <p:nvPicPr>
            <p:cNvPr id="121" name="Google Shape;121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921156" y="1021406"/>
              <a:ext cx="300168" cy="3001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16"/>
          <p:cNvSpPr/>
          <p:nvPr/>
        </p:nvSpPr>
        <p:spPr>
          <a:xfrm>
            <a:off x="304800" y="1498900"/>
            <a:ext cx="3786300" cy="4904700"/>
          </a:xfrm>
          <a:prstGeom prst="rect">
            <a:avLst/>
          </a:prstGeom>
          <a:solidFill>
            <a:srgbClr val="0174A6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174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23989" y="1571510"/>
            <a:ext cx="25863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Core Data</a:t>
            </a:r>
            <a:endParaRPr sz="1500"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523989" y="1808264"/>
            <a:ext cx="25863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required to formulate the target</a:t>
            </a:r>
            <a:endParaRPr sz="1100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523989" y="2052248"/>
            <a:ext cx="3348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6" name="Google Shape;126;p16"/>
          <p:cNvSpPr/>
          <p:nvPr/>
        </p:nvSpPr>
        <p:spPr>
          <a:xfrm>
            <a:off x="4156100" y="1498900"/>
            <a:ext cx="3786300" cy="4904700"/>
          </a:xfrm>
          <a:prstGeom prst="rect">
            <a:avLst/>
          </a:prstGeom>
          <a:solidFill>
            <a:srgbClr val="0174A6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174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375286" y="1571510"/>
            <a:ext cx="25863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 Data</a:t>
            </a:r>
            <a:endParaRPr sz="150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4375286" y="2052248"/>
            <a:ext cx="3348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7997350" y="1498900"/>
            <a:ext cx="3786300" cy="4904700"/>
          </a:xfrm>
          <a:prstGeom prst="rect">
            <a:avLst/>
          </a:prstGeom>
          <a:solidFill>
            <a:srgbClr val="0174A6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174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8216533" y="1571510"/>
            <a:ext cx="25863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External Data</a:t>
            </a:r>
            <a:endParaRPr sz="1500"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3"/>
          </p:nvPr>
        </p:nvSpPr>
        <p:spPr>
          <a:xfrm>
            <a:off x="8216533" y="2052248"/>
            <a:ext cx="3348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851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6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02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17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336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41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08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2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963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96328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4A517789-82CD-ECBF-F969-F42B9901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>
            <a:extLst>
              <a:ext uri="{FF2B5EF4-FFF2-40B4-BE49-F238E27FC236}">
                <a16:creationId xmlns:a16="http://schemas.microsoft.com/office/drawing/2014/main" id="{991FA592-6430-8F5E-A6DD-239143D2F114}"/>
              </a:ext>
            </a:extLst>
          </p:cNvPr>
          <p:cNvSpPr txBox="1"/>
          <p:nvPr/>
        </p:nvSpPr>
        <p:spPr>
          <a:xfrm>
            <a:off x="4625977" y="6442379"/>
            <a:ext cx="29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Proprietary and Confidential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940978FB-2DC3-9AC0-EC69-788EFB8EA25B}"/>
              </a:ext>
            </a:extLst>
          </p:cNvPr>
          <p:cNvSpPr txBox="1"/>
          <p:nvPr/>
        </p:nvSpPr>
        <p:spPr>
          <a:xfrm>
            <a:off x="11270023" y="6442379"/>
            <a:ext cx="42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>
            <a:extLst>
              <a:ext uri="{FF2B5EF4-FFF2-40B4-BE49-F238E27FC236}">
                <a16:creationId xmlns:a16="http://schemas.microsoft.com/office/drawing/2014/main" id="{228855FD-2249-8E70-5BD9-7A8FBC8D0BBE}"/>
              </a:ext>
            </a:extLst>
          </p:cNvPr>
          <p:cNvSpPr txBox="1"/>
          <p:nvPr/>
        </p:nvSpPr>
        <p:spPr>
          <a:xfrm>
            <a:off x="310622" y="303693"/>
            <a:ext cx="115913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SG" sz="2800" b="1" i="0" u="none" strike="noStrike" kern="0" cap="none" spc="0" normalizeH="0" baseline="0" noProof="0" dirty="0">
                <a:ln>
                  <a:noFill/>
                </a:ln>
                <a:solidFill>
                  <a:srgbClr val="03536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Title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536B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Arial"/>
              </a:rPr>
              <a:t>项目</a:t>
            </a:r>
            <a:r>
              <a:rPr kumimoji="0" lang="en-SG" sz="2800" b="1" i="0" u="none" strike="noStrike" kern="0" cap="none" spc="0" normalizeH="0" baseline="0" noProof="0" dirty="0">
                <a:ln>
                  <a:noFill/>
                </a:ln>
                <a:solidFill>
                  <a:srgbClr val="03536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: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3" name="Google Shape;143;p17">
            <a:extLst>
              <a:ext uri="{FF2B5EF4-FFF2-40B4-BE49-F238E27FC236}">
                <a16:creationId xmlns:a16="http://schemas.microsoft.com/office/drawing/2014/main" id="{2BAD47D4-3770-689E-2996-8EBD6C7E6823}"/>
              </a:ext>
            </a:extLst>
          </p:cNvPr>
          <p:cNvSpPr/>
          <p:nvPr/>
        </p:nvSpPr>
        <p:spPr>
          <a:xfrm>
            <a:off x="310622" y="842933"/>
            <a:ext cx="11612433" cy="552721"/>
          </a:xfrm>
          <a:prstGeom prst="rect">
            <a:avLst/>
          </a:prstGeom>
          <a:solidFill>
            <a:srgbClr val="36D2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>
            <a:extLst>
              <a:ext uri="{FF2B5EF4-FFF2-40B4-BE49-F238E27FC236}">
                <a16:creationId xmlns:a16="http://schemas.microsoft.com/office/drawing/2014/main" id="{FBB653E5-DE1C-92EB-A73F-63789A3D26E4}"/>
              </a:ext>
            </a:extLst>
          </p:cNvPr>
          <p:cNvSpPr/>
          <p:nvPr/>
        </p:nvSpPr>
        <p:spPr>
          <a:xfrm>
            <a:off x="310628" y="1446697"/>
            <a:ext cx="11612496" cy="1010280"/>
          </a:xfrm>
          <a:prstGeom prst="rect">
            <a:avLst/>
          </a:prstGeom>
          <a:solidFill>
            <a:srgbClr val="36D2E9">
              <a:alpha val="941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Business Challenge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挑战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04475D"/>
              </a:buClr>
              <a:buSzPts val="1400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面对的问题陈述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zh-CN" altLang="en-US" sz="1200" kern="0">
                <a:solidFill>
                  <a:srgbClr val="04475D"/>
                </a:solidFill>
                <a:latin typeface="Arial"/>
                <a:ea typeface="Arial"/>
                <a:cs typeface="Arial"/>
                <a:sym typeface="Arial"/>
              </a:rPr>
              <a:t>当前BR-IM31 Durm零件取消喷砂后，E-Coating后零件脱皮</a:t>
            </a:r>
            <a:endParaRPr lang="en-US" sz="1200" b="0" i="0" u="none" strike="noStrike" kern="0" cap="none" spc="0" normalizeH="0" baseline="0" noProof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45" name="Google Shape;145;p17">
            <a:extLst>
              <a:ext uri="{FF2B5EF4-FFF2-40B4-BE49-F238E27FC236}">
                <a16:creationId xmlns:a16="http://schemas.microsoft.com/office/drawing/2014/main" id="{D1926AA3-838D-AF64-970C-71EB5F761906}"/>
              </a:ext>
            </a:extLst>
          </p:cNvPr>
          <p:cNvSpPr/>
          <p:nvPr/>
        </p:nvSpPr>
        <p:spPr>
          <a:xfrm>
            <a:off x="310624" y="5301877"/>
            <a:ext cx="11603879" cy="1179540"/>
          </a:xfrm>
          <a:prstGeom prst="rect">
            <a:avLst/>
          </a:prstGeom>
          <a:solidFill>
            <a:srgbClr val="9BE9F4">
              <a:alpha val="20000"/>
            </a:srgbClr>
          </a:solidFill>
          <a:ln w="9525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Current State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现状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How is this challenge currently tackled, using what technology and are there constraints?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目前如何应对这一挑战、使用什么技术以及存在哪些限制？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buSzPts val="1400"/>
              <a:defRPr/>
            </a:pPr>
            <a:r>
              <a:rPr lang="zh-CN" altLang="en-US" sz="800" kern="0">
                <a:solidFill>
                  <a:srgbClr val="04475D"/>
                </a:solidFill>
                <a:latin typeface="Arial"/>
                <a:ea typeface="宋体"/>
                <a:cs typeface="Arial"/>
              </a:rPr>
              <a:t>热处理后表面产生的物质通过喷砂去除，E-Coating后无脱皮。</a:t>
            </a:r>
            <a:endParaRPr lang="zh-CN" altLang="en-US" sz="800" kern="0" dirty="0">
              <a:solidFill>
                <a:srgbClr val="04475D"/>
              </a:solidFill>
              <a:latin typeface="Arial"/>
              <a:ea typeface="宋体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>
            <a:extLst>
              <a:ext uri="{FF2B5EF4-FFF2-40B4-BE49-F238E27FC236}">
                <a16:creationId xmlns:a16="http://schemas.microsoft.com/office/drawing/2014/main" id="{39D04BDB-7407-4A8E-7FA7-4F97A10C1D55}"/>
              </a:ext>
            </a:extLst>
          </p:cNvPr>
          <p:cNvSpPr/>
          <p:nvPr/>
        </p:nvSpPr>
        <p:spPr>
          <a:xfrm>
            <a:off x="6180287" y="2498391"/>
            <a:ext cx="5734216" cy="1710378"/>
          </a:xfrm>
          <a:prstGeom prst="rect">
            <a:avLst/>
          </a:prstGeom>
          <a:solidFill>
            <a:srgbClr val="36D2E9">
              <a:alpha val="941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Business Drivers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驱动因素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(Key Factors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关键因素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What do we believe has influence on the phenomenon we are 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analy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</a:t>
            </a:r>
            <a:r>
              <a:rPr kumimoji="0" 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ing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? </a:t>
            </a:r>
            <a:r>
              <a: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我们认为什么会对我们正在分析的现象产生影响？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SzPts val="1400"/>
              <a:defRPr/>
            </a:pPr>
            <a:r>
              <a:rPr lang="en-SG" sz="800" kern="0" dirty="0">
                <a:solidFill>
                  <a:srgbClr val="04475D"/>
                </a:solidFill>
                <a:latin typeface="Arial"/>
                <a:ea typeface="Arial"/>
                <a:cs typeface="Arial"/>
              </a:rPr>
              <a:t>1.</a:t>
            </a:r>
            <a:r>
              <a:rPr lang="zh-CN" altLang="en-SG" sz="800" kern="0">
                <a:solidFill>
                  <a:srgbClr val="04475D"/>
                </a:solidFill>
                <a:latin typeface="Arial"/>
                <a:ea typeface="Arial"/>
                <a:cs typeface="Arial"/>
              </a:rPr>
              <a:t>材料 2.热处理前清洗 3.热处理渗碳淬火 4热处理后清洗 5.热处理回火 6.E-Coating所有工序</a:t>
            </a:r>
            <a:endParaRPr lang="zh-CN" altLang="en-SG" sz="800" b="0" i="0" u="none" strike="noStrike" kern="0" cap="none" spc="0" normalizeH="0" baseline="0" noProof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AF960CFA-5B43-58DE-EB2F-FB9A090C8141}"/>
              </a:ext>
            </a:extLst>
          </p:cNvPr>
          <p:cNvSpPr/>
          <p:nvPr/>
        </p:nvSpPr>
        <p:spPr>
          <a:xfrm>
            <a:off x="310622" y="2498391"/>
            <a:ext cx="5788979" cy="1682924"/>
          </a:xfrm>
          <a:prstGeom prst="rect">
            <a:avLst/>
          </a:prstGeom>
          <a:solidFill>
            <a:srgbClr val="36D2E9">
              <a:alpha val="941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Objective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目标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(KPIs)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What are we trying to achieve and how will it be measured?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我们想要实现什么以及如何衡量？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04475D"/>
              </a:buClr>
              <a:buSzPts val="1400"/>
              <a:defRPr/>
            </a:pPr>
            <a:r>
              <a:rPr lang="zh-CN" altLang="en-SG" sz="800" kern="0">
                <a:solidFill>
                  <a:srgbClr val="04475D"/>
                </a:solidFill>
                <a:latin typeface="Arial"/>
                <a:ea typeface="宋体"/>
                <a:cs typeface="Arial"/>
              </a:rPr>
              <a:t>取消喷砂后BR-IM31 Durm零件E-Coating后无脱皮</a:t>
            </a:r>
            <a:endParaRPr lang="zh-CN" altLang="en-SG" sz="800" b="0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Tx/>
              <a:buAutoNum type="arabicPeriod"/>
              <a:tabLst/>
              <a:defRPr/>
            </a:pPr>
            <a:endParaRPr kumimoji="0" lang="en-SG" sz="800" b="0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48" name="Google Shape;148;p17">
            <a:extLst>
              <a:ext uri="{FF2B5EF4-FFF2-40B4-BE49-F238E27FC236}">
                <a16:creationId xmlns:a16="http://schemas.microsoft.com/office/drawing/2014/main" id="{7C11BB70-6A99-F8A3-C94D-0D6C268A23C1}"/>
              </a:ext>
            </a:extLst>
          </p:cNvPr>
          <p:cNvSpPr/>
          <p:nvPr/>
        </p:nvSpPr>
        <p:spPr>
          <a:xfrm>
            <a:off x="310622" y="4250183"/>
            <a:ext cx="11612433" cy="1010280"/>
          </a:xfrm>
          <a:prstGeom prst="rect">
            <a:avLst/>
          </a:prstGeom>
          <a:solidFill>
            <a:srgbClr val="36D2E9">
              <a:alpha val="9411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Path to Impact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如何影响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How will we use the insights / model to achieve impact? How will this be delivered and / or put into production? </a:t>
            </a:r>
            <a:r>
              <a: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我们将如何使用洞察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/</a:t>
            </a:r>
            <a:r>
              <a: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模型来实现影响？如何将其交付和</a:t>
            </a: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/</a:t>
            </a:r>
            <a:r>
              <a: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或投入生产？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04475D"/>
              </a:buClr>
              <a:buSzPts val="1400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Insights </a:t>
            </a: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洞察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lang="zh-CN" altLang="en-US" sz="1000" kern="0">
                <a:solidFill>
                  <a:srgbClr val="04475D"/>
                </a:solidFill>
                <a:latin typeface="Arial"/>
                <a:ea typeface="Arial"/>
                <a:cs typeface="Arial"/>
                <a:sym typeface="Arial"/>
              </a:rPr>
              <a:t>找到减少表面物质和更好处理物质的关键因素，并调整材料、热处理参数、E-coating参数；</a:t>
            </a:r>
            <a:endParaRPr lang="en-US" altLang="zh-CN" sz="1400"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Models </a:t>
            </a: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模型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zh-CN" altLang="en-US" sz="1000" kern="0">
                <a:solidFill>
                  <a:srgbClr val="04475D"/>
                </a:solidFill>
                <a:latin typeface="Arial"/>
                <a:ea typeface="Arial"/>
                <a:cs typeface="Arial"/>
                <a:sym typeface="Arial"/>
              </a:rPr>
              <a:t>减少或更好处理钢铁零件表面物质的模型</a:t>
            </a:r>
            <a:endParaRPr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156" name="Google Shape;156;p17">
            <a:extLst>
              <a:ext uri="{FF2B5EF4-FFF2-40B4-BE49-F238E27FC236}">
                <a16:creationId xmlns:a16="http://schemas.microsoft.com/office/drawing/2014/main" id="{2EFA2D0C-C4E4-013E-1577-C6AB8426664D}"/>
              </a:ext>
            </a:extLst>
          </p:cNvPr>
          <p:cNvGrpSpPr/>
          <p:nvPr/>
        </p:nvGrpSpPr>
        <p:grpSpPr>
          <a:xfrm>
            <a:off x="5229225" y="911801"/>
            <a:ext cx="2535281" cy="414985"/>
            <a:chOff x="2391513" y="963998"/>
            <a:chExt cx="1636927" cy="414985"/>
          </a:xfrm>
        </p:grpSpPr>
        <p:sp>
          <p:nvSpPr>
            <p:cNvPr id="157" name="Google Shape;157;p17">
              <a:extLst>
                <a:ext uri="{FF2B5EF4-FFF2-40B4-BE49-F238E27FC236}">
                  <a16:creationId xmlns:a16="http://schemas.microsoft.com/office/drawing/2014/main" id="{9AB8617A-2649-A4A9-EC4B-9A2782794A78}"/>
                </a:ext>
              </a:extLst>
            </p:cNvPr>
            <p:cNvSpPr txBox="1"/>
            <p:nvPr/>
          </p:nvSpPr>
          <p:spPr>
            <a:xfrm>
              <a:off x="2666660" y="963998"/>
              <a:ext cx="1361780" cy="414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BUSINESS 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业务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pic>
          <p:nvPicPr>
            <p:cNvPr id="158" name="Google Shape;158;p17">
              <a:extLst>
                <a:ext uri="{FF2B5EF4-FFF2-40B4-BE49-F238E27FC236}">
                  <a16:creationId xmlns:a16="http://schemas.microsoft.com/office/drawing/2014/main" id="{43E36EEA-F9A0-CE46-B11E-54673A4299B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91513" y="1021406"/>
              <a:ext cx="300168" cy="30016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8731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>
          <a:extLst>
            <a:ext uri="{FF2B5EF4-FFF2-40B4-BE49-F238E27FC236}">
              <a16:creationId xmlns:a16="http://schemas.microsoft.com/office/drawing/2014/main" id="{D2E43213-8E42-8622-5FF0-16EB6A23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>
            <a:extLst>
              <a:ext uri="{FF2B5EF4-FFF2-40B4-BE49-F238E27FC236}">
                <a16:creationId xmlns:a16="http://schemas.microsoft.com/office/drawing/2014/main" id="{0C3DE611-A93E-A735-C194-26893A57ACA7}"/>
              </a:ext>
            </a:extLst>
          </p:cNvPr>
          <p:cNvSpPr txBox="1"/>
          <p:nvPr/>
        </p:nvSpPr>
        <p:spPr>
          <a:xfrm>
            <a:off x="4625977" y="6442379"/>
            <a:ext cx="294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Proprietary and Confidential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>
            <a:extLst>
              <a:ext uri="{FF2B5EF4-FFF2-40B4-BE49-F238E27FC236}">
                <a16:creationId xmlns:a16="http://schemas.microsoft.com/office/drawing/2014/main" id="{C54D0CBF-0D3E-06BA-FC00-2E053880B667}"/>
              </a:ext>
            </a:extLst>
          </p:cNvPr>
          <p:cNvSpPr txBox="1"/>
          <p:nvPr/>
        </p:nvSpPr>
        <p:spPr>
          <a:xfrm>
            <a:off x="11270023" y="6442379"/>
            <a:ext cx="42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EE0256EA-5089-AEE9-24A5-F10C72EAAAF5}"/>
              </a:ext>
            </a:extLst>
          </p:cNvPr>
          <p:cNvSpPr/>
          <p:nvPr/>
        </p:nvSpPr>
        <p:spPr>
          <a:xfrm>
            <a:off x="310623" y="1632620"/>
            <a:ext cx="5880624" cy="2016933"/>
          </a:xfrm>
          <a:prstGeom prst="rect">
            <a:avLst/>
          </a:prstGeom>
          <a:solidFill>
            <a:srgbClr val="07B1E4">
              <a:alpha val="20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针对事项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feature of a dataset that you aim to predict or understand more clearly. (E.g. Quality, Event etc.)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您想要预测或更清楚地了解的数据集的特征。（例如质量、事件等）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050" b="1" kern="0" dirty="0">
                <a:solidFill>
                  <a:srgbClr val="04475D"/>
                </a:solidFill>
                <a:latin typeface="Arial"/>
                <a:ea typeface="Arial"/>
                <a:cs typeface="Arial"/>
                <a:sym typeface="Arial"/>
              </a:rPr>
              <a:t>E-coating</a:t>
            </a:r>
            <a:r>
              <a:rPr lang="zh-CN" altLang="en-US" sz="1050" b="1" kern="0">
                <a:solidFill>
                  <a:srgbClr val="04475D"/>
                </a:solidFill>
                <a:latin typeface="Arial"/>
                <a:ea typeface="Arial"/>
                <a:cs typeface="Arial"/>
                <a:sym typeface="Arial"/>
              </a:rPr>
              <a:t>后零件脱皮</a:t>
            </a:r>
            <a:endParaRPr lang="zh-CN" altLang="en-US" sz="1050" b="1" i="0" u="none" strike="noStrike" kern="0" cap="none" spc="0" normalizeH="0" baseline="0" noProof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How Target relates to KPI? </a:t>
            </a: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针对事项于</a:t>
            </a:r>
            <a:r>
              <a: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KPI</a:t>
            </a: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的关系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04475D"/>
              </a:buClr>
              <a:buSzPts val="1400"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-</a:t>
            </a:r>
            <a:r>
              <a:rPr lang="zh-CN" altLang="en-US" sz="1050" b="1" kern="0">
                <a:solidFill>
                  <a:srgbClr val="04475D"/>
                </a:solidFill>
                <a:latin typeface="Arial"/>
                <a:ea typeface="宋体"/>
                <a:cs typeface="Arial"/>
                <a:sym typeface="Arial"/>
              </a:rPr>
              <a:t>不喷砂的零件</a:t>
            </a:r>
            <a:r>
              <a:rPr lang="en-US" sz="1100" b="1" kern="0" dirty="0">
                <a:solidFill>
                  <a:srgbClr val="04475D"/>
                </a:solidFill>
                <a:latin typeface="Arial"/>
                <a:cs typeface="Arial"/>
                <a:sym typeface="Arial"/>
              </a:rPr>
              <a:t>E-coating</a:t>
            </a:r>
            <a:r>
              <a:rPr lang="zh-CN" altLang="en-US" sz="1100" b="1" kern="0">
                <a:solidFill>
                  <a:srgbClr val="04475D"/>
                </a:solidFill>
                <a:latin typeface="Arial"/>
                <a:ea typeface="宋体"/>
                <a:cs typeface="Arial"/>
                <a:sym typeface="Arial"/>
              </a:rPr>
              <a:t>后零件无脱皮就完成KPI</a:t>
            </a:r>
            <a:endParaRPr lang="zh-CN" altLang="en-US" sz="1100" kern="0">
              <a:solidFill>
                <a:srgbClr val="000000"/>
              </a:solidFill>
              <a:latin typeface="Arial"/>
              <a:ea typeface="宋体"/>
              <a:cs typeface="Arial"/>
              <a:sym typeface="Arial"/>
            </a:endParaRPr>
          </a:p>
          <a:p>
            <a:pPr>
              <a:lnSpc>
                <a:spcPct val="130000"/>
              </a:lnSpc>
              <a:buSzPts val="1400"/>
              <a:defRPr/>
            </a:pPr>
            <a:endParaRPr lang="en-US" sz="11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marR="0" lvl="0" indent="0" algn="l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tabLst/>
              <a:defRPr/>
            </a:pPr>
            <a:endParaRPr lang="en-US" altLang="zh-CN" sz="1050" b="1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>
            <a:extLst>
              <a:ext uri="{FF2B5EF4-FFF2-40B4-BE49-F238E27FC236}">
                <a16:creationId xmlns:a16="http://schemas.microsoft.com/office/drawing/2014/main" id="{26822A93-AB22-4CA6-D89C-9412919E8A22}"/>
              </a:ext>
            </a:extLst>
          </p:cNvPr>
          <p:cNvSpPr/>
          <p:nvPr/>
        </p:nvSpPr>
        <p:spPr>
          <a:xfrm>
            <a:off x="310623" y="3714496"/>
            <a:ext cx="5880619" cy="1712921"/>
          </a:xfrm>
          <a:prstGeom prst="rect">
            <a:avLst/>
          </a:prstGeom>
          <a:solidFill>
            <a:srgbClr val="07B1E4">
              <a:alpha val="20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Available Target History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有关针对事项的历史纪录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CN" altLang="en-US" sz="1200" b="1" kern="0">
                <a:solidFill>
                  <a:srgbClr val="04475D"/>
                </a:solidFill>
                <a:latin typeface="Arial"/>
                <a:ea typeface="Arial"/>
                <a:cs typeface="Arial"/>
                <a:sym typeface="Arial"/>
              </a:rPr>
              <a:t>有2批的工艺记录</a:t>
            </a:r>
            <a:endParaRPr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4475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1" name="Google Shape;151;p17">
            <a:extLst>
              <a:ext uri="{FF2B5EF4-FFF2-40B4-BE49-F238E27FC236}">
                <a16:creationId xmlns:a16="http://schemas.microsoft.com/office/drawing/2014/main" id="{6BBC8C2A-5EC4-AE9A-A82A-03AE5D41CEFD}"/>
              </a:ext>
            </a:extLst>
          </p:cNvPr>
          <p:cNvSpPr/>
          <p:nvPr/>
        </p:nvSpPr>
        <p:spPr>
          <a:xfrm>
            <a:off x="310622" y="5492359"/>
            <a:ext cx="5880618" cy="839857"/>
          </a:xfrm>
          <a:prstGeom prst="rect">
            <a:avLst/>
          </a:prstGeom>
          <a:solidFill>
            <a:srgbClr val="07B1E4">
              <a:alpha val="20000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Population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数据填充</a:t>
            </a:r>
            <a:r>
              <a:rPr kumimoji="0" lang="en-SG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/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量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E.g. Approximately 100,000 process parameter data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4475D"/>
              </a:buClr>
              <a:buSzPts val="14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475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-</a:t>
            </a:r>
          </a:p>
        </p:txBody>
      </p:sp>
      <p:sp>
        <p:nvSpPr>
          <p:cNvPr id="140" name="Google Shape;140;p17">
            <a:extLst>
              <a:ext uri="{FF2B5EF4-FFF2-40B4-BE49-F238E27FC236}">
                <a16:creationId xmlns:a16="http://schemas.microsoft.com/office/drawing/2014/main" id="{74BA257C-6C82-9BB0-A9D6-D6705B3B7A7F}"/>
              </a:ext>
            </a:extLst>
          </p:cNvPr>
          <p:cNvSpPr/>
          <p:nvPr/>
        </p:nvSpPr>
        <p:spPr>
          <a:xfrm>
            <a:off x="310623" y="1004858"/>
            <a:ext cx="5880627" cy="552721"/>
          </a:xfrm>
          <a:prstGeom prst="rect">
            <a:avLst/>
          </a:prstGeom>
          <a:solidFill>
            <a:srgbClr val="07B1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080FAD-B92F-16BB-31F9-606A9C1AC722}"/>
              </a:ext>
            </a:extLst>
          </p:cNvPr>
          <p:cNvGrpSpPr/>
          <p:nvPr/>
        </p:nvGrpSpPr>
        <p:grpSpPr>
          <a:xfrm>
            <a:off x="1915081" y="1069558"/>
            <a:ext cx="2712473" cy="423321"/>
            <a:chOff x="5208002" y="1069558"/>
            <a:chExt cx="2712473" cy="423321"/>
          </a:xfrm>
        </p:grpSpPr>
        <p:sp>
          <p:nvSpPr>
            <p:cNvPr id="160" name="Google Shape;160;p17">
              <a:extLst>
                <a:ext uri="{FF2B5EF4-FFF2-40B4-BE49-F238E27FC236}">
                  <a16:creationId xmlns:a16="http://schemas.microsoft.com/office/drawing/2014/main" id="{2F402A8C-656C-CCE1-C7E4-B54438C8703D}"/>
                </a:ext>
              </a:extLst>
            </p:cNvPr>
            <p:cNvSpPr txBox="1"/>
            <p:nvPr/>
          </p:nvSpPr>
          <p:spPr>
            <a:xfrm>
              <a:off x="5463678" y="1069558"/>
              <a:ext cx="2456797" cy="423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TRANSLATION 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翻译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grpSp>
          <p:nvGrpSpPr>
            <p:cNvPr id="161" name="Google Shape;161;p17">
              <a:extLst>
                <a:ext uri="{FF2B5EF4-FFF2-40B4-BE49-F238E27FC236}">
                  <a16:creationId xmlns:a16="http://schemas.microsoft.com/office/drawing/2014/main" id="{7BDAA733-BCDC-BA39-80C8-273529A9873C}"/>
                </a:ext>
              </a:extLst>
            </p:cNvPr>
            <p:cNvGrpSpPr/>
            <p:nvPr/>
          </p:nvGrpSpPr>
          <p:grpSpPr>
            <a:xfrm>
              <a:off x="5208002" y="1131134"/>
              <a:ext cx="300169" cy="300168"/>
              <a:chOff x="-1709374" y="992669"/>
              <a:chExt cx="389166" cy="389165"/>
            </a:xfrm>
          </p:grpSpPr>
          <p:grpSp>
            <p:nvGrpSpPr>
              <p:cNvPr id="162" name="Google Shape;162;p17">
                <a:extLst>
                  <a:ext uri="{FF2B5EF4-FFF2-40B4-BE49-F238E27FC236}">
                    <a16:creationId xmlns:a16="http://schemas.microsoft.com/office/drawing/2014/main" id="{FBBD7BED-DD6B-E68F-626A-F304FC069719}"/>
                  </a:ext>
                </a:extLst>
              </p:cNvPr>
              <p:cNvGrpSpPr/>
              <p:nvPr/>
            </p:nvGrpSpPr>
            <p:grpSpPr>
              <a:xfrm>
                <a:off x="-1709374" y="992669"/>
                <a:ext cx="389166" cy="389165"/>
                <a:chOff x="-1709374" y="992669"/>
                <a:chExt cx="389166" cy="389165"/>
              </a:xfrm>
            </p:grpSpPr>
            <p:sp>
              <p:nvSpPr>
                <p:cNvPr id="163" name="Google Shape;163;p17">
                  <a:extLst>
                    <a:ext uri="{FF2B5EF4-FFF2-40B4-BE49-F238E27FC236}">
                      <a16:creationId xmlns:a16="http://schemas.microsoft.com/office/drawing/2014/main" id="{D7A07DA0-3173-5B05-2698-23BD81A49B80}"/>
                    </a:ext>
                  </a:extLst>
                </p:cNvPr>
                <p:cNvSpPr/>
                <p:nvPr/>
              </p:nvSpPr>
              <p:spPr>
                <a:xfrm>
                  <a:off x="-1672889" y="1029153"/>
                  <a:ext cx="316197" cy="316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197" h="316197" extrusionOk="0">
                      <a:moveTo>
                        <a:pt x="158099" y="316197"/>
                      </a:moveTo>
                      <a:cubicBezTo>
                        <a:pt x="70783" y="316197"/>
                        <a:pt x="0" y="245414"/>
                        <a:pt x="0" y="158099"/>
                      </a:cubicBezTo>
                      <a:cubicBezTo>
                        <a:pt x="0" y="70783"/>
                        <a:pt x="70783" y="0"/>
                        <a:pt x="158099" y="0"/>
                      </a:cubicBezTo>
                      <a:cubicBezTo>
                        <a:pt x="245414" y="0"/>
                        <a:pt x="316197" y="70783"/>
                        <a:pt x="316197" y="158099"/>
                      </a:cubicBezTo>
                      <a:cubicBezTo>
                        <a:pt x="316096" y="245373"/>
                        <a:pt x="245373" y="316096"/>
                        <a:pt x="158099" y="316197"/>
                      </a:cubicBezTo>
                      <a:close/>
                      <a:moveTo>
                        <a:pt x="158099" y="24323"/>
                      </a:moveTo>
                      <a:cubicBezTo>
                        <a:pt x="84216" y="24323"/>
                        <a:pt x="24323" y="84216"/>
                        <a:pt x="24323" y="158099"/>
                      </a:cubicBezTo>
                      <a:cubicBezTo>
                        <a:pt x="24323" y="231981"/>
                        <a:pt x="84216" y="291875"/>
                        <a:pt x="158099" y="291875"/>
                      </a:cubicBezTo>
                      <a:cubicBezTo>
                        <a:pt x="231981" y="291875"/>
                        <a:pt x="291875" y="231981"/>
                        <a:pt x="291875" y="158099"/>
                      </a:cubicBezTo>
                      <a:cubicBezTo>
                        <a:pt x="291787" y="84252"/>
                        <a:pt x="231945" y="24410"/>
                        <a:pt x="158099" y="243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7">
                  <a:extLst>
                    <a:ext uri="{FF2B5EF4-FFF2-40B4-BE49-F238E27FC236}">
                      <a16:creationId xmlns:a16="http://schemas.microsoft.com/office/drawing/2014/main" id="{D87E9E58-12D6-46B9-9A5D-4A16940FDA34}"/>
                    </a:ext>
                  </a:extLst>
                </p:cNvPr>
                <p:cNvSpPr/>
                <p:nvPr/>
              </p:nvSpPr>
              <p:spPr>
                <a:xfrm>
                  <a:off x="-1526952" y="992669"/>
                  <a:ext cx="24322" cy="85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2" h="85130" extrusionOk="0">
                      <a:moveTo>
                        <a:pt x="12161" y="85130"/>
                      </a:moveTo>
                      <a:cubicBezTo>
                        <a:pt x="5445" y="85130"/>
                        <a:pt x="0" y="79685"/>
                        <a:pt x="0" y="72969"/>
                      </a:cubicBezTo>
                      <a:lnTo>
                        <a:pt x="0" y="12161"/>
                      </a:lnTo>
                      <a:cubicBezTo>
                        <a:pt x="0" y="5445"/>
                        <a:pt x="5445" y="0"/>
                        <a:pt x="12161" y="0"/>
                      </a:cubicBezTo>
                      <a:cubicBezTo>
                        <a:pt x="18878" y="0"/>
                        <a:pt x="24323" y="5445"/>
                        <a:pt x="24323" y="12161"/>
                      </a:cubicBezTo>
                      <a:lnTo>
                        <a:pt x="24323" y="72969"/>
                      </a:lnTo>
                      <a:cubicBezTo>
                        <a:pt x="24323" y="79685"/>
                        <a:pt x="18878" y="85130"/>
                        <a:pt x="12161" y="851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17">
                  <a:extLst>
                    <a:ext uri="{FF2B5EF4-FFF2-40B4-BE49-F238E27FC236}">
                      <a16:creationId xmlns:a16="http://schemas.microsoft.com/office/drawing/2014/main" id="{988A0525-6A5D-03A9-0E55-51E7A9FD834A}"/>
                    </a:ext>
                  </a:extLst>
                </p:cNvPr>
                <p:cNvSpPr/>
                <p:nvPr/>
              </p:nvSpPr>
              <p:spPr>
                <a:xfrm>
                  <a:off x="-1526952" y="1296704"/>
                  <a:ext cx="24322" cy="85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2" h="85130" extrusionOk="0">
                      <a:moveTo>
                        <a:pt x="12161" y="85130"/>
                      </a:moveTo>
                      <a:cubicBezTo>
                        <a:pt x="5445" y="85130"/>
                        <a:pt x="0" y="79685"/>
                        <a:pt x="0" y="72969"/>
                      </a:cubicBezTo>
                      <a:lnTo>
                        <a:pt x="0" y="12161"/>
                      </a:lnTo>
                      <a:cubicBezTo>
                        <a:pt x="0" y="5445"/>
                        <a:pt x="5445" y="0"/>
                        <a:pt x="12161" y="0"/>
                      </a:cubicBezTo>
                      <a:cubicBezTo>
                        <a:pt x="18878" y="0"/>
                        <a:pt x="24323" y="5445"/>
                        <a:pt x="24323" y="12161"/>
                      </a:cubicBezTo>
                      <a:lnTo>
                        <a:pt x="24323" y="72969"/>
                      </a:lnTo>
                      <a:cubicBezTo>
                        <a:pt x="24323" y="79685"/>
                        <a:pt x="18878" y="85130"/>
                        <a:pt x="12161" y="851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17">
                  <a:extLst>
                    <a:ext uri="{FF2B5EF4-FFF2-40B4-BE49-F238E27FC236}">
                      <a16:creationId xmlns:a16="http://schemas.microsoft.com/office/drawing/2014/main" id="{F374BF93-68F7-9244-F3C8-8B2A939FAD28}"/>
                    </a:ext>
                  </a:extLst>
                </p:cNvPr>
                <p:cNvSpPr/>
                <p:nvPr/>
              </p:nvSpPr>
              <p:spPr>
                <a:xfrm>
                  <a:off x="-1405338" y="1175090"/>
                  <a:ext cx="85130" cy="24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30" h="24322" extrusionOk="0">
                      <a:moveTo>
                        <a:pt x="72969" y="24323"/>
                      </a:moveTo>
                      <a:lnTo>
                        <a:pt x="12161" y="24323"/>
                      </a:lnTo>
                      <a:cubicBezTo>
                        <a:pt x="5445" y="24323"/>
                        <a:pt x="0" y="18878"/>
                        <a:pt x="0" y="12161"/>
                      </a:cubicBezTo>
                      <a:cubicBezTo>
                        <a:pt x="0" y="5445"/>
                        <a:pt x="5445" y="0"/>
                        <a:pt x="12161" y="0"/>
                      </a:cubicBezTo>
                      <a:lnTo>
                        <a:pt x="72969" y="0"/>
                      </a:lnTo>
                      <a:cubicBezTo>
                        <a:pt x="79685" y="0"/>
                        <a:pt x="85130" y="5445"/>
                        <a:pt x="85130" y="12161"/>
                      </a:cubicBezTo>
                      <a:cubicBezTo>
                        <a:pt x="85130" y="18878"/>
                        <a:pt x="79685" y="24323"/>
                        <a:pt x="72969" y="243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17">
                  <a:extLst>
                    <a:ext uri="{FF2B5EF4-FFF2-40B4-BE49-F238E27FC236}">
                      <a16:creationId xmlns:a16="http://schemas.microsoft.com/office/drawing/2014/main" id="{12850B9F-33AC-3B0A-B661-6C82CF87560B}"/>
                    </a:ext>
                  </a:extLst>
                </p:cNvPr>
                <p:cNvSpPr/>
                <p:nvPr/>
              </p:nvSpPr>
              <p:spPr>
                <a:xfrm>
                  <a:off x="-1709374" y="1175090"/>
                  <a:ext cx="85130" cy="24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30" h="24322" extrusionOk="0">
                      <a:moveTo>
                        <a:pt x="72969" y="24323"/>
                      </a:moveTo>
                      <a:lnTo>
                        <a:pt x="12161" y="24323"/>
                      </a:lnTo>
                      <a:cubicBezTo>
                        <a:pt x="5445" y="24323"/>
                        <a:pt x="0" y="18878"/>
                        <a:pt x="0" y="12161"/>
                      </a:cubicBezTo>
                      <a:cubicBezTo>
                        <a:pt x="0" y="5445"/>
                        <a:pt x="5445" y="0"/>
                        <a:pt x="12161" y="0"/>
                      </a:cubicBezTo>
                      <a:lnTo>
                        <a:pt x="72969" y="0"/>
                      </a:lnTo>
                      <a:cubicBezTo>
                        <a:pt x="79685" y="0"/>
                        <a:pt x="85130" y="5445"/>
                        <a:pt x="85130" y="12161"/>
                      </a:cubicBezTo>
                      <a:cubicBezTo>
                        <a:pt x="85130" y="18878"/>
                        <a:pt x="79685" y="24323"/>
                        <a:pt x="72969" y="243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" name="Google Shape;168;p17">
                <a:extLst>
                  <a:ext uri="{FF2B5EF4-FFF2-40B4-BE49-F238E27FC236}">
                    <a16:creationId xmlns:a16="http://schemas.microsoft.com/office/drawing/2014/main" id="{A11042C6-5580-7641-B24C-99E74726209B}"/>
                  </a:ext>
                </a:extLst>
              </p:cNvPr>
              <p:cNvGrpSpPr/>
              <p:nvPr/>
            </p:nvGrpSpPr>
            <p:grpSpPr>
              <a:xfrm>
                <a:off x="-1593830" y="1126444"/>
                <a:ext cx="158087" cy="121615"/>
                <a:chOff x="-1502876" y="2843420"/>
                <a:chExt cx="158087" cy="121615"/>
              </a:xfrm>
            </p:grpSpPr>
            <p:sp>
              <p:nvSpPr>
                <p:cNvPr id="169" name="Google Shape;169;p17">
                  <a:extLst>
                    <a:ext uri="{FF2B5EF4-FFF2-40B4-BE49-F238E27FC236}">
                      <a16:creationId xmlns:a16="http://schemas.microsoft.com/office/drawing/2014/main" id="{41600E3F-2D2F-261E-22DA-CBEEC89845B6}"/>
                    </a:ext>
                  </a:extLst>
                </p:cNvPr>
                <p:cNvSpPr/>
                <p:nvPr/>
              </p:nvSpPr>
              <p:spPr>
                <a:xfrm>
                  <a:off x="-1417757" y="2843420"/>
                  <a:ext cx="72968" cy="7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68" h="72968" extrusionOk="0">
                      <a:moveTo>
                        <a:pt x="60807" y="72969"/>
                      </a:moveTo>
                      <a:cubicBezTo>
                        <a:pt x="54090" y="72969"/>
                        <a:pt x="48646" y="67524"/>
                        <a:pt x="48646" y="60807"/>
                      </a:cubicBezTo>
                      <a:lnTo>
                        <a:pt x="48646" y="24323"/>
                      </a:lnTo>
                      <a:lnTo>
                        <a:pt x="12161" y="24323"/>
                      </a:lnTo>
                      <a:cubicBezTo>
                        <a:pt x="5445" y="24323"/>
                        <a:pt x="0" y="18878"/>
                        <a:pt x="0" y="12161"/>
                      </a:cubicBezTo>
                      <a:cubicBezTo>
                        <a:pt x="0" y="5445"/>
                        <a:pt x="5445" y="0"/>
                        <a:pt x="12161" y="0"/>
                      </a:cubicBezTo>
                      <a:lnTo>
                        <a:pt x="60807" y="0"/>
                      </a:lnTo>
                      <a:cubicBezTo>
                        <a:pt x="67524" y="0"/>
                        <a:pt x="72969" y="5445"/>
                        <a:pt x="72969" y="12161"/>
                      </a:cubicBezTo>
                      <a:lnTo>
                        <a:pt x="72969" y="60807"/>
                      </a:lnTo>
                      <a:cubicBezTo>
                        <a:pt x="72969" y="67524"/>
                        <a:pt x="67524" y="72969"/>
                        <a:pt x="60807" y="729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17">
                  <a:extLst>
                    <a:ext uri="{FF2B5EF4-FFF2-40B4-BE49-F238E27FC236}">
                      <a16:creationId xmlns:a16="http://schemas.microsoft.com/office/drawing/2014/main" id="{EC8F0D93-2AF1-2729-457F-82C43EA5A576}"/>
                    </a:ext>
                  </a:extLst>
                </p:cNvPr>
                <p:cNvSpPr/>
                <p:nvPr/>
              </p:nvSpPr>
              <p:spPr>
                <a:xfrm>
                  <a:off x="-1502876" y="2843570"/>
                  <a:ext cx="157946" cy="121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46" h="121465" extrusionOk="0">
                      <a:moveTo>
                        <a:pt x="12159" y="121465"/>
                      </a:moveTo>
                      <a:cubicBezTo>
                        <a:pt x="5442" y="121464"/>
                        <a:pt x="-1" y="116018"/>
                        <a:pt x="0" y="109301"/>
                      </a:cubicBezTo>
                      <a:cubicBezTo>
                        <a:pt x="1" y="106077"/>
                        <a:pt x="1281" y="102986"/>
                        <a:pt x="3561" y="100706"/>
                      </a:cubicBezTo>
                      <a:lnTo>
                        <a:pt x="40045" y="64221"/>
                      </a:lnTo>
                      <a:cubicBezTo>
                        <a:pt x="42325" y="61940"/>
                        <a:pt x="45418" y="60659"/>
                        <a:pt x="48643" y="60658"/>
                      </a:cubicBezTo>
                      <a:lnTo>
                        <a:pt x="80093" y="60658"/>
                      </a:lnTo>
                      <a:lnTo>
                        <a:pt x="137337" y="3414"/>
                      </a:lnTo>
                      <a:cubicBezTo>
                        <a:pt x="142168" y="-1252"/>
                        <a:pt x="149866" y="-1119"/>
                        <a:pt x="154533" y="3713"/>
                      </a:cubicBezTo>
                      <a:cubicBezTo>
                        <a:pt x="159085" y="8426"/>
                        <a:pt x="159085" y="15898"/>
                        <a:pt x="154533" y="20610"/>
                      </a:cubicBezTo>
                      <a:lnTo>
                        <a:pt x="93726" y="81418"/>
                      </a:lnTo>
                      <a:cubicBezTo>
                        <a:pt x="91445" y="83699"/>
                        <a:pt x="88353" y="84980"/>
                        <a:pt x="85128" y="84981"/>
                      </a:cubicBezTo>
                      <a:lnTo>
                        <a:pt x="53678" y="84981"/>
                      </a:lnTo>
                      <a:lnTo>
                        <a:pt x="20757" y="117902"/>
                      </a:lnTo>
                      <a:cubicBezTo>
                        <a:pt x="18477" y="120183"/>
                        <a:pt x="15384" y="121464"/>
                        <a:pt x="12159" y="1214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" name="Google Shape;142;p17">
            <a:extLst>
              <a:ext uri="{FF2B5EF4-FFF2-40B4-BE49-F238E27FC236}">
                <a16:creationId xmlns:a16="http://schemas.microsoft.com/office/drawing/2014/main" id="{7B705B58-0E8F-2B16-6C43-461F999F6C3E}"/>
              </a:ext>
            </a:extLst>
          </p:cNvPr>
          <p:cNvSpPr txBox="1"/>
          <p:nvPr/>
        </p:nvSpPr>
        <p:spPr>
          <a:xfrm>
            <a:off x="310622" y="303693"/>
            <a:ext cx="115913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SG" sz="2800" b="1" i="0" u="none" strike="noStrike" kern="0" cap="none" spc="0" normalizeH="0" baseline="0" noProof="0" dirty="0">
                <a:ln>
                  <a:noFill/>
                </a:ln>
                <a:solidFill>
                  <a:srgbClr val="03536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Title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536B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Arial"/>
              </a:rPr>
              <a:t>项目</a:t>
            </a:r>
            <a:r>
              <a:rPr kumimoji="0" lang="en-SG" sz="2800" b="1" i="0" u="none" strike="noStrike" kern="0" cap="none" spc="0" normalizeH="0" baseline="0" noProof="0" dirty="0">
                <a:ln>
                  <a:noFill/>
                </a:ln>
                <a:solidFill>
                  <a:srgbClr val="03536B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: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Google Shape;141;p17">
            <a:extLst>
              <a:ext uri="{FF2B5EF4-FFF2-40B4-BE49-F238E27FC236}">
                <a16:creationId xmlns:a16="http://schemas.microsoft.com/office/drawing/2014/main" id="{91C74FD8-AF5F-0F2D-6B8F-9F374AA3A8D2}"/>
              </a:ext>
            </a:extLst>
          </p:cNvPr>
          <p:cNvSpPr/>
          <p:nvPr/>
        </p:nvSpPr>
        <p:spPr>
          <a:xfrm>
            <a:off x="6252230" y="1004858"/>
            <a:ext cx="5635499" cy="552721"/>
          </a:xfrm>
          <a:prstGeom prst="rect">
            <a:avLst/>
          </a:prstGeom>
          <a:solidFill>
            <a:srgbClr val="0174A6">
              <a:alpha val="89411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3;p17">
            <a:extLst>
              <a:ext uri="{FF2B5EF4-FFF2-40B4-BE49-F238E27FC236}">
                <a16:creationId xmlns:a16="http://schemas.microsoft.com/office/drawing/2014/main" id="{C0D8B1F6-E36B-7828-C11F-970EF9F186B7}"/>
              </a:ext>
            </a:extLst>
          </p:cNvPr>
          <p:cNvSpPr/>
          <p:nvPr/>
        </p:nvSpPr>
        <p:spPr>
          <a:xfrm>
            <a:off x="6252230" y="1627248"/>
            <a:ext cx="5635499" cy="2016933"/>
          </a:xfrm>
          <a:prstGeom prst="rect">
            <a:avLst/>
          </a:prstGeom>
          <a:solidFill>
            <a:srgbClr val="0174A6">
              <a:alpha val="60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Core Data 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主数据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SG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Data required to formulate the target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Arial"/>
              </a:rPr>
              <a:t>制定目标所需的数据</a:t>
            </a:r>
            <a:endParaRPr kumimoji="0" lang="en-SG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tabLst/>
              <a:defRPr/>
            </a:pPr>
            <a:r>
              <a:rPr lang="zh-CN" altLang="en-US" sz="800" kern="0">
                <a:solidFill>
                  <a:srgbClr val="FFFFFF"/>
                </a:solidFill>
                <a:latin typeface="Arial"/>
                <a:ea typeface="宋体"/>
                <a:cs typeface="Arial"/>
              </a:rPr>
              <a:t>1.热处理生产工艺记录</a:t>
            </a:r>
            <a:endParaRPr lang="zh-CN" altLang="en-US" sz="800" kern="0" dirty="0">
              <a:solidFill>
                <a:srgbClr val="FFFFFF"/>
              </a:solidFill>
              <a:latin typeface="Arial"/>
              <a:ea typeface="宋体"/>
              <a:cs typeface="Arial"/>
            </a:endParaRPr>
          </a:p>
          <a:p>
            <a:pPr>
              <a:lnSpc>
                <a:spcPct val="130000"/>
              </a:lnSpc>
              <a:buSzPts val="1400"/>
              <a:buFont typeface="Arial"/>
              <a:defRPr/>
            </a:pPr>
            <a:r>
              <a:rPr lang="zh-CN" altLang="en-US" sz="800" kern="0">
                <a:solidFill>
                  <a:srgbClr val="FFFFFF"/>
                </a:solidFill>
                <a:latin typeface="宋体"/>
                <a:ea typeface="宋体"/>
                <a:cs typeface="Arial"/>
              </a:rPr>
              <a:t>2.E-Coating生产工艺记录</a:t>
            </a:r>
            <a:endParaRPr lang="zh-CN" altLang="en-US" sz="800" kern="0" dirty="0">
              <a:solidFill>
                <a:srgbClr val="FFFFFF"/>
              </a:solidFill>
              <a:latin typeface="宋体"/>
              <a:ea typeface="宋体"/>
              <a:cs typeface="Arial"/>
            </a:endParaRPr>
          </a:p>
          <a:p>
            <a:pPr>
              <a:lnSpc>
                <a:spcPct val="130000"/>
              </a:lnSpc>
              <a:buClr>
                <a:srgbClr val="000000"/>
              </a:buClr>
              <a:buSzPts val="1400"/>
              <a:defRPr/>
            </a:pPr>
            <a:endParaRPr lang="zh-CN" altLang="en-US" sz="1100" b="1" kern="0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154;p17">
            <a:extLst>
              <a:ext uri="{FF2B5EF4-FFF2-40B4-BE49-F238E27FC236}">
                <a16:creationId xmlns:a16="http://schemas.microsoft.com/office/drawing/2014/main" id="{29CB2A74-F6F3-EBC5-4C95-EF07E512E042}"/>
              </a:ext>
            </a:extLst>
          </p:cNvPr>
          <p:cNvSpPr/>
          <p:nvPr/>
        </p:nvSpPr>
        <p:spPr>
          <a:xfrm>
            <a:off x="6252141" y="3714495"/>
            <a:ext cx="5635677" cy="1712921"/>
          </a:xfrm>
          <a:prstGeom prst="rect">
            <a:avLst/>
          </a:prstGeom>
          <a:solidFill>
            <a:srgbClr val="0174A6">
              <a:alpha val="60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Internal Data 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相关数据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r>
              <a:rPr kumimoji="0" lang="en-SG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Data required to corelate &amp; build context 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  <a:sym typeface="Arial"/>
              </a:rPr>
              <a:t>关联和构建上下文所需的数据</a:t>
            </a:r>
            <a:endParaRPr kumimoji="0" lang="en-SG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>
              <a:lnSpc>
                <a:spcPct val="130000"/>
              </a:lnSpc>
              <a:buSzPts val="1400"/>
              <a:defRPr/>
            </a:pPr>
            <a:r>
              <a:rPr lang="zh-CN" altLang="en-US" sz="800" kern="0">
                <a:solidFill>
                  <a:srgbClr val="FFFFFF"/>
                </a:solidFill>
                <a:latin typeface="Arial"/>
                <a:ea typeface="宋体"/>
                <a:cs typeface="Arial"/>
              </a:rPr>
              <a:t>1.硬度检测记录</a:t>
            </a:r>
          </a:p>
          <a:p>
            <a:pPr>
              <a:lnSpc>
                <a:spcPct val="130000"/>
              </a:lnSpc>
              <a:buSzPts val="1400"/>
              <a:defRPr/>
            </a:pPr>
            <a:r>
              <a:rPr lang="zh-CN" altLang="en-US" sz="800" kern="0">
                <a:solidFill>
                  <a:srgbClr val="FFFFFF"/>
                </a:solidFill>
                <a:latin typeface="宋体"/>
                <a:ea typeface="宋体"/>
                <a:cs typeface="Arial"/>
              </a:rPr>
              <a:t>2.E-Coating后零件检测记录</a:t>
            </a:r>
            <a:endParaRPr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/>
              <a:ea typeface="宋体"/>
              <a:cs typeface="Arial"/>
            </a:endParaRPr>
          </a:p>
          <a:p>
            <a:pPr>
              <a:lnSpc>
                <a:spcPct val="130000"/>
              </a:lnSpc>
              <a:buClr>
                <a:srgbClr val="FFFFFF"/>
              </a:buClr>
              <a:buSzPts val="1400"/>
              <a:defRPr/>
            </a:pPr>
            <a:endParaRPr lang="en-SG" sz="800" b="1" kern="0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155;p17">
            <a:extLst>
              <a:ext uri="{FF2B5EF4-FFF2-40B4-BE49-F238E27FC236}">
                <a16:creationId xmlns:a16="http://schemas.microsoft.com/office/drawing/2014/main" id="{0AAEBE08-41CB-FFE3-7157-81CC6657DF81}"/>
              </a:ext>
            </a:extLst>
          </p:cNvPr>
          <p:cNvSpPr/>
          <p:nvPr/>
        </p:nvSpPr>
        <p:spPr>
          <a:xfrm>
            <a:off x="6252230" y="5492359"/>
            <a:ext cx="5635499" cy="839857"/>
          </a:xfrm>
          <a:prstGeom prst="rect">
            <a:avLst/>
          </a:prstGeom>
          <a:solidFill>
            <a:srgbClr val="0174A6">
              <a:alpha val="60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External Data 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外部因素的数据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E.g. Material Supplier, Material Grade, Humidity/ Temperature of Environment</a:t>
            </a:r>
            <a:endParaRPr lang="en-US" sz="10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-</a:t>
            </a:r>
            <a:r>
              <a:rPr lang="zh-CN" altLang="en-US" sz="10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环境的温度和湿度</a:t>
            </a:r>
            <a:endParaRPr lang="zh-CN" altLang="en-US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Arial"/>
            </a:endParaRPr>
          </a:p>
        </p:txBody>
      </p:sp>
      <p:grpSp>
        <p:nvGrpSpPr>
          <p:cNvPr id="8" name="Google Shape;171;p17">
            <a:extLst>
              <a:ext uri="{FF2B5EF4-FFF2-40B4-BE49-F238E27FC236}">
                <a16:creationId xmlns:a16="http://schemas.microsoft.com/office/drawing/2014/main" id="{112649B8-0CFC-5881-AA14-3EC2A1CF228B}"/>
              </a:ext>
            </a:extLst>
          </p:cNvPr>
          <p:cNvGrpSpPr/>
          <p:nvPr/>
        </p:nvGrpSpPr>
        <p:grpSpPr>
          <a:xfrm>
            <a:off x="8190922" y="1069558"/>
            <a:ext cx="1819853" cy="423321"/>
            <a:chOff x="9921156" y="959830"/>
            <a:chExt cx="1819853" cy="423321"/>
          </a:xfrm>
        </p:grpSpPr>
        <p:sp>
          <p:nvSpPr>
            <p:cNvPr id="9" name="Google Shape;172;p17">
              <a:extLst>
                <a:ext uri="{FF2B5EF4-FFF2-40B4-BE49-F238E27FC236}">
                  <a16:creationId xmlns:a16="http://schemas.microsoft.com/office/drawing/2014/main" id="{04BAF126-0F0E-82F8-DD54-DA96B59F976C}"/>
                </a:ext>
              </a:extLst>
            </p:cNvPr>
            <p:cNvSpPr txBox="1"/>
            <p:nvPr/>
          </p:nvSpPr>
          <p:spPr>
            <a:xfrm>
              <a:off x="10198240" y="959830"/>
              <a:ext cx="1542769" cy="423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DATA 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数据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pic>
          <p:nvPicPr>
            <p:cNvPr id="10" name="Google Shape;173;p17">
              <a:extLst>
                <a:ext uri="{FF2B5EF4-FFF2-40B4-BE49-F238E27FC236}">
                  <a16:creationId xmlns:a16="http://schemas.microsoft.com/office/drawing/2014/main" id="{7FDDE57A-FFDD-AE3F-139A-FE09DC28064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21156" y="1021406"/>
              <a:ext cx="300168" cy="3001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oogle Shape;179;p17">
            <a:extLst>
              <a:ext uri="{FF2B5EF4-FFF2-40B4-BE49-F238E27FC236}">
                <a16:creationId xmlns:a16="http://schemas.microsoft.com/office/drawing/2014/main" id="{B76BCB7D-A97E-B3A9-2DF8-77680511FF77}"/>
              </a:ext>
            </a:extLst>
          </p:cNvPr>
          <p:cNvGrpSpPr/>
          <p:nvPr/>
        </p:nvGrpSpPr>
        <p:grpSpPr>
          <a:xfrm>
            <a:off x="6028317" y="1089720"/>
            <a:ext cx="382996" cy="382996"/>
            <a:chOff x="5942864" y="983842"/>
            <a:chExt cx="382996" cy="382996"/>
          </a:xfrm>
        </p:grpSpPr>
        <p:sp>
          <p:nvSpPr>
            <p:cNvPr id="12" name="Google Shape;180;p17">
              <a:extLst>
                <a:ext uri="{FF2B5EF4-FFF2-40B4-BE49-F238E27FC236}">
                  <a16:creationId xmlns:a16="http://schemas.microsoft.com/office/drawing/2014/main" id="{37F7E5C7-4565-38C2-0636-7301FB0F04CB}"/>
                </a:ext>
              </a:extLst>
            </p:cNvPr>
            <p:cNvSpPr/>
            <p:nvPr/>
          </p:nvSpPr>
          <p:spPr>
            <a:xfrm>
              <a:off x="5942864" y="983842"/>
              <a:ext cx="382996" cy="382996"/>
            </a:xfrm>
            <a:prstGeom prst="ellipse">
              <a:avLst/>
            </a:prstGeom>
            <a:solidFill>
              <a:srgbClr val="1881AE"/>
            </a:solidFill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81;p17">
              <a:extLst>
                <a:ext uri="{FF2B5EF4-FFF2-40B4-BE49-F238E27FC236}">
                  <a16:creationId xmlns:a16="http://schemas.microsoft.com/office/drawing/2014/main" id="{C26C7870-742B-8904-AFD5-B5836A84D0FF}"/>
                </a:ext>
              </a:extLst>
            </p:cNvPr>
            <p:cNvGrpSpPr/>
            <p:nvPr/>
          </p:nvGrpSpPr>
          <p:grpSpPr>
            <a:xfrm rot="-5400000">
              <a:off x="6013178" y="1095984"/>
              <a:ext cx="242368" cy="158712"/>
              <a:chOff x="2477236" y="4442749"/>
              <a:chExt cx="428100" cy="280335"/>
            </a:xfrm>
          </p:grpSpPr>
          <p:sp>
            <p:nvSpPr>
              <p:cNvPr id="14" name="Google Shape;182;p17">
                <a:extLst>
                  <a:ext uri="{FF2B5EF4-FFF2-40B4-BE49-F238E27FC236}">
                    <a16:creationId xmlns:a16="http://schemas.microsoft.com/office/drawing/2014/main" id="{AB15A94C-4905-4AE2-FCAF-FECD8F01DB7E}"/>
                  </a:ext>
                </a:extLst>
              </p:cNvPr>
              <p:cNvSpPr/>
              <p:nvPr/>
            </p:nvSpPr>
            <p:spPr>
              <a:xfrm rot="5400000">
                <a:off x="2591686" y="4409434"/>
                <a:ext cx="199200" cy="428100"/>
              </a:xfrm>
              <a:prstGeom prst="chevron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14025" tIns="57000" rIns="114025" bIns="57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  <a:tabLst/>
                  <a:defRPr/>
                </a:pPr>
                <a:endParaRPr kumimoji="0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83;p17">
                <a:extLst>
                  <a:ext uri="{FF2B5EF4-FFF2-40B4-BE49-F238E27FC236}">
                    <a16:creationId xmlns:a16="http://schemas.microsoft.com/office/drawing/2014/main" id="{58188774-3592-CCEA-4A4A-BE03F6BCA6C8}"/>
                  </a:ext>
                </a:extLst>
              </p:cNvPr>
              <p:cNvSpPr/>
              <p:nvPr/>
            </p:nvSpPr>
            <p:spPr>
              <a:xfrm rot="5400000">
                <a:off x="2623230" y="4364599"/>
                <a:ext cx="136200" cy="292500"/>
              </a:xfrm>
              <a:prstGeom prst="chevron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14025" tIns="57000" rIns="114025" bIns="57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  <a:tabLst/>
                  <a:defRPr/>
                </a:pPr>
                <a:endParaRPr kumimoji="0" sz="17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90203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452</Words>
  <Application>Microsoft Office PowerPoint</Application>
  <PresentationFormat>宽屏</PresentationFormat>
  <Paragraphs>41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Simple Light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 Teck Zhi</dc:creator>
  <cp:lastModifiedBy>Lim Teck Zhi</cp:lastModifiedBy>
  <cp:revision>168</cp:revision>
  <dcterms:created xsi:type="dcterms:W3CDTF">2025-03-26T00:52:58Z</dcterms:created>
  <dcterms:modified xsi:type="dcterms:W3CDTF">2025-03-26T03:00:43Z</dcterms:modified>
</cp:coreProperties>
</file>