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3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174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57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3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2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1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46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2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0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6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0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8DE82-065D-4AF9-ABD6-A9EBAD314C31}" type="datetimeFigureOut">
              <a:rPr lang="de-CH" smtClean="0"/>
              <a:t>13.04.2021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7FCB-C977-4F0C-8B71-1BF7FFEA6CF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35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 bwMode="auto">
          <a:xfrm>
            <a:off x="4303309" y="1575063"/>
            <a:ext cx="3492603" cy="34926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cxnSp>
        <p:nvCxnSpPr>
          <p:cNvPr id="6" name="Straight Connector 34">
            <a:extLst>
              <a:ext uri="{FF2B5EF4-FFF2-40B4-BE49-F238E27FC236}">
                <a16:creationId xmlns:a16="http://schemas.microsoft.com/office/drawing/2014/main" id="{E8CF251A-6BB3-4A4A-A281-554F6B44A4E1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6048933" y="3315504"/>
            <a:ext cx="678" cy="175216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6">
            <a:extLst>
              <a:ext uri="{FF2B5EF4-FFF2-40B4-BE49-F238E27FC236}">
                <a16:creationId xmlns:a16="http://schemas.microsoft.com/office/drawing/2014/main" id="{4EABCBAD-09A0-4A67-A9E1-1F814B2ACF5E}"/>
              </a:ext>
            </a:extLst>
          </p:cNvPr>
          <p:cNvCxnSpPr>
            <a:cxnSpLocks/>
          </p:cNvCxnSpPr>
          <p:nvPr/>
        </p:nvCxnSpPr>
        <p:spPr>
          <a:xfrm flipV="1">
            <a:off x="6037811" y="2286000"/>
            <a:ext cx="1404379" cy="102950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6">
            <a:extLst>
              <a:ext uri="{FF2B5EF4-FFF2-40B4-BE49-F238E27FC236}">
                <a16:creationId xmlns:a16="http://schemas.microsoft.com/office/drawing/2014/main" id="{4EABCBAD-09A0-4A67-A9E1-1F814B2ACF5E}"/>
              </a:ext>
            </a:extLst>
          </p:cNvPr>
          <p:cNvCxnSpPr>
            <a:cxnSpLocks/>
          </p:cNvCxnSpPr>
          <p:nvPr/>
        </p:nvCxnSpPr>
        <p:spPr>
          <a:xfrm flipH="1" flipV="1">
            <a:off x="4691969" y="2286000"/>
            <a:ext cx="1345842" cy="102002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 bwMode="auto">
          <a:xfrm>
            <a:off x="3927259" y="1199690"/>
            <a:ext cx="4243348" cy="424334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60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rebuchet MS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7451521" y="1987420"/>
            <a:ext cx="358201" cy="289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 flipV="1">
            <a:off x="4349637" y="1987420"/>
            <a:ext cx="330522" cy="2829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 flipV="1">
            <a:off x="6046361" y="5068991"/>
            <a:ext cx="2572" cy="5059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780445" y="2301301"/>
            <a:ext cx="281681" cy="2816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Ellipse 15"/>
          <p:cNvSpPr/>
          <p:nvPr/>
        </p:nvSpPr>
        <p:spPr>
          <a:xfrm>
            <a:off x="5913833" y="4641544"/>
            <a:ext cx="281681" cy="2816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Ellipse 23"/>
          <p:cNvSpPr/>
          <p:nvPr/>
        </p:nvSpPr>
        <p:spPr>
          <a:xfrm>
            <a:off x="7085022" y="2315650"/>
            <a:ext cx="281681" cy="2816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Abgerundetes Rechteck 25"/>
          <p:cNvSpPr/>
          <p:nvPr/>
        </p:nvSpPr>
        <p:spPr>
          <a:xfrm>
            <a:off x="5507195" y="5117208"/>
            <a:ext cx="1078331" cy="4716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000" dirty="0" smtClean="0"/>
              <a:t>Axis1</a:t>
            </a:r>
            <a:endParaRPr lang="de-CH" sz="3000" dirty="0"/>
          </a:p>
        </p:txBody>
      </p:sp>
      <p:sp>
        <p:nvSpPr>
          <p:cNvPr id="27" name="Abgerundetes Rechteck 26"/>
          <p:cNvSpPr/>
          <p:nvPr/>
        </p:nvSpPr>
        <p:spPr>
          <a:xfrm rot="18515306">
            <a:off x="3924539" y="1858224"/>
            <a:ext cx="1078331" cy="4716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000" dirty="0" smtClean="0"/>
              <a:t>Axis2</a:t>
            </a:r>
            <a:endParaRPr lang="de-CH" sz="3000" dirty="0"/>
          </a:p>
        </p:txBody>
      </p:sp>
      <p:sp>
        <p:nvSpPr>
          <p:cNvPr id="28" name="Abgerundetes Rechteck 27"/>
          <p:cNvSpPr/>
          <p:nvPr/>
        </p:nvSpPr>
        <p:spPr>
          <a:xfrm rot="3204922">
            <a:off x="7140387" y="1893055"/>
            <a:ext cx="1078331" cy="4716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000" dirty="0" smtClean="0"/>
              <a:t>Axis3</a:t>
            </a:r>
            <a:endParaRPr lang="de-CH" sz="3000" dirty="0"/>
          </a:p>
        </p:txBody>
      </p:sp>
    </p:spTree>
    <p:extLst>
      <p:ext uri="{BB962C8B-B14F-4D97-AF65-F5344CB8AC3E}">
        <p14:creationId xmlns:p14="http://schemas.microsoft.com/office/powerpoint/2010/main" val="20868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Company>VAT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Loretz Patrick</dc:creator>
  <cp:lastModifiedBy>Loretz Patrick</cp:lastModifiedBy>
  <cp:revision>8</cp:revision>
  <dcterms:created xsi:type="dcterms:W3CDTF">2020-09-25T11:14:25Z</dcterms:created>
  <dcterms:modified xsi:type="dcterms:W3CDTF">2021-04-13T15:12:03Z</dcterms:modified>
</cp:coreProperties>
</file>