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en-US" altLang="zh-CN"/>
              <a:t>ello,world!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</dc:creator>
  <cp:lastModifiedBy>qzuser</cp:lastModifiedBy>
  <cp:revision>2</cp:revision>
  <dcterms:created xsi:type="dcterms:W3CDTF">2021-05-22T07:42:00Z</dcterms:created>
  <dcterms:modified xsi:type="dcterms:W3CDTF">2021-05-22T07:42:27Z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C023E9B61B1A485BA0448BDE7258592C</vt:lpwstr>
  </property>
  <property fmtid="{D5CDD505-2E9C-101B-9397-08002B2CF9AE}" pid="3" name="KSOProductBuildVer">
    <vt:lpwstr>2052-11.1.0.10495</vt:lpwstr>
  </property>
</Properties>
</file>