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Noto Sans Kr Bold" charset="1" panose="020B020000000000000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6FB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812972"/>
            <a:ext cx="18288000" cy="1548122"/>
            <a:chOff x="0" y="0"/>
            <a:chExt cx="4816593" cy="4077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7736"/>
            </a:xfrm>
            <a:custGeom>
              <a:avLst/>
              <a:gdLst/>
              <a:ahLst/>
              <a:cxnLst/>
              <a:rect r="r" b="b" t="t" l="l"/>
              <a:pathLst>
                <a:path h="4077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7736"/>
                  </a:lnTo>
                  <a:lnTo>
                    <a:pt x="0" y="407736"/>
                  </a:lnTo>
                  <a:close/>
                </a:path>
              </a:pathLst>
            </a:custGeom>
            <a:solidFill>
              <a:srgbClr val="1F2E6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276225"/>
              <a:ext cx="4816593" cy="13151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999"/>
                </a:lnSpc>
              </a:pPr>
              <a:r>
                <a:rPr lang="en-US" b="true" sz="3999" spc="799">
                  <a:solidFill>
                    <a:srgbClr val="F6FBFE"/>
                  </a:solidFill>
                  <a:latin typeface="Noto Sans Kr Bold"/>
                  <a:ea typeface="Noto Sans Kr Bold"/>
                  <a:cs typeface="Noto Sans Kr Bold"/>
                  <a:sym typeface="Noto Sans Kr Bold"/>
                </a:rPr>
                <a:t>COLLECTION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635996" y="2999537"/>
            <a:ext cx="9016008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1F2E63"/>
                </a:solidFill>
                <a:latin typeface="Noto Sans Kr Bold"/>
                <a:ea typeface="Noto Sans Kr Bold"/>
                <a:cs typeface="Noto Sans Kr Bold"/>
                <a:sym typeface="Noto Sans Kr Bold"/>
              </a:rPr>
              <a:t>이름 하나로 데이터를 여러 개 담을 수 있는</a:t>
            </a:r>
            <a:r>
              <a:rPr lang="en-US" b="true" sz="3600">
                <a:solidFill>
                  <a:srgbClr val="1F2E63"/>
                </a:solidFill>
                <a:latin typeface="Noto Sans Kr Bold"/>
                <a:ea typeface="Noto Sans Kr Bold"/>
                <a:cs typeface="Noto Sans Kr Bold"/>
                <a:sym typeface="Noto Sans Kr Bold"/>
              </a:rPr>
              <a:t> 그릇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DAGt27V3iUk</dc:identifier>
  <dcterms:modified xsi:type="dcterms:W3CDTF">2011-08-01T06:04:30Z</dcterms:modified>
  <cp:revision>1</cp:revision>
  <dc:title>ArrayListInit</dc:title>
</cp:coreProperties>
</file>