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8110-96C7-4136-8A6A-F9D20CB72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A7C95D-1837-4E91-97B7-A57B6C9EE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E41E6-EA90-4817-B3E9-99DFCCD5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B36C-8705-4B14-A7BC-F184BB4D3B6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8E2C2-3DBA-44A1-BBFA-B543BD66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E0EFF-5A03-4FA8-BFC5-CADDE40E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CE26-8919-45BB-AD57-41031087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FD5FE-4B81-4E60-A248-3CCF40F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2E3B8-562A-4A31-B1BF-A49CF1795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761D9-3BB7-4900-A5AD-3039638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B36C-8705-4B14-A7BC-F184BB4D3B6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01F24-FEF9-4590-BE57-62736C23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31F74-FD0C-4568-8A2A-A5184F43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CE26-8919-45BB-AD57-41031087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89191C-F4B2-4A25-B6B2-DC1CE05F4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AD701C-FC17-41AA-B9E3-C9160D15D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CE398-A829-4ED2-8B63-131BD915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B36C-8705-4B14-A7BC-F184BB4D3B6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30D1C-64A3-4029-AFDA-646D3016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B53A4-7902-49B9-AB4E-F5DE18EB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CE26-8919-45BB-AD57-41031087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02637-5DB3-4828-9394-E2876042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5F84D-E507-413D-95D2-E6CB5648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3DBB2-23A7-483B-982E-41DFCC25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B36C-8705-4B14-A7BC-F184BB4D3B6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59470-071D-46EF-BD02-DD714BE3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BC762-9AD2-4F51-BAD7-5527C9BA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CE26-8919-45BB-AD57-41031087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50767-3829-41B9-B5E3-2DDA3943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9E7B0-45F3-450D-87C5-496AF208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124D9-F2A5-46D9-A429-850B66A7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B36C-8705-4B14-A7BC-F184BB4D3B6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3309E-AD08-4387-B902-BC774193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3F6D6-CE9F-49EF-8517-64E37370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CE26-8919-45BB-AD57-41031087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EF431-5180-45D5-A465-B0707E7F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E5883-2F93-430B-9CE7-AC2D1D4D0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D49D56-03AA-473C-A661-F2DCCAD70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9869A-3681-4D15-9A7E-14939316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B36C-8705-4B14-A7BC-F184BB4D3B6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E172F-35B6-4B9E-A3EA-816F16F6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06682-608F-4806-A265-2D02A9CE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CE26-8919-45BB-AD57-41031087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0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A48B4-4499-4D59-A747-CF1922A3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B4A7C-9A2A-443A-ABCD-8EE07224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EDC37-A103-45E9-A9DF-11726E782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E89B03-39DC-4879-A47D-E8E43BECA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C2FFE3-012A-41DB-A441-4DB05EBCF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7D2C01-CE93-4B6B-94DD-39186348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B36C-8705-4B14-A7BC-F184BB4D3B6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656D05-3745-4D1D-A0E1-1427A74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BD843A-F00A-452D-91CC-37D6745A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CE26-8919-45BB-AD57-41031087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AFE7-C754-4901-A8C2-0AB7D08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35142F-2375-404C-AD58-1DD51E7A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B36C-8705-4B14-A7BC-F184BB4D3B6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626470-E81A-4471-8D6C-FDB0E07E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86033-218A-4969-AA25-3470168A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CE26-8919-45BB-AD57-41031087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4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8DD15B-2ACD-4662-9513-3196D628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B36C-8705-4B14-A7BC-F184BB4D3B6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FF9316-AB09-4B08-B7D6-1B434505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8F579-E623-4BED-A004-8CADA250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CE26-8919-45BB-AD57-41031087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2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41151-51B6-41B5-B482-9B7B997E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F3517-21D2-46B2-B5E2-E02AF700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02D23-AED5-425D-A4B3-83A1C7895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B1820-F725-4F94-85C0-C2CB9D92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B36C-8705-4B14-A7BC-F184BB4D3B6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E24D0-75FE-4EC1-8B0E-0E7A9C75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9F8BBA-D2E7-4398-9BE2-1C677F26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CE26-8919-45BB-AD57-41031087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8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D4041-5380-426B-B79D-E1A37E02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438A0F-3516-4D14-8076-62EC6BCF4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48693-277C-47F9-A98B-CCFE51826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FBCD0-BBC8-48D2-8645-6DB9A519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B36C-8705-4B14-A7BC-F184BB4D3B6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10FD7-5D6B-40D6-9FF1-CEE9CC69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7C1BE-D4E0-4EB2-B329-F0450731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CE26-8919-45BB-AD57-41031087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652B55-66FE-4F9C-AF42-3E0B485F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C5B3F-1BDF-43DC-B4BF-2D960416E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37523-F671-4C94-A5B7-A7D6B1A92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EB36C-8705-4B14-A7BC-F184BB4D3B6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E975B-4275-4D09-9BA2-2978F6A69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90EDB-D462-425B-9B85-8EAC6910E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CE26-8919-45BB-AD57-41031087D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6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5D933-6B30-49C2-98B9-ED6347804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UK COMMERCE </a:t>
            </a:r>
            <a:r>
              <a:rPr lang="ko-KR" altLang="en-US" sz="3600" dirty="0"/>
              <a:t>데이터 이용한 리포트 작성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F57AB-4E63-4C32-9224-72AD93D90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정지은</a:t>
            </a:r>
          </a:p>
        </p:txBody>
      </p:sp>
    </p:spTree>
    <p:extLst>
      <p:ext uri="{BB962C8B-B14F-4D97-AF65-F5344CB8AC3E}">
        <p14:creationId xmlns:p14="http://schemas.microsoft.com/office/powerpoint/2010/main" val="6248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4EE5F-251F-4F0D-8F10-E2F38ED1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국가별</a:t>
            </a:r>
            <a:r>
              <a:rPr lang="en-US" altLang="ko-KR" sz="4000" dirty="0"/>
              <a:t>, </a:t>
            </a:r>
            <a:r>
              <a:rPr lang="ko-KR" altLang="en-US" sz="4000" dirty="0"/>
              <a:t>상품별 구매지표 추출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400659-9101-460A-92A4-A4873D83F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28" y="1736679"/>
            <a:ext cx="3848637" cy="35056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5D160-EDFB-4718-B19C-73BFF3CD7DCA}"/>
              </a:ext>
            </a:extLst>
          </p:cNvPr>
          <p:cNvSpPr txBox="1"/>
          <p:nvPr/>
        </p:nvSpPr>
        <p:spPr>
          <a:xfrm>
            <a:off x="3772250" y="5553670"/>
            <a:ext cx="34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15</a:t>
            </a:r>
            <a:r>
              <a:rPr lang="ko-KR" altLang="en-US" dirty="0"/>
              <a:t>개 데이터만 추출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176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DD57-D306-42C1-8C33-90A5078B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구매자가 가장 많이 구매한 상품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D6BB8D-FB55-477B-A9D5-C2D1D6FF1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5" b="-867"/>
          <a:stretch/>
        </p:blipFill>
        <p:spPr>
          <a:xfrm>
            <a:off x="2477019" y="1762247"/>
            <a:ext cx="2461299" cy="40261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C4B29B-E4AD-415C-B093-253BDA5B120D}"/>
              </a:ext>
            </a:extLst>
          </p:cNvPr>
          <p:cNvSpPr txBox="1"/>
          <p:nvPr/>
        </p:nvSpPr>
        <p:spPr>
          <a:xfrm>
            <a:off x="5494789" y="3244334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15</a:t>
            </a:r>
            <a:r>
              <a:rPr lang="ko-KR" altLang="en-US" dirty="0"/>
              <a:t>개의 상품번호와 구매건수</a:t>
            </a:r>
          </a:p>
        </p:txBody>
      </p:sp>
    </p:spTree>
    <p:extLst>
      <p:ext uri="{BB962C8B-B14F-4D97-AF65-F5344CB8AC3E}">
        <p14:creationId xmlns:p14="http://schemas.microsoft.com/office/powerpoint/2010/main" val="137302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892AB-DFF6-40AC-B30B-B5A16A78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가장 많은 매출을 올린 상품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537137-5F1C-4DA2-964F-1E737F64E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2"/>
          <a:stretch/>
        </p:blipFill>
        <p:spPr>
          <a:xfrm>
            <a:off x="2197916" y="1785572"/>
            <a:ext cx="2581540" cy="3991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7D365-4ABC-447E-916A-59E2B31DB094}"/>
              </a:ext>
            </a:extLst>
          </p:cNvPr>
          <p:cNvSpPr txBox="1"/>
          <p:nvPr/>
        </p:nvSpPr>
        <p:spPr>
          <a:xfrm>
            <a:off x="5494789" y="3244334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15</a:t>
            </a:r>
            <a:r>
              <a:rPr lang="ko-KR" altLang="en-US" dirty="0"/>
              <a:t>개의 상품번호와 매출액</a:t>
            </a:r>
          </a:p>
        </p:txBody>
      </p:sp>
    </p:spTree>
    <p:extLst>
      <p:ext uri="{BB962C8B-B14F-4D97-AF65-F5344CB8AC3E}">
        <p14:creationId xmlns:p14="http://schemas.microsoft.com/office/powerpoint/2010/main" val="253198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UK COMMERCE 데이터 이용한 리포트 작성</vt:lpstr>
      <vt:lpstr>국가별, 상품별 구매지표 추출</vt:lpstr>
      <vt:lpstr>구매자가 가장 많이 구매한 상품</vt:lpstr>
      <vt:lpstr>가장 많은 매출을 올린 상품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COMMERCE 데이터 이용한 리포트 작성</dc:title>
  <dc:creator>I</dc:creator>
  <cp:lastModifiedBy>I</cp:lastModifiedBy>
  <cp:revision>1</cp:revision>
  <dcterms:created xsi:type="dcterms:W3CDTF">2021-11-05T09:55:40Z</dcterms:created>
  <dcterms:modified xsi:type="dcterms:W3CDTF">2021-11-05T10:43:15Z</dcterms:modified>
</cp:coreProperties>
</file>