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062" autoAdjust="0"/>
  </p:normalViewPr>
  <p:slideViewPr>
    <p:cSldViewPr snapToGrid="0">
      <p:cViewPr>
        <p:scale>
          <a:sx n="75" d="100"/>
          <a:sy n="75" d="100"/>
        </p:scale>
        <p:origin x="97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9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7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9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6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9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5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6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7162" y="2208363"/>
            <a:ext cx="3071004" cy="1846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modesto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543464" y="301926"/>
            <a:ext cx="2691442" cy="141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 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DataFrame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43464" y="1824488"/>
            <a:ext cx="2691442" cy="141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Weather 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DataFrame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43464" y="3347050"/>
            <a:ext cx="2691442" cy="141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Initial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State name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DataFrame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43464" y="4869612"/>
            <a:ext cx="2691442" cy="141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Change design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Parameter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7367" y="301926"/>
            <a:ext cx="3230593" cy="141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Optimization settings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Horizon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of pipe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Objective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7367" y="4869612"/>
            <a:ext cx="3230593" cy="1789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 structure (nodes/connections)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 models (structure/parameters)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Designparameters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8619225" y="2747513"/>
            <a:ext cx="3147205" cy="76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 name</a:t>
            </a:r>
          </a:p>
        </p:txBody>
      </p:sp>
      <p:cxnSp>
        <p:nvCxnSpPr>
          <p:cNvPr id="15" name="Curved Connector 14"/>
          <p:cNvCxnSpPr>
            <a:endCxn id="4" idx="1"/>
          </p:cNvCxnSpPr>
          <p:nvPr/>
        </p:nvCxnSpPr>
        <p:spPr>
          <a:xfrm rot="16200000" flipH="1">
            <a:off x="3195204" y="1187015"/>
            <a:ext cx="1331398" cy="1251994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3"/>
            <a:endCxn id="4" idx="2"/>
          </p:cNvCxnSpPr>
          <p:nvPr/>
        </p:nvCxnSpPr>
        <p:spPr>
          <a:xfrm>
            <a:off x="3234906" y="2531854"/>
            <a:ext cx="802256" cy="599536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7" idx="3"/>
          </p:cNvCxnSpPr>
          <p:nvPr/>
        </p:nvCxnSpPr>
        <p:spPr>
          <a:xfrm flipV="1">
            <a:off x="3234906" y="3511644"/>
            <a:ext cx="940279" cy="542772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4" idx="3"/>
          </p:cNvCxnSpPr>
          <p:nvPr/>
        </p:nvCxnSpPr>
        <p:spPr>
          <a:xfrm rot="5400000" flipH="1" flipV="1">
            <a:off x="2972782" y="4062862"/>
            <a:ext cx="1792911" cy="1235325"/>
          </a:xfrm>
          <a:prstGeom prst="curvedConnector3">
            <a:avLst>
              <a:gd name="adj1" fmla="val 65396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0" idx="0"/>
            <a:endCxn id="4" idx="4"/>
          </p:cNvCxnSpPr>
          <p:nvPr/>
        </p:nvCxnSpPr>
        <p:spPr>
          <a:xfrm rot="5400000" flipH="1" flipV="1">
            <a:off x="5165066" y="4462014"/>
            <a:ext cx="815196" cy="12700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9" idx="2"/>
            <a:endCxn id="4" idx="0"/>
          </p:cNvCxnSpPr>
          <p:nvPr/>
        </p:nvCxnSpPr>
        <p:spPr>
          <a:xfrm rot="5400000">
            <a:off x="5326812" y="1962510"/>
            <a:ext cx="491705" cy="12700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4" idx="6"/>
            <a:endCxn id="11" idx="1"/>
          </p:cNvCxnSpPr>
          <p:nvPr/>
        </p:nvCxnSpPr>
        <p:spPr>
          <a:xfrm flipV="1">
            <a:off x="7108166" y="3131389"/>
            <a:ext cx="1511059" cy="1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55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85521" y="1"/>
            <a:ext cx="10220960" cy="685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modesto</a:t>
            </a:r>
            <a:endParaRPr lang="en-US" sz="2800" b="1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Initialize: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/>
              <a:t>Set-up models of components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/>
              <a:t>Add models to correct nodes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/>
              <a:t>Define edges (pipes), linking beginning and end to correct nodes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Add parameters (user data, weather data, new design parameters…)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Solve optimization</a:t>
            </a:r>
          </a:p>
          <a:p>
            <a:pPr marL="1257300" lvl="2" indent="-342900">
              <a:buFont typeface="+mj-lt"/>
              <a:buAutoNum type="arabicPeriod"/>
            </a:pPr>
            <a:endParaRPr lang="en-US" sz="1600" dirty="0"/>
          </a:p>
          <a:p>
            <a:pPr marL="1257300" lvl="2" indent="-342900">
              <a:buFont typeface="+mj-lt"/>
              <a:buAutoNum type="arabicPeriod"/>
            </a:pPr>
            <a:endParaRPr lang="en-US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ctr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ctr">
              <a:buFont typeface="+mj-lt"/>
              <a:buAutoNum type="arabicPeriod"/>
            </a:pPr>
            <a:endParaRPr lang="en-US" sz="1600" dirty="0"/>
          </a:p>
          <a:p>
            <a:pPr marL="342900" indent="-342900" algn="ctr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ctr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 smtClean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 smtClean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 smtClean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 smtClean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145869" y="2128424"/>
            <a:ext cx="7781026" cy="455474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7644" y="2396131"/>
            <a:ext cx="3053750" cy="41838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48835" y="4337367"/>
            <a:ext cx="2219864" cy="4485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ProductionFix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48836" y="3146923"/>
            <a:ext cx="2219863" cy="4485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BuildingFixed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48836" y="3742145"/>
            <a:ext cx="2219863" cy="4485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BuildingVar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748835" y="4961342"/>
            <a:ext cx="2219864" cy="4485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ProductionVar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748835" y="5585317"/>
            <a:ext cx="2219864" cy="4485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691967" y="3146923"/>
            <a:ext cx="2386883" cy="26822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871804" y="3702882"/>
            <a:ext cx="2031881" cy="4485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ComplexPipe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877556" y="4264139"/>
            <a:ext cx="2031881" cy="4485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SimplePipe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871804" y="4811666"/>
            <a:ext cx="2031881" cy="4485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6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97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Annelies Vandermeulen</dc:creator>
  <cp:lastModifiedBy>Annelies Vandermeulen</cp:lastModifiedBy>
  <cp:revision>5</cp:revision>
  <dcterms:created xsi:type="dcterms:W3CDTF">2017-09-26T12:15:59Z</dcterms:created>
  <dcterms:modified xsi:type="dcterms:W3CDTF">2017-09-26T13:29:59Z</dcterms:modified>
</cp:coreProperties>
</file>