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8" r:id="rId3"/>
    <p:sldId id="259" r:id="rId4"/>
    <p:sldId id="287" r:id="rId5"/>
    <p:sldId id="295" r:id="rId6"/>
    <p:sldId id="294" r:id="rId7"/>
    <p:sldId id="260" r:id="rId8"/>
    <p:sldId id="262" r:id="rId9"/>
    <p:sldId id="298" r:id="rId10"/>
    <p:sldId id="299" r:id="rId11"/>
    <p:sldId id="268" r:id="rId12"/>
    <p:sldId id="297" r:id="rId13"/>
    <p:sldId id="289" r:id="rId14"/>
    <p:sldId id="300" r:id="rId15"/>
    <p:sldId id="278" r:id="rId16"/>
  </p:sldIdLst>
  <p:sldSz cx="9144000" cy="5143500" type="screen16x9"/>
  <p:notesSz cx="6858000" cy="9144000"/>
  <p:embeddedFontLst>
    <p:embeddedFont>
      <p:font typeface="Calibri" pitchFamily="34" charset="0"/>
      <p:regular r:id="rId18"/>
      <p:bold r:id="rId19"/>
      <p:italic r:id="rId20"/>
      <p:boldItalic r:id="rId21"/>
    </p:embeddedFont>
    <p:embeddedFont>
      <p:font typeface="Arial Rounded MT Bold" pitchFamily="34" charset="0"/>
      <p:regular r:id="rId22"/>
    </p:embeddedFont>
    <p:embeddedFont>
      <p:font typeface="Raleway Thin" charset="0"/>
      <p:regular r:id="rId23"/>
      <p:bold r:id="rId24"/>
      <p:italic r:id="rId25"/>
      <p:boldItalic r:id="rId26"/>
    </p:embeddedFont>
    <p:embeddedFont>
      <p:font typeface="Barlow Light" charset="0"/>
      <p:regular r:id="rId27"/>
      <p:bold r:id="rId28"/>
      <p:italic r:id="rId29"/>
      <p:boldItalic r:id="rId30"/>
    </p:embeddedFont>
    <p:embeddedFont>
      <p:font typeface="Barlow" charset="0"/>
      <p:regular r:id="rId31"/>
      <p:bold r:id="rId32"/>
      <p:italic r:id="rId33"/>
      <p:boldItalic r:id="rId34"/>
    </p:embeddedFont>
    <p:embeddedFont>
      <p:font typeface="Roboto" charset="0"/>
      <p:regular r:id="rId35"/>
    </p:embeddedFont>
    <p:embeddedFont>
      <p:font typeface="Raleway"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E74B41F-D91C-4C4F-AE26-0EBBD481DB1C}">
  <a:tblStyle styleId="{4E74B41F-D91C-4C4F-AE26-0EBBD481DB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771" autoAdjust="0"/>
    <p:restoredTop sz="94660"/>
  </p:normalViewPr>
  <p:slideViewPr>
    <p:cSldViewPr snapToGrid="0">
      <p:cViewPr varScale="1">
        <p:scale>
          <a:sx n="118" d="100"/>
          <a:sy n="118" d="100"/>
        </p:scale>
        <p:origin x="-365" y="-67"/>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9546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Roboto" panose="02000000000000000000" pitchFamily="2" charset="0"/>
              </a:rPr>
              <a:t>Reddit is not a platform to shout your message at your fans, but rather a place to interact with them.</a:t>
            </a:r>
            <a:endParaRPr dirty="0"/>
          </a:p>
        </p:txBody>
      </p:sp>
    </p:spTree>
    <p:extLst>
      <p:ext uri="{BB962C8B-B14F-4D97-AF65-F5344CB8AC3E}">
        <p14:creationId xmlns:p14="http://schemas.microsoft.com/office/powerpoint/2010/main" xmlns="" val="282808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Roboto" panose="02000000000000000000" pitchFamily="2" charset="0"/>
              </a:rPr>
              <a:t>Get connected: LinkedIn was built for networking, and it's still a useful networking tool. ... Build trust for your brand: LinkedIn is chock full of groups that are devoted to specific professional topics. ... Promote your brand as an authority: If you're creating great content pertinent to your industry, share it on LinkedIn</a:t>
            </a:r>
            <a:endParaRPr dirty="0"/>
          </a:p>
        </p:txBody>
      </p:sp>
    </p:spTree>
    <p:extLst>
      <p:ext uri="{BB962C8B-B14F-4D97-AF65-F5344CB8AC3E}">
        <p14:creationId xmlns:p14="http://schemas.microsoft.com/office/powerpoint/2010/main" xmlns="" val="343410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Roboto" panose="02000000000000000000" pitchFamily="2" charset="0"/>
              </a:rPr>
              <a:t>They are a great way of meeting new people You will get ideas and inspiration from speakers and other attendees You are certain to pick up tips that you can implement in your own business By sharing what you are struggling with you may well find some helpful advice It’s an opportunity to spend some time in the real world, away from your laptop</a:t>
            </a:r>
            <a:endParaRPr dirty="0"/>
          </a:p>
        </p:txBody>
      </p:sp>
    </p:spTree>
    <p:extLst>
      <p:ext uri="{BB962C8B-B14F-4D97-AF65-F5344CB8AC3E}">
        <p14:creationId xmlns:p14="http://schemas.microsoft.com/office/powerpoint/2010/main" xmlns="" val="2486456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prstGeom prst="rect">
            <a:avLst/>
          </a:prstGeom>
        </p:spPr>
        <p:txBody>
          <a:bodyPr spcFirstLastPara="1" wrap="square" lIns="0" tIns="0" rIns="0" bIns="0" anchor="ctr" anchorCtr="0">
            <a:noAutofit/>
          </a:bodyPr>
          <a:lstStyle/>
          <a:p>
            <a:pPr lvl="0"/>
            <a:r>
              <a:rPr lang="en-IN" dirty="0" err="1" smtClean="0">
                <a:latin typeface="Arial Rounded MT Bold" pitchFamily="34" charset="0"/>
              </a:rPr>
              <a:t>Trippify</a:t>
            </a:r>
            <a:r>
              <a:rPr lang="en-IN" dirty="0" smtClean="0"/>
              <a:t/>
            </a:r>
            <a:br>
              <a:rPr lang="en-IN" dirty="0" smtClean="0"/>
            </a:br>
            <a:r>
              <a:rPr lang="en-IN" sz="2000" dirty="0" smtClean="0"/>
              <a:t>Commute with your colleagues</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3" name="Google Shape;741;p18"/>
          <p:cNvSpPr txBox="1">
            <a:spLocks/>
          </p:cNvSpPr>
          <p:nvPr/>
        </p:nvSpPr>
        <p:spPr>
          <a:xfrm>
            <a:off x="247508" y="249638"/>
            <a:ext cx="8587110" cy="802266"/>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80000"/>
              </a:lnSpc>
              <a:spcBef>
                <a:spcPts val="0"/>
              </a:spcBef>
              <a:spcAft>
                <a:spcPts val="0"/>
              </a:spcAft>
              <a:buClr>
                <a:schemeClr val="accent2"/>
              </a:buClr>
              <a:buSzPts val="4800"/>
              <a:buFont typeface="Raleway Thin"/>
              <a:buNone/>
              <a:tabLst/>
              <a:defRPr/>
            </a:pPr>
            <a:r>
              <a:rPr lang="en-IN" sz="3200" dirty="0" smtClean="0">
                <a:solidFill>
                  <a:schemeClr val="accent1"/>
                </a:solidFill>
                <a:latin typeface="Raleway Thin"/>
                <a:ea typeface="Raleway Thin"/>
                <a:cs typeface="Raleway Thin"/>
                <a:sym typeface="Raleway Thin"/>
              </a:rPr>
              <a:t>   Advantages </a:t>
            </a:r>
            <a:r>
              <a:rPr kumimoji="0" lang="en-IN" sz="3200" b="0" i="0" u="none" strike="noStrike" kern="0" cap="none" spc="0" normalizeH="0" baseline="0" noProof="0" dirty="0" smtClean="0">
                <a:ln>
                  <a:noFill/>
                </a:ln>
                <a:solidFill>
                  <a:schemeClr val="accent1"/>
                </a:solidFill>
                <a:effectLst/>
                <a:uLnTx/>
                <a:uFillTx/>
                <a:latin typeface="Raleway Thin"/>
                <a:ea typeface="Raleway Thin"/>
                <a:cs typeface="Raleway Thin"/>
                <a:sym typeface="Raleway Thin"/>
              </a:rPr>
              <a:t>of </a:t>
            </a:r>
            <a:r>
              <a:rPr kumimoji="0" lang="en-IN" sz="3200" b="0" i="0" u="none" strike="noStrike" kern="0" cap="none" spc="0" normalizeH="0" baseline="0" noProof="0" dirty="0" err="1" smtClean="0">
                <a:ln>
                  <a:noFill/>
                </a:ln>
                <a:solidFill>
                  <a:schemeClr val="accent1"/>
                </a:solidFill>
                <a:effectLst/>
                <a:uLnTx/>
                <a:uFillTx/>
                <a:latin typeface="Raleway Thin"/>
                <a:ea typeface="Raleway Thin"/>
                <a:cs typeface="Raleway Thin"/>
                <a:sym typeface="Raleway Thin"/>
              </a:rPr>
              <a:t>Trippify</a:t>
            </a:r>
            <a:endParaRPr kumimoji="0" lang="en-IN" sz="3200" b="0" i="0" u="none" strike="noStrike" kern="0" cap="none" spc="0" normalizeH="0" baseline="0" noProof="0" dirty="0">
              <a:ln>
                <a:noFill/>
              </a:ln>
              <a:solidFill>
                <a:schemeClr val="accent1"/>
              </a:solidFill>
              <a:effectLst/>
              <a:uLnTx/>
              <a:uFillTx/>
              <a:latin typeface="Raleway Thin"/>
              <a:ea typeface="Raleway Thin"/>
              <a:cs typeface="Raleway Thin"/>
              <a:sym typeface="Raleway Thin"/>
            </a:endParaRPr>
          </a:p>
        </p:txBody>
      </p:sp>
      <p:sp>
        <p:nvSpPr>
          <p:cNvPr id="5" name="Google Shape;742;p18"/>
          <p:cNvSpPr txBox="1">
            <a:spLocks/>
          </p:cNvSpPr>
          <p:nvPr/>
        </p:nvSpPr>
        <p:spPr>
          <a:xfrm>
            <a:off x="432098" y="1013267"/>
            <a:ext cx="7797501" cy="3725690"/>
          </a:xfrm>
          <a:prstGeom prst="rect">
            <a:avLst/>
          </a:prstGeom>
          <a:noFill/>
          <a:ln>
            <a:noFill/>
          </a:ln>
        </p:spPr>
        <p:txBody>
          <a:bodyPr spcFirstLastPara="1" wrap="square" lIns="0" tIns="0" rIns="0" bIns="0" anchor="t" anchorCtr="0">
            <a:noAutofit/>
          </a:bodyPr>
          <a:lstStyle/>
          <a:p>
            <a:pPr marL="342900" lvl="0" indent="-342900">
              <a:lnSpc>
                <a:spcPct val="110000"/>
              </a:lnSpc>
              <a:spcBef>
                <a:spcPts val="600"/>
              </a:spcBef>
              <a:buClr>
                <a:schemeClr val="accent1"/>
              </a:buClr>
              <a:buSzPts val="1800"/>
              <a:buFont typeface="Barlow Light"/>
              <a:buChar char="▸"/>
            </a:pPr>
            <a:endParaRPr lang="en-US" sz="1600" dirty="0" smtClean="0">
              <a:solidFill>
                <a:schemeClr val="dk1"/>
              </a:solidFill>
              <a:latin typeface="Barlow Light"/>
              <a:ea typeface="Barlow Light"/>
              <a:cs typeface="Barlow Light"/>
              <a:sym typeface="Barlow Light"/>
            </a:endParaRPr>
          </a:p>
          <a:p>
            <a:pPr marL="342900" lvl="0" indent="-342900">
              <a:lnSpc>
                <a:spcPct val="110000"/>
              </a:lnSpc>
              <a:spcBef>
                <a:spcPts val="600"/>
              </a:spcBef>
              <a:buClr>
                <a:schemeClr val="accent1"/>
              </a:buClr>
              <a:buSzPts val="1800"/>
              <a:buFont typeface="Barlow Light"/>
              <a:buChar char="▸"/>
            </a:pPr>
            <a:r>
              <a:rPr lang="en-US" sz="1600" dirty="0" smtClean="0">
                <a:solidFill>
                  <a:schemeClr val="dk1"/>
                </a:solidFill>
                <a:latin typeface="Barlow Light"/>
                <a:ea typeface="Barlow Light"/>
                <a:cs typeface="Barlow Light"/>
                <a:sym typeface="Barlow Light"/>
              </a:rPr>
              <a:t>Advantages</a:t>
            </a:r>
          </a:p>
          <a:p>
            <a:pPr marL="342900" lvl="0" indent="-342900">
              <a:lnSpc>
                <a:spcPct val="110000"/>
              </a:lnSpc>
              <a:spcBef>
                <a:spcPts val="600"/>
              </a:spcBef>
              <a:buClr>
                <a:schemeClr val="accent1"/>
              </a:buClr>
              <a:buSzPts val="1800"/>
            </a:pPr>
            <a:r>
              <a:rPr lang="en-US" sz="1600" dirty="0" smtClean="0">
                <a:solidFill>
                  <a:schemeClr val="dk1"/>
                </a:solidFill>
                <a:latin typeface="Barlow Light"/>
                <a:ea typeface="Barlow Light"/>
                <a:cs typeface="Barlow Light"/>
                <a:sym typeface="Barlow Light"/>
              </a:rPr>
              <a:t>               1. User can offer ride sharing services.</a:t>
            </a:r>
          </a:p>
          <a:p>
            <a:pPr marL="342900" lvl="0" indent="-342900">
              <a:lnSpc>
                <a:spcPct val="110000"/>
              </a:lnSpc>
              <a:spcBef>
                <a:spcPts val="600"/>
              </a:spcBef>
              <a:buClr>
                <a:schemeClr val="accent1"/>
              </a:buClr>
              <a:buSzPts val="1800"/>
            </a:pPr>
            <a:r>
              <a:rPr lang="en-US" sz="1600" dirty="0" smtClean="0">
                <a:solidFill>
                  <a:schemeClr val="dk1"/>
                </a:solidFill>
                <a:latin typeface="Barlow Light"/>
                <a:ea typeface="Barlow Light"/>
                <a:cs typeface="Barlow Light"/>
                <a:sym typeface="Barlow Light"/>
              </a:rPr>
              <a:t>               2.User can look for available vehicle along their desired  route.</a:t>
            </a:r>
          </a:p>
          <a:p>
            <a:pPr marL="342900" lvl="0" indent="-342900">
              <a:lnSpc>
                <a:spcPct val="110000"/>
              </a:lnSpc>
              <a:spcBef>
                <a:spcPts val="600"/>
              </a:spcBef>
              <a:buClr>
                <a:schemeClr val="accent1"/>
              </a:buClr>
              <a:buSzPts val="1800"/>
            </a:pPr>
            <a:r>
              <a:rPr lang="en-US" sz="1600" dirty="0" smtClean="0">
                <a:solidFill>
                  <a:schemeClr val="dk1"/>
                </a:solidFill>
                <a:latin typeface="Barlow Light"/>
                <a:ea typeface="Barlow Light"/>
                <a:cs typeface="Barlow Light"/>
                <a:sym typeface="Barlow Light"/>
              </a:rPr>
              <a:t>               3</a:t>
            </a:r>
            <a:r>
              <a:rPr lang="en-US" sz="1600" dirty="0" smtClean="0">
                <a:solidFill>
                  <a:schemeClr val="dk1"/>
                </a:solidFill>
                <a:latin typeface="Barlow Light" charset="0"/>
                <a:ea typeface="Barlow Light"/>
                <a:cs typeface="Barlow Light"/>
                <a:sym typeface="Barlow Light"/>
              </a:rPr>
              <a:t>. </a:t>
            </a:r>
            <a:r>
              <a:rPr lang="en-US" sz="1600" dirty="0" smtClean="0">
                <a:latin typeface="Barlow Light" charset="0"/>
              </a:rPr>
              <a:t>Conserve natural resources.</a:t>
            </a:r>
          </a:p>
          <a:p>
            <a:pPr marL="342900" lvl="0" indent="-342900">
              <a:lnSpc>
                <a:spcPct val="110000"/>
              </a:lnSpc>
              <a:spcBef>
                <a:spcPts val="600"/>
              </a:spcBef>
              <a:buClr>
                <a:schemeClr val="accent1"/>
              </a:buClr>
              <a:buSzPts val="1800"/>
            </a:pPr>
            <a:r>
              <a:rPr lang="en-US" sz="1600" dirty="0" smtClean="0">
                <a:latin typeface="Barlow Light" charset="0"/>
              </a:rPr>
              <a:t>               4. Reduction in traffic congestion.</a:t>
            </a:r>
          </a:p>
          <a:p>
            <a:pPr marL="342900" lvl="0" indent="-342900">
              <a:lnSpc>
                <a:spcPct val="110000"/>
              </a:lnSpc>
              <a:spcBef>
                <a:spcPts val="600"/>
              </a:spcBef>
              <a:buClr>
                <a:schemeClr val="accent1"/>
              </a:buClr>
              <a:buSzPts val="1800"/>
            </a:pPr>
            <a:r>
              <a:rPr lang="en-US" sz="1600" dirty="0" smtClean="0">
                <a:latin typeface="Barlow Light" charset="0"/>
              </a:rPr>
              <a:t>               5. It is quick, affordable and safe.</a:t>
            </a:r>
          </a:p>
          <a:p>
            <a:pPr marL="342900" lvl="0" indent="-342900">
              <a:lnSpc>
                <a:spcPct val="110000"/>
              </a:lnSpc>
              <a:spcBef>
                <a:spcPts val="600"/>
              </a:spcBef>
              <a:buClr>
                <a:schemeClr val="accent1"/>
              </a:buClr>
              <a:buSzPts val="1800"/>
            </a:pPr>
            <a:r>
              <a:rPr lang="en-US" sz="1600" dirty="0" smtClean="0">
                <a:latin typeface="Barlow Light" charset="0"/>
              </a:rPr>
              <a:t>               6. It offer door-to-door convenience, safety and reliable quality.</a:t>
            </a:r>
          </a:p>
          <a:p>
            <a:pPr marL="342900" lvl="0" indent="-342900">
              <a:lnSpc>
                <a:spcPct val="110000"/>
              </a:lnSpc>
              <a:spcBef>
                <a:spcPts val="600"/>
              </a:spcBef>
              <a:buClr>
                <a:schemeClr val="accent1"/>
              </a:buClr>
              <a:buSzPts val="1800"/>
            </a:pPr>
            <a:endParaRPr lang="en-US" sz="1600" dirty="0" smtClean="0">
              <a:solidFill>
                <a:schemeClr val="dk1"/>
              </a:solidFill>
              <a:latin typeface="Barlow Light"/>
              <a:ea typeface="Barlow Light"/>
              <a:cs typeface="Barlow Light"/>
              <a:sym typeface="Barlow Light"/>
            </a:endParaRPr>
          </a:p>
          <a:p>
            <a:pPr marL="342900" lvl="0" indent="-342900">
              <a:lnSpc>
                <a:spcPct val="110000"/>
              </a:lnSpc>
              <a:spcBef>
                <a:spcPts val="600"/>
              </a:spcBef>
              <a:buClr>
                <a:schemeClr val="accent1"/>
              </a:buClr>
              <a:buSzPts val="1800"/>
            </a:pPr>
            <a:endParaRPr lang="en-US" sz="1600" dirty="0" smtClean="0">
              <a:solidFill>
                <a:schemeClr val="dk1"/>
              </a:solidFill>
              <a:latin typeface="Barlow Light"/>
              <a:ea typeface="Barlow Light"/>
              <a:cs typeface="Barlow Light"/>
              <a:sym typeface="Barlow Light"/>
            </a:endParaRPr>
          </a:p>
          <a:p>
            <a:pPr marL="342900" lvl="0" indent="-342900">
              <a:lnSpc>
                <a:spcPct val="110000"/>
              </a:lnSpc>
              <a:spcBef>
                <a:spcPts val="600"/>
              </a:spcBef>
              <a:buClr>
                <a:schemeClr val="accent1"/>
              </a:buClr>
              <a:buSzPts val="1800"/>
            </a:pPr>
            <a:endParaRPr lang="en-US" sz="1600" dirty="0" smtClean="0">
              <a:solidFill>
                <a:schemeClr val="dk1"/>
              </a:solidFill>
              <a:latin typeface="Barlow Light"/>
              <a:ea typeface="Barlow Light"/>
              <a:cs typeface="Barlow Light"/>
              <a:sym typeface="Barlow Light"/>
            </a:endParaRPr>
          </a:p>
          <a:p>
            <a:pPr marL="342900" lvl="0" indent="-342900">
              <a:lnSpc>
                <a:spcPct val="110000"/>
              </a:lnSpc>
              <a:spcBef>
                <a:spcPts val="600"/>
              </a:spcBef>
              <a:buClr>
                <a:schemeClr val="accent1"/>
              </a:buClr>
              <a:buSzPts val="1800"/>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a:ln>
                <a:noFill/>
              </a:ln>
              <a:solidFill>
                <a:schemeClr val="dk1"/>
              </a:solidFill>
              <a:effectLst/>
              <a:uLnTx/>
              <a:uFillTx/>
              <a:latin typeface="Barlow Light"/>
              <a:ea typeface="Barlow Light"/>
              <a:cs typeface="Barlow Light"/>
              <a:sym typeface="Barlow Ligh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6290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4000" dirty="0"/>
              <a:t>Features of </a:t>
            </a:r>
            <a:r>
              <a:rPr lang="en-IN" sz="4000" dirty="0" err="1" smtClean="0"/>
              <a:t>Trippify</a:t>
            </a:r>
            <a:r>
              <a:rPr lang="en-IN" sz="4000" dirty="0" smtClean="0"/>
              <a:t> </a:t>
            </a:r>
            <a:endParaRPr sz="4000" dirty="0"/>
          </a:p>
        </p:txBody>
      </p:sp>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2" name="TextBox 1">
            <a:extLst>
              <a:ext uri="{FF2B5EF4-FFF2-40B4-BE49-F238E27FC236}">
                <a16:creationId xmlns:a16="http://schemas.microsoft.com/office/drawing/2014/main" xmlns="" id="{C903CDF1-4A4C-4573-AF22-F0C88555DEBE}"/>
              </a:ext>
            </a:extLst>
          </p:cNvPr>
          <p:cNvSpPr txBox="1"/>
          <p:nvPr/>
        </p:nvSpPr>
        <p:spPr>
          <a:xfrm>
            <a:off x="202076" y="1447079"/>
            <a:ext cx="4790399" cy="923330"/>
          </a:xfrm>
          <a:prstGeom prst="rect">
            <a:avLst/>
          </a:prstGeom>
          <a:noFill/>
        </p:spPr>
        <p:txBody>
          <a:bodyPr wrap="square" rtlCol="0">
            <a:spAutoFit/>
          </a:bodyPr>
          <a:lstStyle/>
          <a:p>
            <a:pPr marL="342900" indent="-342900">
              <a:buFont typeface="Arial" panose="020B0604020202020204" pitchFamily="34" charset="0"/>
              <a:buChar char="•"/>
            </a:pPr>
            <a:endParaRPr lang="en-IN" sz="1800" dirty="0" smtClean="0">
              <a:latin typeface="Barlow Light" panose="020B0604020202020204" charset="0"/>
            </a:endParaRPr>
          </a:p>
          <a:p>
            <a:pPr marL="342900" indent="-342900">
              <a:buFont typeface="Arial" panose="020B0604020202020204" pitchFamily="34" charset="0"/>
              <a:buChar char="•"/>
            </a:pPr>
            <a:endParaRPr lang="en-IN" sz="1800" dirty="0">
              <a:latin typeface="Barlow Light" panose="020B0604020202020204" charset="0"/>
            </a:endParaRPr>
          </a:p>
          <a:p>
            <a:pPr marL="342900" indent="-342900">
              <a:buFont typeface="Arial" panose="020B0604020202020204" pitchFamily="34" charset="0"/>
              <a:buChar char="•"/>
            </a:pPr>
            <a:endParaRPr lang="en-IN" sz="1800" dirty="0">
              <a:latin typeface="Barlow Light" panose="020B0604020202020204" charset="0"/>
            </a:endParaRPr>
          </a:p>
        </p:txBody>
      </p:sp>
      <p:grpSp>
        <p:nvGrpSpPr>
          <p:cNvPr id="104" name="Google Shape;1748;p30">
            <a:extLst>
              <a:ext uri="{FF2B5EF4-FFF2-40B4-BE49-F238E27FC236}">
                <a16:creationId xmlns:a16="http://schemas.microsoft.com/office/drawing/2014/main" xmlns="" id="{182DC862-FB7A-4A0A-8731-9A58C1239E13}"/>
              </a:ext>
            </a:extLst>
          </p:cNvPr>
          <p:cNvGrpSpPr/>
          <p:nvPr/>
        </p:nvGrpSpPr>
        <p:grpSpPr>
          <a:xfrm>
            <a:off x="7889662" y="38150"/>
            <a:ext cx="759363" cy="629021"/>
            <a:chOff x="2181300" y="231400"/>
            <a:chExt cx="4262637" cy="4762499"/>
          </a:xfrm>
        </p:grpSpPr>
        <p:sp>
          <p:nvSpPr>
            <p:cNvPr id="105" name="Google Shape;1749;p30">
              <a:extLst>
                <a:ext uri="{FF2B5EF4-FFF2-40B4-BE49-F238E27FC236}">
                  <a16:creationId xmlns:a16="http://schemas.microsoft.com/office/drawing/2014/main" xmlns="" id="{31D334EC-B31B-44C1-902F-480D7B541E60}"/>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750;p30">
              <a:extLst>
                <a:ext uri="{FF2B5EF4-FFF2-40B4-BE49-F238E27FC236}">
                  <a16:creationId xmlns:a16="http://schemas.microsoft.com/office/drawing/2014/main" xmlns="" id="{0042C39C-5B55-4DB4-B9CA-83D8EFC58533}"/>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751;p30">
              <a:extLst>
                <a:ext uri="{FF2B5EF4-FFF2-40B4-BE49-F238E27FC236}">
                  <a16:creationId xmlns:a16="http://schemas.microsoft.com/office/drawing/2014/main" xmlns="" id="{83B2D2E4-BCAB-47E4-8FE9-4D92CF47139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752;p30">
              <a:extLst>
                <a:ext uri="{FF2B5EF4-FFF2-40B4-BE49-F238E27FC236}">
                  <a16:creationId xmlns:a16="http://schemas.microsoft.com/office/drawing/2014/main" xmlns="" id="{34A39700-E309-4BFE-B168-D9B4ED1A0B90}"/>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753;p30">
              <a:extLst>
                <a:ext uri="{FF2B5EF4-FFF2-40B4-BE49-F238E27FC236}">
                  <a16:creationId xmlns:a16="http://schemas.microsoft.com/office/drawing/2014/main" xmlns="" id="{532FBA70-D05F-46CB-8613-71CD9C34BA6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754;p30">
              <a:extLst>
                <a:ext uri="{FF2B5EF4-FFF2-40B4-BE49-F238E27FC236}">
                  <a16:creationId xmlns:a16="http://schemas.microsoft.com/office/drawing/2014/main" xmlns="" id="{E6E53D70-4BEC-40D1-943A-677274A0A018}"/>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755;p30">
              <a:extLst>
                <a:ext uri="{FF2B5EF4-FFF2-40B4-BE49-F238E27FC236}">
                  <a16:creationId xmlns:a16="http://schemas.microsoft.com/office/drawing/2014/main" xmlns="" id="{1DBA671C-AA24-42CF-8803-10D5C85B9230}"/>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756;p30">
              <a:extLst>
                <a:ext uri="{FF2B5EF4-FFF2-40B4-BE49-F238E27FC236}">
                  <a16:creationId xmlns:a16="http://schemas.microsoft.com/office/drawing/2014/main" xmlns="" id="{57F40065-9B56-481B-B99A-0A5D91C109AF}"/>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757;p30">
              <a:extLst>
                <a:ext uri="{FF2B5EF4-FFF2-40B4-BE49-F238E27FC236}">
                  <a16:creationId xmlns:a16="http://schemas.microsoft.com/office/drawing/2014/main" xmlns="" id="{938F16D7-1DF0-434D-B41B-1F7555D7FD23}"/>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758;p30">
              <a:extLst>
                <a:ext uri="{FF2B5EF4-FFF2-40B4-BE49-F238E27FC236}">
                  <a16:creationId xmlns:a16="http://schemas.microsoft.com/office/drawing/2014/main" xmlns="" id="{483F5EE8-9582-4AA6-AF2A-E24B53A5AFD7}"/>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759;p30">
              <a:extLst>
                <a:ext uri="{FF2B5EF4-FFF2-40B4-BE49-F238E27FC236}">
                  <a16:creationId xmlns:a16="http://schemas.microsoft.com/office/drawing/2014/main" xmlns="" id="{1C8ACA06-7D00-43D6-894A-F2E4A0870EEC}"/>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760;p30">
              <a:extLst>
                <a:ext uri="{FF2B5EF4-FFF2-40B4-BE49-F238E27FC236}">
                  <a16:creationId xmlns:a16="http://schemas.microsoft.com/office/drawing/2014/main" xmlns="" id="{B1427A98-AE9F-4A70-9B6D-AAAEAD35938B}"/>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761;p30">
              <a:extLst>
                <a:ext uri="{FF2B5EF4-FFF2-40B4-BE49-F238E27FC236}">
                  <a16:creationId xmlns:a16="http://schemas.microsoft.com/office/drawing/2014/main" xmlns="" id="{BDA77309-7102-483E-9E84-8D0C54ADD87C}"/>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762;p30">
              <a:extLst>
                <a:ext uri="{FF2B5EF4-FFF2-40B4-BE49-F238E27FC236}">
                  <a16:creationId xmlns:a16="http://schemas.microsoft.com/office/drawing/2014/main" xmlns="" id="{7B263D5D-CA26-4D17-A495-C8632A72283C}"/>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763;p30">
              <a:extLst>
                <a:ext uri="{FF2B5EF4-FFF2-40B4-BE49-F238E27FC236}">
                  <a16:creationId xmlns:a16="http://schemas.microsoft.com/office/drawing/2014/main" xmlns="" id="{33DA0271-DC3A-4688-BB74-20C4BCECC5CE}"/>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764;p30">
              <a:extLst>
                <a:ext uri="{FF2B5EF4-FFF2-40B4-BE49-F238E27FC236}">
                  <a16:creationId xmlns:a16="http://schemas.microsoft.com/office/drawing/2014/main" xmlns="" id="{3CFB5F3D-8B18-471E-99EE-F135E91525D9}"/>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765;p30">
              <a:extLst>
                <a:ext uri="{FF2B5EF4-FFF2-40B4-BE49-F238E27FC236}">
                  <a16:creationId xmlns:a16="http://schemas.microsoft.com/office/drawing/2014/main" xmlns="" id="{97C83E8A-DEBA-423F-A177-C98FE8AC80AE}"/>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766;p30">
              <a:extLst>
                <a:ext uri="{FF2B5EF4-FFF2-40B4-BE49-F238E27FC236}">
                  <a16:creationId xmlns:a16="http://schemas.microsoft.com/office/drawing/2014/main" xmlns="" id="{14AECF8B-9AB5-4F05-9675-195E89B1FF14}"/>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767;p30">
              <a:extLst>
                <a:ext uri="{FF2B5EF4-FFF2-40B4-BE49-F238E27FC236}">
                  <a16:creationId xmlns:a16="http://schemas.microsoft.com/office/drawing/2014/main" xmlns="" id="{B34AC7DF-B2AE-4ED2-8407-DDDD04E77D11}"/>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768;p30">
              <a:extLst>
                <a:ext uri="{FF2B5EF4-FFF2-40B4-BE49-F238E27FC236}">
                  <a16:creationId xmlns:a16="http://schemas.microsoft.com/office/drawing/2014/main" xmlns="" id="{7F1D15E3-24F1-4909-BBCA-10B7AA076780}"/>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769;p30">
              <a:extLst>
                <a:ext uri="{FF2B5EF4-FFF2-40B4-BE49-F238E27FC236}">
                  <a16:creationId xmlns:a16="http://schemas.microsoft.com/office/drawing/2014/main" xmlns="" id="{9FD3B7B1-A770-4696-A776-8711426C3051}"/>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770;p30">
              <a:extLst>
                <a:ext uri="{FF2B5EF4-FFF2-40B4-BE49-F238E27FC236}">
                  <a16:creationId xmlns:a16="http://schemas.microsoft.com/office/drawing/2014/main" xmlns="" id="{401C8623-613E-4D43-95CD-1A168DD8369E}"/>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771;p30">
              <a:extLst>
                <a:ext uri="{FF2B5EF4-FFF2-40B4-BE49-F238E27FC236}">
                  <a16:creationId xmlns:a16="http://schemas.microsoft.com/office/drawing/2014/main" xmlns="" id="{A1DFF13F-4D9D-4664-976D-E20A6B25B046}"/>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772;p30">
              <a:extLst>
                <a:ext uri="{FF2B5EF4-FFF2-40B4-BE49-F238E27FC236}">
                  <a16:creationId xmlns:a16="http://schemas.microsoft.com/office/drawing/2014/main" xmlns="" id="{C9DF224E-6C95-4907-A949-940DF57CF08B}"/>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773;p30">
              <a:extLst>
                <a:ext uri="{FF2B5EF4-FFF2-40B4-BE49-F238E27FC236}">
                  <a16:creationId xmlns:a16="http://schemas.microsoft.com/office/drawing/2014/main" xmlns="" id="{E1E57717-F84F-440E-BDC3-241CD68F3D92}"/>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774;p30">
              <a:extLst>
                <a:ext uri="{FF2B5EF4-FFF2-40B4-BE49-F238E27FC236}">
                  <a16:creationId xmlns:a16="http://schemas.microsoft.com/office/drawing/2014/main" xmlns="" id="{ED23C543-FDE3-44AD-AA5B-2F8B0020EF0A}"/>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775;p30">
              <a:extLst>
                <a:ext uri="{FF2B5EF4-FFF2-40B4-BE49-F238E27FC236}">
                  <a16:creationId xmlns:a16="http://schemas.microsoft.com/office/drawing/2014/main" xmlns="" id="{842A351A-6C79-4811-B2B8-492A3AD2EFD6}"/>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776;p30">
              <a:extLst>
                <a:ext uri="{FF2B5EF4-FFF2-40B4-BE49-F238E27FC236}">
                  <a16:creationId xmlns:a16="http://schemas.microsoft.com/office/drawing/2014/main" xmlns="" id="{5C469D68-B5D8-4AC5-AF1E-874A9537010B}"/>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777;p30">
              <a:extLst>
                <a:ext uri="{FF2B5EF4-FFF2-40B4-BE49-F238E27FC236}">
                  <a16:creationId xmlns:a16="http://schemas.microsoft.com/office/drawing/2014/main" xmlns="" id="{C08E7E41-B776-4810-987C-2FC4FF399DB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778;p30">
              <a:extLst>
                <a:ext uri="{FF2B5EF4-FFF2-40B4-BE49-F238E27FC236}">
                  <a16:creationId xmlns:a16="http://schemas.microsoft.com/office/drawing/2014/main" xmlns="" id="{4C7E0E10-BC43-4ED9-B8BD-1A6157215331}"/>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779;p30">
              <a:extLst>
                <a:ext uri="{FF2B5EF4-FFF2-40B4-BE49-F238E27FC236}">
                  <a16:creationId xmlns:a16="http://schemas.microsoft.com/office/drawing/2014/main" xmlns="" id="{58701A66-7662-4961-A67A-666DF2C3B8F7}"/>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780;p30">
              <a:extLst>
                <a:ext uri="{FF2B5EF4-FFF2-40B4-BE49-F238E27FC236}">
                  <a16:creationId xmlns:a16="http://schemas.microsoft.com/office/drawing/2014/main" xmlns="" id="{0FB9705E-2DA5-415E-A9C1-47D3DC31690A}"/>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781;p30">
              <a:extLst>
                <a:ext uri="{FF2B5EF4-FFF2-40B4-BE49-F238E27FC236}">
                  <a16:creationId xmlns:a16="http://schemas.microsoft.com/office/drawing/2014/main" xmlns="" id="{CC5F2153-F190-42C6-8CCD-50429930040E}"/>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782;p30">
              <a:extLst>
                <a:ext uri="{FF2B5EF4-FFF2-40B4-BE49-F238E27FC236}">
                  <a16:creationId xmlns:a16="http://schemas.microsoft.com/office/drawing/2014/main" xmlns="" id="{CC2D8437-2F86-4D58-8FDB-6DAE9468F2B8}"/>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783;p30">
              <a:extLst>
                <a:ext uri="{FF2B5EF4-FFF2-40B4-BE49-F238E27FC236}">
                  <a16:creationId xmlns:a16="http://schemas.microsoft.com/office/drawing/2014/main" xmlns="" id="{718ACD96-8B41-4CE7-89B3-7FC0B481599E}"/>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784;p30">
              <a:extLst>
                <a:ext uri="{FF2B5EF4-FFF2-40B4-BE49-F238E27FC236}">
                  <a16:creationId xmlns:a16="http://schemas.microsoft.com/office/drawing/2014/main" xmlns="" id="{5D8E9096-44C3-4E03-B57E-F30095923AD7}"/>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785;p30">
              <a:extLst>
                <a:ext uri="{FF2B5EF4-FFF2-40B4-BE49-F238E27FC236}">
                  <a16:creationId xmlns:a16="http://schemas.microsoft.com/office/drawing/2014/main" xmlns="" id="{4A68F81C-638E-4508-AFA4-36B574CE3E4D}"/>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786;p30">
              <a:extLst>
                <a:ext uri="{FF2B5EF4-FFF2-40B4-BE49-F238E27FC236}">
                  <a16:creationId xmlns:a16="http://schemas.microsoft.com/office/drawing/2014/main" xmlns="" id="{355CC234-44B3-44D8-ADAF-61596B15054C}"/>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 name="Google Shape;1787;p30">
              <a:extLst>
                <a:ext uri="{FF2B5EF4-FFF2-40B4-BE49-F238E27FC236}">
                  <a16:creationId xmlns:a16="http://schemas.microsoft.com/office/drawing/2014/main" xmlns="" id="{ADD2B495-2397-4B74-9053-9E496B444210}"/>
                </a:ext>
              </a:extLst>
            </p:cNvPr>
            <p:cNvGrpSpPr/>
            <p:nvPr/>
          </p:nvGrpSpPr>
          <p:grpSpPr>
            <a:xfrm>
              <a:off x="3103642" y="4105408"/>
              <a:ext cx="746807" cy="516445"/>
              <a:chOff x="4884742" y="4921758"/>
              <a:chExt cx="746807" cy="516445"/>
            </a:xfrm>
          </p:grpSpPr>
          <p:sp>
            <p:nvSpPr>
              <p:cNvPr id="295" name="Google Shape;1788;p30">
                <a:extLst>
                  <a:ext uri="{FF2B5EF4-FFF2-40B4-BE49-F238E27FC236}">
                    <a16:creationId xmlns:a16="http://schemas.microsoft.com/office/drawing/2014/main" xmlns="" id="{E08F0A1B-4F58-4ECD-AE3A-CA0493A19B29}"/>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789;p30">
                <a:extLst>
                  <a:ext uri="{FF2B5EF4-FFF2-40B4-BE49-F238E27FC236}">
                    <a16:creationId xmlns:a16="http://schemas.microsoft.com/office/drawing/2014/main" xmlns="" id="{0813BFF0-9BBF-4215-974E-DB7FFFD45E14}"/>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790;p30">
                <a:extLst>
                  <a:ext uri="{FF2B5EF4-FFF2-40B4-BE49-F238E27FC236}">
                    <a16:creationId xmlns:a16="http://schemas.microsoft.com/office/drawing/2014/main" xmlns="" id="{9DB381F5-E63B-485D-9BFF-F63AC4AEA43C}"/>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791;p30">
                <a:extLst>
                  <a:ext uri="{FF2B5EF4-FFF2-40B4-BE49-F238E27FC236}">
                    <a16:creationId xmlns:a16="http://schemas.microsoft.com/office/drawing/2014/main" xmlns="" id="{DC58BBCD-A2B4-4226-AD5C-765A1EB40009}"/>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792;p30">
                <a:extLst>
                  <a:ext uri="{FF2B5EF4-FFF2-40B4-BE49-F238E27FC236}">
                    <a16:creationId xmlns:a16="http://schemas.microsoft.com/office/drawing/2014/main" xmlns="" id="{EB5C25D7-C2F2-4CE3-92E2-F121D79F9CF8}"/>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793;p30">
                <a:extLst>
                  <a:ext uri="{FF2B5EF4-FFF2-40B4-BE49-F238E27FC236}">
                    <a16:creationId xmlns:a16="http://schemas.microsoft.com/office/drawing/2014/main" xmlns="" id="{6FD44164-2277-402F-847C-8E4BDC8A8E6E}"/>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794;p30">
                <a:extLst>
                  <a:ext uri="{FF2B5EF4-FFF2-40B4-BE49-F238E27FC236}">
                    <a16:creationId xmlns:a16="http://schemas.microsoft.com/office/drawing/2014/main" xmlns="" id="{062598DD-527F-4D76-AC4A-A799D048F67B}"/>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795;p30">
                <a:extLst>
                  <a:ext uri="{FF2B5EF4-FFF2-40B4-BE49-F238E27FC236}">
                    <a16:creationId xmlns:a16="http://schemas.microsoft.com/office/drawing/2014/main" xmlns="" id="{E569B926-84F9-4341-8DF5-9BB532E85D8B}"/>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796;p30">
                <a:extLst>
                  <a:ext uri="{FF2B5EF4-FFF2-40B4-BE49-F238E27FC236}">
                    <a16:creationId xmlns:a16="http://schemas.microsoft.com/office/drawing/2014/main" xmlns="" id="{AC800ED2-8C75-4707-A2D5-008646694266}"/>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797;p30">
                <a:extLst>
                  <a:ext uri="{FF2B5EF4-FFF2-40B4-BE49-F238E27FC236}">
                    <a16:creationId xmlns:a16="http://schemas.microsoft.com/office/drawing/2014/main" xmlns="" id="{943D9EB1-9BF9-4D32-B8F7-06E95940C8FE}"/>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798;p30">
                <a:extLst>
                  <a:ext uri="{FF2B5EF4-FFF2-40B4-BE49-F238E27FC236}">
                    <a16:creationId xmlns:a16="http://schemas.microsoft.com/office/drawing/2014/main" xmlns="" id="{0DBB0385-1F5E-4D6F-9C38-94F17DDD562B}"/>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799;p30">
                <a:extLst>
                  <a:ext uri="{FF2B5EF4-FFF2-40B4-BE49-F238E27FC236}">
                    <a16:creationId xmlns:a16="http://schemas.microsoft.com/office/drawing/2014/main" xmlns="" id="{C79E45C4-A808-4AEA-ADCE-59F20C4CA23D}"/>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800;p30">
                <a:extLst>
                  <a:ext uri="{FF2B5EF4-FFF2-40B4-BE49-F238E27FC236}">
                    <a16:creationId xmlns:a16="http://schemas.microsoft.com/office/drawing/2014/main" xmlns="" id="{370CBE5A-E5A3-458A-B096-F5F4BBA7672D}"/>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801;p30">
                <a:extLst>
                  <a:ext uri="{FF2B5EF4-FFF2-40B4-BE49-F238E27FC236}">
                    <a16:creationId xmlns:a16="http://schemas.microsoft.com/office/drawing/2014/main" xmlns="" id="{1128327F-3353-4380-8F5A-BBC22B8C9A3A}"/>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802;p30">
                <a:extLst>
                  <a:ext uri="{FF2B5EF4-FFF2-40B4-BE49-F238E27FC236}">
                    <a16:creationId xmlns:a16="http://schemas.microsoft.com/office/drawing/2014/main" xmlns="" id="{85AFAD5D-CDF2-4983-821E-47A4615F6C60}"/>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803;p30">
                <a:extLst>
                  <a:ext uri="{FF2B5EF4-FFF2-40B4-BE49-F238E27FC236}">
                    <a16:creationId xmlns:a16="http://schemas.microsoft.com/office/drawing/2014/main" xmlns="" id="{6308BFA3-7413-446A-8123-CFB4A1C08178}"/>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804;p30">
                <a:extLst>
                  <a:ext uri="{FF2B5EF4-FFF2-40B4-BE49-F238E27FC236}">
                    <a16:creationId xmlns:a16="http://schemas.microsoft.com/office/drawing/2014/main" xmlns="" id="{76AA3B6C-1008-488A-89DA-3D2D328D9014}"/>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805;p30">
              <a:extLst>
                <a:ext uri="{FF2B5EF4-FFF2-40B4-BE49-F238E27FC236}">
                  <a16:creationId xmlns:a16="http://schemas.microsoft.com/office/drawing/2014/main" xmlns="" id="{C0955394-DB0A-497C-9329-8E1851D8F759}"/>
                </a:ext>
              </a:extLst>
            </p:cNvPr>
            <p:cNvGrpSpPr/>
            <p:nvPr/>
          </p:nvGrpSpPr>
          <p:grpSpPr>
            <a:xfrm>
              <a:off x="3213031" y="4002823"/>
              <a:ext cx="664504" cy="467011"/>
              <a:chOff x="4994131" y="4819173"/>
              <a:chExt cx="664504" cy="467011"/>
            </a:xfrm>
          </p:grpSpPr>
          <p:sp>
            <p:nvSpPr>
              <p:cNvPr id="279" name="Google Shape;1806;p30">
                <a:extLst>
                  <a:ext uri="{FF2B5EF4-FFF2-40B4-BE49-F238E27FC236}">
                    <a16:creationId xmlns:a16="http://schemas.microsoft.com/office/drawing/2014/main" xmlns="" id="{98A9D6B8-4B20-4B77-A4FC-A86690047DD6}"/>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807;p30">
                <a:extLst>
                  <a:ext uri="{FF2B5EF4-FFF2-40B4-BE49-F238E27FC236}">
                    <a16:creationId xmlns:a16="http://schemas.microsoft.com/office/drawing/2014/main" xmlns="" id="{AA1AC91A-041B-48DC-A49D-9D7898EEDB91}"/>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808;p30">
                <a:extLst>
                  <a:ext uri="{FF2B5EF4-FFF2-40B4-BE49-F238E27FC236}">
                    <a16:creationId xmlns:a16="http://schemas.microsoft.com/office/drawing/2014/main" xmlns="" id="{EAFA6952-FE86-4398-99D8-62CDBCE24193}"/>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809;p30">
                <a:extLst>
                  <a:ext uri="{FF2B5EF4-FFF2-40B4-BE49-F238E27FC236}">
                    <a16:creationId xmlns:a16="http://schemas.microsoft.com/office/drawing/2014/main" xmlns="" id="{0A3B0DD2-E216-41B7-A265-88B4CCB90A73}"/>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810;p30">
                <a:extLst>
                  <a:ext uri="{FF2B5EF4-FFF2-40B4-BE49-F238E27FC236}">
                    <a16:creationId xmlns:a16="http://schemas.microsoft.com/office/drawing/2014/main" xmlns="" id="{10D158A7-97B3-4825-8187-3D4076FD9E2E}"/>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811;p30">
                <a:extLst>
                  <a:ext uri="{FF2B5EF4-FFF2-40B4-BE49-F238E27FC236}">
                    <a16:creationId xmlns:a16="http://schemas.microsoft.com/office/drawing/2014/main" xmlns="" id="{E13400F2-0035-4154-A983-1D8BE549E33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812;p30">
                <a:extLst>
                  <a:ext uri="{FF2B5EF4-FFF2-40B4-BE49-F238E27FC236}">
                    <a16:creationId xmlns:a16="http://schemas.microsoft.com/office/drawing/2014/main" xmlns="" id="{78ABEACE-1008-43F2-92B3-CC4ED71DA3C7}"/>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813;p30">
                <a:extLst>
                  <a:ext uri="{FF2B5EF4-FFF2-40B4-BE49-F238E27FC236}">
                    <a16:creationId xmlns:a16="http://schemas.microsoft.com/office/drawing/2014/main" xmlns="" id="{9B35EE5A-C509-481F-AF11-45BC6FFF3446}"/>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814;p30">
                <a:extLst>
                  <a:ext uri="{FF2B5EF4-FFF2-40B4-BE49-F238E27FC236}">
                    <a16:creationId xmlns:a16="http://schemas.microsoft.com/office/drawing/2014/main" xmlns="" id="{66B27A1B-EC58-4C33-A3C8-B27D4BDF2F22}"/>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815;p30">
                <a:extLst>
                  <a:ext uri="{FF2B5EF4-FFF2-40B4-BE49-F238E27FC236}">
                    <a16:creationId xmlns:a16="http://schemas.microsoft.com/office/drawing/2014/main" xmlns="" id="{AD267510-5679-495A-8B91-A3BB9C8542EC}"/>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816;p30">
                <a:extLst>
                  <a:ext uri="{FF2B5EF4-FFF2-40B4-BE49-F238E27FC236}">
                    <a16:creationId xmlns:a16="http://schemas.microsoft.com/office/drawing/2014/main" xmlns="" id="{B97DDAFD-16F2-46FA-B5FC-6C435308436B}"/>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817;p30">
                <a:extLst>
                  <a:ext uri="{FF2B5EF4-FFF2-40B4-BE49-F238E27FC236}">
                    <a16:creationId xmlns:a16="http://schemas.microsoft.com/office/drawing/2014/main" xmlns="" id="{2B68A3C1-7BBC-45F9-9243-018C603CAD7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818;p30">
                <a:extLst>
                  <a:ext uri="{FF2B5EF4-FFF2-40B4-BE49-F238E27FC236}">
                    <a16:creationId xmlns:a16="http://schemas.microsoft.com/office/drawing/2014/main" xmlns="" id="{A6240CB5-03B8-450C-9889-C297E6E24767}"/>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819;p30">
                <a:extLst>
                  <a:ext uri="{FF2B5EF4-FFF2-40B4-BE49-F238E27FC236}">
                    <a16:creationId xmlns:a16="http://schemas.microsoft.com/office/drawing/2014/main" xmlns="" id="{E02DEC27-6277-49C6-9386-E3F9E64C8969}"/>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820;p30">
                <a:extLst>
                  <a:ext uri="{FF2B5EF4-FFF2-40B4-BE49-F238E27FC236}">
                    <a16:creationId xmlns:a16="http://schemas.microsoft.com/office/drawing/2014/main" xmlns="" id="{40AD44AB-B2D3-4A61-8AED-B602D125B239}"/>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821;p30">
                <a:extLst>
                  <a:ext uri="{FF2B5EF4-FFF2-40B4-BE49-F238E27FC236}">
                    <a16:creationId xmlns:a16="http://schemas.microsoft.com/office/drawing/2014/main" xmlns="" id="{4BEF8AA0-6629-4947-8F9A-11D3B8BA4B25}"/>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 name="Google Shape;1822;p30">
              <a:extLst>
                <a:ext uri="{FF2B5EF4-FFF2-40B4-BE49-F238E27FC236}">
                  <a16:creationId xmlns:a16="http://schemas.microsoft.com/office/drawing/2014/main" xmlns="" id="{A015163E-D7D8-46D5-AF70-0ADAB1A74D49}"/>
                </a:ext>
              </a:extLst>
            </p:cNvPr>
            <p:cNvGrpSpPr/>
            <p:nvPr/>
          </p:nvGrpSpPr>
          <p:grpSpPr>
            <a:xfrm>
              <a:off x="3192597" y="3904144"/>
              <a:ext cx="664599" cy="467011"/>
              <a:chOff x="4973697" y="4720494"/>
              <a:chExt cx="664599" cy="467011"/>
            </a:xfrm>
          </p:grpSpPr>
          <p:sp>
            <p:nvSpPr>
              <p:cNvPr id="263" name="Google Shape;1823;p30">
                <a:extLst>
                  <a:ext uri="{FF2B5EF4-FFF2-40B4-BE49-F238E27FC236}">
                    <a16:creationId xmlns:a16="http://schemas.microsoft.com/office/drawing/2014/main" xmlns="" id="{DE642582-127E-48AD-8016-07F9CAE58687}"/>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824;p30">
                <a:extLst>
                  <a:ext uri="{FF2B5EF4-FFF2-40B4-BE49-F238E27FC236}">
                    <a16:creationId xmlns:a16="http://schemas.microsoft.com/office/drawing/2014/main" xmlns="" id="{D592863F-FBE4-4C07-8CE4-9B99073C00ED}"/>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825;p30">
                <a:extLst>
                  <a:ext uri="{FF2B5EF4-FFF2-40B4-BE49-F238E27FC236}">
                    <a16:creationId xmlns:a16="http://schemas.microsoft.com/office/drawing/2014/main" xmlns="" id="{3DE7112F-06FE-4399-AF0D-D2505448AEA0}"/>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826;p30">
                <a:extLst>
                  <a:ext uri="{FF2B5EF4-FFF2-40B4-BE49-F238E27FC236}">
                    <a16:creationId xmlns:a16="http://schemas.microsoft.com/office/drawing/2014/main" xmlns="" id="{56E8E5F0-3FAA-4175-ACDF-C96BBA6CED34}"/>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827;p30">
                <a:extLst>
                  <a:ext uri="{FF2B5EF4-FFF2-40B4-BE49-F238E27FC236}">
                    <a16:creationId xmlns:a16="http://schemas.microsoft.com/office/drawing/2014/main" xmlns="" id="{9D9D7697-BF29-4AA1-8462-00A45A56402B}"/>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828;p30">
                <a:extLst>
                  <a:ext uri="{FF2B5EF4-FFF2-40B4-BE49-F238E27FC236}">
                    <a16:creationId xmlns:a16="http://schemas.microsoft.com/office/drawing/2014/main" xmlns="" id="{1F6C56F7-E870-43D1-9DF3-D38DF118913C}"/>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829;p30">
                <a:extLst>
                  <a:ext uri="{FF2B5EF4-FFF2-40B4-BE49-F238E27FC236}">
                    <a16:creationId xmlns:a16="http://schemas.microsoft.com/office/drawing/2014/main" xmlns="" id="{DB413E47-7825-48CB-8106-0D414021E191}"/>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830;p30">
                <a:extLst>
                  <a:ext uri="{FF2B5EF4-FFF2-40B4-BE49-F238E27FC236}">
                    <a16:creationId xmlns:a16="http://schemas.microsoft.com/office/drawing/2014/main" xmlns="" id="{FFA94E3B-17D7-46AD-94DF-08FA7187AFA3}"/>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831;p30">
                <a:extLst>
                  <a:ext uri="{FF2B5EF4-FFF2-40B4-BE49-F238E27FC236}">
                    <a16:creationId xmlns:a16="http://schemas.microsoft.com/office/drawing/2014/main" xmlns="" id="{359F0647-68A6-4EA5-ADD6-0492573B01E1}"/>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832;p30">
                <a:extLst>
                  <a:ext uri="{FF2B5EF4-FFF2-40B4-BE49-F238E27FC236}">
                    <a16:creationId xmlns:a16="http://schemas.microsoft.com/office/drawing/2014/main" xmlns="" id="{83A87A44-E589-4C3D-B670-91B7A4A27E92}"/>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833;p30">
                <a:extLst>
                  <a:ext uri="{FF2B5EF4-FFF2-40B4-BE49-F238E27FC236}">
                    <a16:creationId xmlns:a16="http://schemas.microsoft.com/office/drawing/2014/main" xmlns="" id="{ECAB3F9D-907C-4274-8A8F-45F79BD8AC37}"/>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834;p30">
                <a:extLst>
                  <a:ext uri="{FF2B5EF4-FFF2-40B4-BE49-F238E27FC236}">
                    <a16:creationId xmlns:a16="http://schemas.microsoft.com/office/drawing/2014/main" xmlns="" id="{43B80820-04C4-496F-96C7-3CA34A8CDC82}"/>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835;p30">
                <a:extLst>
                  <a:ext uri="{FF2B5EF4-FFF2-40B4-BE49-F238E27FC236}">
                    <a16:creationId xmlns:a16="http://schemas.microsoft.com/office/drawing/2014/main" xmlns="" id="{BF00B95C-3B64-48C7-9C05-0BA016E49BA6}"/>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836;p30">
                <a:extLst>
                  <a:ext uri="{FF2B5EF4-FFF2-40B4-BE49-F238E27FC236}">
                    <a16:creationId xmlns:a16="http://schemas.microsoft.com/office/drawing/2014/main" xmlns="" id="{8EF2A8FD-A9D7-4732-A088-4304ED215295}"/>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837;p30">
                <a:extLst>
                  <a:ext uri="{FF2B5EF4-FFF2-40B4-BE49-F238E27FC236}">
                    <a16:creationId xmlns:a16="http://schemas.microsoft.com/office/drawing/2014/main" xmlns="" id="{485DA0F1-E588-472F-B024-EBEA7C02142A}"/>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838;p30">
                <a:extLst>
                  <a:ext uri="{FF2B5EF4-FFF2-40B4-BE49-F238E27FC236}">
                    <a16:creationId xmlns:a16="http://schemas.microsoft.com/office/drawing/2014/main" xmlns="" id="{50FDBCCD-475E-473B-A40E-2F1EB055AA88}"/>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 name="Google Shape;1839;p30">
              <a:extLst>
                <a:ext uri="{FF2B5EF4-FFF2-40B4-BE49-F238E27FC236}">
                  <a16:creationId xmlns:a16="http://schemas.microsoft.com/office/drawing/2014/main" xmlns="" id="{5AA4D174-B206-4078-BF88-0BFEA1CA526A}"/>
                </a:ext>
              </a:extLst>
            </p:cNvPr>
            <p:cNvGrpSpPr/>
            <p:nvPr/>
          </p:nvGrpSpPr>
          <p:grpSpPr>
            <a:xfrm>
              <a:off x="3220919" y="3808894"/>
              <a:ext cx="664504" cy="467011"/>
              <a:chOff x="5002019" y="4625244"/>
              <a:chExt cx="664504" cy="467011"/>
            </a:xfrm>
          </p:grpSpPr>
          <p:sp>
            <p:nvSpPr>
              <p:cNvPr id="247" name="Google Shape;1840;p30">
                <a:extLst>
                  <a:ext uri="{FF2B5EF4-FFF2-40B4-BE49-F238E27FC236}">
                    <a16:creationId xmlns:a16="http://schemas.microsoft.com/office/drawing/2014/main" xmlns="" id="{4ECB46A7-5B20-42F3-96D6-9CEB72E8C652}"/>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841;p30">
                <a:extLst>
                  <a:ext uri="{FF2B5EF4-FFF2-40B4-BE49-F238E27FC236}">
                    <a16:creationId xmlns:a16="http://schemas.microsoft.com/office/drawing/2014/main" xmlns="" id="{B4B6C741-27F9-4996-8259-7A2E1109498F}"/>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842;p30">
                <a:extLst>
                  <a:ext uri="{FF2B5EF4-FFF2-40B4-BE49-F238E27FC236}">
                    <a16:creationId xmlns:a16="http://schemas.microsoft.com/office/drawing/2014/main" xmlns="" id="{DF501B86-1990-45BF-AE6E-072ACD8899FA}"/>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843;p30">
                <a:extLst>
                  <a:ext uri="{FF2B5EF4-FFF2-40B4-BE49-F238E27FC236}">
                    <a16:creationId xmlns:a16="http://schemas.microsoft.com/office/drawing/2014/main" xmlns="" id="{7997765D-1A81-4CC1-B056-B4E6F0C16083}"/>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844;p30">
                <a:extLst>
                  <a:ext uri="{FF2B5EF4-FFF2-40B4-BE49-F238E27FC236}">
                    <a16:creationId xmlns:a16="http://schemas.microsoft.com/office/drawing/2014/main" xmlns="" id="{872EF678-3330-490A-81E5-C128303BF47D}"/>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845;p30">
                <a:extLst>
                  <a:ext uri="{FF2B5EF4-FFF2-40B4-BE49-F238E27FC236}">
                    <a16:creationId xmlns:a16="http://schemas.microsoft.com/office/drawing/2014/main" xmlns="" id="{18E2C273-F537-44F5-A05B-653B322A3418}"/>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846;p30">
                <a:extLst>
                  <a:ext uri="{FF2B5EF4-FFF2-40B4-BE49-F238E27FC236}">
                    <a16:creationId xmlns:a16="http://schemas.microsoft.com/office/drawing/2014/main" xmlns="" id="{233A99D6-F15D-4C0E-8D22-EE4141E3D47E}"/>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847;p30">
                <a:extLst>
                  <a:ext uri="{FF2B5EF4-FFF2-40B4-BE49-F238E27FC236}">
                    <a16:creationId xmlns:a16="http://schemas.microsoft.com/office/drawing/2014/main" xmlns="" id="{A56FD3EB-62C7-4FED-AB79-70240A87C4A0}"/>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848;p30">
                <a:extLst>
                  <a:ext uri="{FF2B5EF4-FFF2-40B4-BE49-F238E27FC236}">
                    <a16:creationId xmlns:a16="http://schemas.microsoft.com/office/drawing/2014/main" xmlns="" id="{19518325-571D-48C0-A435-C81010793F4E}"/>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49;p30">
                <a:extLst>
                  <a:ext uri="{FF2B5EF4-FFF2-40B4-BE49-F238E27FC236}">
                    <a16:creationId xmlns:a16="http://schemas.microsoft.com/office/drawing/2014/main" xmlns="" id="{C5FEB2DD-CF9A-4C3B-B39E-C99C0560FCF6}"/>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50;p30">
                <a:extLst>
                  <a:ext uri="{FF2B5EF4-FFF2-40B4-BE49-F238E27FC236}">
                    <a16:creationId xmlns:a16="http://schemas.microsoft.com/office/drawing/2014/main" xmlns="" id="{6D9C1C28-4C07-425A-A121-CE39F5807843}"/>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51;p30">
                <a:extLst>
                  <a:ext uri="{FF2B5EF4-FFF2-40B4-BE49-F238E27FC236}">
                    <a16:creationId xmlns:a16="http://schemas.microsoft.com/office/drawing/2014/main" xmlns="" id="{2196F471-0707-4160-B4F9-4632558D7B3E}"/>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52;p30">
                <a:extLst>
                  <a:ext uri="{FF2B5EF4-FFF2-40B4-BE49-F238E27FC236}">
                    <a16:creationId xmlns:a16="http://schemas.microsoft.com/office/drawing/2014/main" xmlns="" id="{43DDFA61-FCAF-4C06-8B17-8661BCC42DB7}"/>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853;p30">
                <a:extLst>
                  <a:ext uri="{FF2B5EF4-FFF2-40B4-BE49-F238E27FC236}">
                    <a16:creationId xmlns:a16="http://schemas.microsoft.com/office/drawing/2014/main" xmlns="" id="{653C5F60-D7BF-4ACF-AB49-FE5328769C95}"/>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854;p30">
                <a:extLst>
                  <a:ext uri="{FF2B5EF4-FFF2-40B4-BE49-F238E27FC236}">
                    <a16:creationId xmlns:a16="http://schemas.microsoft.com/office/drawing/2014/main" xmlns="" id="{DE405010-A5D9-451C-B94A-E8F535567CBE}"/>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855;p30">
                <a:extLst>
                  <a:ext uri="{FF2B5EF4-FFF2-40B4-BE49-F238E27FC236}">
                    <a16:creationId xmlns:a16="http://schemas.microsoft.com/office/drawing/2014/main" xmlns="" id="{7943ACE9-7A10-415C-B72D-0C60D066BD52}"/>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 name="Google Shape;1856;p30">
              <a:extLst>
                <a:ext uri="{FF2B5EF4-FFF2-40B4-BE49-F238E27FC236}">
                  <a16:creationId xmlns:a16="http://schemas.microsoft.com/office/drawing/2014/main" xmlns="" id="{07A36CEE-CAAA-4265-8B35-7BF237EF0D47}"/>
                </a:ext>
              </a:extLst>
            </p:cNvPr>
            <p:cNvGrpSpPr/>
            <p:nvPr/>
          </p:nvGrpSpPr>
          <p:grpSpPr>
            <a:xfrm>
              <a:off x="3200486" y="3710215"/>
              <a:ext cx="664598" cy="467011"/>
              <a:chOff x="4981586" y="4526565"/>
              <a:chExt cx="664598" cy="467011"/>
            </a:xfrm>
          </p:grpSpPr>
          <p:sp>
            <p:nvSpPr>
              <p:cNvPr id="231" name="Google Shape;1857;p30">
                <a:extLst>
                  <a:ext uri="{FF2B5EF4-FFF2-40B4-BE49-F238E27FC236}">
                    <a16:creationId xmlns:a16="http://schemas.microsoft.com/office/drawing/2014/main" xmlns="" id="{C02F62E3-9F97-4C29-BF6E-CD5718DCAD5E}"/>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858;p30">
                <a:extLst>
                  <a:ext uri="{FF2B5EF4-FFF2-40B4-BE49-F238E27FC236}">
                    <a16:creationId xmlns:a16="http://schemas.microsoft.com/office/drawing/2014/main" xmlns="" id="{E8E3E790-A1EF-42D9-8D81-F0AAA28056BE}"/>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859;p30">
                <a:extLst>
                  <a:ext uri="{FF2B5EF4-FFF2-40B4-BE49-F238E27FC236}">
                    <a16:creationId xmlns:a16="http://schemas.microsoft.com/office/drawing/2014/main" xmlns="" id="{F2BE418A-2D93-4DA6-A5B8-82AE5377F40A}"/>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860;p30">
                <a:extLst>
                  <a:ext uri="{FF2B5EF4-FFF2-40B4-BE49-F238E27FC236}">
                    <a16:creationId xmlns:a16="http://schemas.microsoft.com/office/drawing/2014/main" xmlns="" id="{116BF628-36A3-4D25-A8DF-FDFE6F1BD9C7}"/>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861;p30">
                <a:extLst>
                  <a:ext uri="{FF2B5EF4-FFF2-40B4-BE49-F238E27FC236}">
                    <a16:creationId xmlns:a16="http://schemas.microsoft.com/office/drawing/2014/main" xmlns="" id="{CA640AAD-AD1D-40FC-9A0C-4BFA660E04D3}"/>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862;p30">
                <a:extLst>
                  <a:ext uri="{FF2B5EF4-FFF2-40B4-BE49-F238E27FC236}">
                    <a16:creationId xmlns:a16="http://schemas.microsoft.com/office/drawing/2014/main" xmlns="" id="{EB877EBC-2E64-4F6E-9A0D-062A3B4027F8}"/>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863;p30">
                <a:extLst>
                  <a:ext uri="{FF2B5EF4-FFF2-40B4-BE49-F238E27FC236}">
                    <a16:creationId xmlns:a16="http://schemas.microsoft.com/office/drawing/2014/main" xmlns="" id="{578964F5-C1D5-4884-B4A0-2DD37349086F}"/>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864;p30">
                <a:extLst>
                  <a:ext uri="{FF2B5EF4-FFF2-40B4-BE49-F238E27FC236}">
                    <a16:creationId xmlns:a16="http://schemas.microsoft.com/office/drawing/2014/main" xmlns="" id="{46700F50-0ABF-482A-947D-3C629A6CEB35}"/>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865;p30">
                <a:extLst>
                  <a:ext uri="{FF2B5EF4-FFF2-40B4-BE49-F238E27FC236}">
                    <a16:creationId xmlns:a16="http://schemas.microsoft.com/office/drawing/2014/main" xmlns="" id="{98944AE0-EBF1-4EF8-B59C-D22743F97057}"/>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66;p30">
                <a:extLst>
                  <a:ext uri="{FF2B5EF4-FFF2-40B4-BE49-F238E27FC236}">
                    <a16:creationId xmlns:a16="http://schemas.microsoft.com/office/drawing/2014/main" xmlns="" id="{E51BDA3E-A75C-48D7-ABB8-FA0E97B27CD8}"/>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67;p30">
                <a:extLst>
                  <a:ext uri="{FF2B5EF4-FFF2-40B4-BE49-F238E27FC236}">
                    <a16:creationId xmlns:a16="http://schemas.microsoft.com/office/drawing/2014/main" xmlns="" id="{C1D7C439-8FAD-4ED3-82B6-46FEF946C352}"/>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68;p30">
                <a:extLst>
                  <a:ext uri="{FF2B5EF4-FFF2-40B4-BE49-F238E27FC236}">
                    <a16:creationId xmlns:a16="http://schemas.microsoft.com/office/drawing/2014/main" xmlns="" id="{95B4E536-C4A2-4568-8460-7AB38123259E}"/>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869;p30">
                <a:extLst>
                  <a:ext uri="{FF2B5EF4-FFF2-40B4-BE49-F238E27FC236}">
                    <a16:creationId xmlns:a16="http://schemas.microsoft.com/office/drawing/2014/main" xmlns="" id="{5079AAB1-964E-49A6-9C08-B2FBBBB14FEA}"/>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870;p30">
                <a:extLst>
                  <a:ext uri="{FF2B5EF4-FFF2-40B4-BE49-F238E27FC236}">
                    <a16:creationId xmlns:a16="http://schemas.microsoft.com/office/drawing/2014/main" xmlns="" id="{296D0B8C-237B-4225-9845-106870F0D0BB}"/>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871;p30">
                <a:extLst>
                  <a:ext uri="{FF2B5EF4-FFF2-40B4-BE49-F238E27FC236}">
                    <a16:creationId xmlns:a16="http://schemas.microsoft.com/office/drawing/2014/main" xmlns="" id="{A5ADA359-79F4-46E9-A71D-ED107B39E00D}"/>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872;p30">
                <a:extLst>
                  <a:ext uri="{FF2B5EF4-FFF2-40B4-BE49-F238E27FC236}">
                    <a16:creationId xmlns:a16="http://schemas.microsoft.com/office/drawing/2014/main" xmlns="" id="{81BE7E6A-7B88-4D92-9D72-56EC2373B878}"/>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 name="Google Shape;1873;p30">
              <a:extLst>
                <a:ext uri="{FF2B5EF4-FFF2-40B4-BE49-F238E27FC236}">
                  <a16:creationId xmlns:a16="http://schemas.microsoft.com/office/drawing/2014/main" xmlns="" id="{CC923E83-60EC-4621-AF63-D937F59D8912}"/>
                </a:ext>
              </a:extLst>
            </p:cNvPr>
            <p:cNvGrpSpPr/>
            <p:nvPr/>
          </p:nvGrpSpPr>
          <p:grpSpPr>
            <a:xfrm>
              <a:off x="2181300" y="4477454"/>
              <a:ext cx="746806" cy="516445"/>
              <a:chOff x="3962400" y="5293804"/>
              <a:chExt cx="746806" cy="516445"/>
            </a:xfrm>
          </p:grpSpPr>
          <p:sp>
            <p:nvSpPr>
              <p:cNvPr id="214" name="Google Shape;1874;p30">
                <a:extLst>
                  <a:ext uri="{FF2B5EF4-FFF2-40B4-BE49-F238E27FC236}">
                    <a16:creationId xmlns:a16="http://schemas.microsoft.com/office/drawing/2014/main" xmlns="" id="{974E8A3E-0970-44F3-A9D7-EE4B21A75117}"/>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875;p30">
                <a:extLst>
                  <a:ext uri="{FF2B5EF4-FFF2-40B4-BE49-F238E27FC236}">
                    <a16:creationId xmlns:a16="http://schemas.microsoft.com/office/drawing/2014/main" xmlns="" id="{D0DD1EC7-A58A-408B-BADF-DD4635DEDBF9}"/>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876;p30">
                <a:extLst>
                  <a:ext uri="{FF2B5EF4-FFF2-40B4-BE49-F238E27FC236}">
                    <a16:creationId xmlns:a16="http://schemas.microsoft.com/office/drawing/2014/main" xmlns="" id="{52D065C5-CD31-4053-B086-67AD12C279B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877;p30">
                <a:extLst>
                  <a:ext uri="{FF2B5EF4-FFF2-40B4-BE49-F238E27FC236}">
                    <a16:creationId xmlns:a16="http://schemas.microsoft.com/office/drawing/2014/main" xmlns="" id="{585C493E-2876-47A4-BB9E-6A3F8D51F0D3}"/>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878;p30">
                <a:extLst>
                  <a:ext uri="{FF2B5EF4-FFF2-40B4-BE49-F238E27FC236}">
                    <a16:creationId xmlns:a16="http://schemas.microsoft.com/office/drawing/2014/main" xmlns="" id="{BC5718DA-3EC6-44E9-BEDC-1DE837729D30}"/>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879;p30">
                <a:extLst>
                  <a:ext uri="{FF2B5EF4-FFF2-40B4-BE49-F238E27FC236}">
                    <a16:creationId xmlns:a16="http://schemas.microsoft.com/office/drawing/2014/main" xmlns="" id="{9DE6AD8B-9A73-420C-86EB-BB4356DD7DB5}"/>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880;p30">
                <a:extLst>
                  <a:ext uri="{FF2B5EF4-FFF2-40B4-BE49-F238E27FC236}">
                    <a16:creationId xmlns:a16="http://schemas.microsoft.com/office/drawing/2014/main" xmlns="" id="{7A4BA4FA-6B50-4176-A882-EC85B23DAA6C}"/>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881;p30">
                <a:extLst>
                  <a:ext uri="{FF2B5EF4-FFF2-40B4-BE49-F238E27FC236}">
                    <a16:creationId xmlns:a16="http://schemas.microsoft.com/office/drawing/2014/main" xmlns="" id="{C19B2BAF-4076-4719-AD4C-ACE9CDEA46A2}"/>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882;p30">
                <a:extLst>
                  <a:ext uri="{FF2B5EF4-FFF2-40B4-BE49-F238E27FC236}">
                    <a16:creationId xmlns:a16="http://schemas.microsoft.com/office/drawing/2014/main" xmlns="" id="{5BE17872-B33D-4B79-8C68-0DE2E1976FBA}"/>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883;p30">
                <a:extLst>
                  <a:ext uri="{FF2B5EF4-FFF2-40B4-BE49-F238E27FC236}">
                    <a16:creationId xmlns:a16="http://schemas.microsoft.com/office/drawing/2014/main" xmlns="" id="{26A56456-B5DE-4BA3-991C-9E3F155AEDB5}"/>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884;p30">
                <a:extLst>
                  <a:ext uri="{FF2B5EF4-FFF2-40B4-BE49-F238E27FC236}">
                    <a16:creationId xmlns:a16="http://schemas.microsoft.com/office/drawing/2014/main" xmlns="" id="{32127119-47C8-4BCC-919E-9DDC2676911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885;p30">
                <a:extLst>
                  <a:ext uri="{FF2B5EF4-FFF2-40B4-BE49-F238E27FC236}">
                    <a16:creationId xmlns:a16="http://schemas.microsoft.com/office/drawing/2014/main" xmlns="" id="{837BBAE0-56BB-4AAF-BB41-8635C7B50E21}"/>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886;p30">
                <a:extLst>
                  <a:ext uri="{FF2B5EF4-FFF2-40B4-BE49-F238E27FC236}">
                    <a16:creationId xmlns:a16="http://schemas.microsoft.com/office/drawing/2014/main" xmlns="" id="{1BE80723-AEAB-49C1-B579-599A49EA0F5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887;p30">
                <a:extLst>
                  <a:ext uri="{FF2B5EF4-FFF2-40B4-BE49-F238E27FC236}">
                    <a16:creationId xmlns:a16="http://schemas.microsoft.com/office/drawing/2014/main" xmlns="" id="{240B2926-E94C-4820-9AA7-25AE16D8DFBB}"/>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888;p30">
                <a:extLst>
                  <a:ext uri="{FF2B5EF4-FFF2-40B4-BE49-F238E27FC236}">
                    <a16:creationId xmlns:a16="http://schemas.microsoft.com/office/drawing/2014/main" xmlns="" id="{96369933-20CE-42E0-96A2-41A5F8B4CFE6}"/>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889;p30">
                <a:extLst>
                  <a:ext uri="{FF2B5EF4-FFF2-40B4-BE49-F238E27FC236}">
                    <a16:creationId xmlns:a16="http://schemas.microsoft.com/office/drawing/2014/main" xmlns="" id="{D518C5E4-EA81-4B76-983A-D319F51061C0}"/>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890;p30">
                <a:extLst>
                  <a:ext uri="{FF2B5EF4-FFF2-40B4-BE49-F238E27FC236}">
                    <a16:creationId xmlns:a16="http://schemas.microsoft.com/office/drawing/2014/main" xmlns="" id="{84ADE81F-899B-4563-9389-214EB9B15621}"/>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891;p30">
              <a:extLst>
                <a:ext uri="{FF2B5EF4-FFF2-40B4-BE49-F238E27FC236}">
                  <a16:creationId xmlns:a16="http://schemas.microsoft.com/office/drawing/2014/main" xmlns="" id="{8BFAFD08-6671-4439-8B43-8B0841CF9ECE}"/>
                </a:ext>
              </a:extLst>
            </p:cNvPr>
            <p:cNvGrpSpPr/>
            <p:nvPr/>
          </p:nvGrpSpPr>
          <p:grpSpPr>
            <a:xfrm>
              <a:off x="2290688" y="4374965"/>
              <a:ext cx="664599" cy="467010"/>
              <a:chOff x="4071788" y="5191315"/>
              <a:chExt cx="664599" cy="467010"/>
            </a:xfrm>
          </p:grpSpPr>
          <p:sp>
            <p:nvSpPr>
              <p:cNvPr id="198" name="Google Shape;1892;p30">
                <a:extLst>
                  <a:ext uri="{FF2B5EF4-FFF2-40B4-BE49-F238E27FC236}">
                    <a16:creationId xmlns:a16="http://schemas.microsoft.com/office/drawing/2014/main" xmlns="" id="{4E9089F5-093E-4663-9BB4-7451632D3931}"/>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893;p30">
                <a:extLst>
                  <a:ext uri="{FF2B5EF4-FFF2-40B4-BE49-F238E27FC236}">
                    <a16:creationId xmlns:a16="http://schemas.microsoft.com/office/drawing/2014/main" xmlns="" id="{D895068F-1694-49CB-8ABD-2C2FB8715EA2}"/>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894;p30">
                <a:extLst>
                  <a:ext uri="{FF2B5EF4-FFF2-40B4-BE49-F238E27FC236}">
                    <a16:creationId xmlns:a16="http://schemas.microsoft.com/office/drawing/2014/main" xmlns="" id="{3C67DA39-E0A3-4D3C-9433-C0B55F92C305}"/>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895;p30">
                <a:extLst>
                  <a:ext uri="{FF2B5EF4-FFF2-40B4-BE49-F238E27FC236}">
                    <a16:creationId xmlns:a16="http://schemas.microsoft.com/office/drawing/2014/main" xmlns="" id="{9BD8FA39-08BD-411A-9F3B-311B8BA09572}"/>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896;p30">
                <a:extLst>
                  <a:ext uri="{FF2B5EF4-FFF2-40B4-BE49-F238E27FC236}">
                    <a16:creationId xmlns:a16="http://schemas.microsoft.com/office/drawing/2014/main" xmlns="" id="{3904DE37-33D2-42FF-B40B-232F1D6E9544}"/>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897;p30">
                <a:extLst>
                  <a:ext uri="{FF2B5EF4-FFF2-40B4-BE49-F238E27FC236}">
                    <a16:creationId xmlns:a16="http://schemas.microsoft.com/office/drawing/2014/main" xmlns="" id="{EC9D5704-A73C-4788-970D-AF1DE5F3C3E2}"/>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898;p30">
                <a:extLst>
                  <a:ext uri="{FF2B5EF4-FFF2-40B4-BE49-F238E27FC236}">
                    <a16:creationId xmlns:a16="http://schemas.microsoft.com/office/drawing/2014/main" xmlns="" id="{CC0A8BE5-FCFF-4D5A-AB40-3049FD4E0FA2}"/>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899;p30">
                <a:extLst>
                  <a:ext uri="{FF2B5EF4-FFF2-40B4-BE49-F238E27FC236}">
                    <a16:creationId xmlns:a16="http://schemas.microsoft.com/office/drawing/2014/main" xmlns="" id="{BF73F4F3-EB04-481B-9B7D-3DF2969F2C46}"/>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900;p30">
                <a:extLst>
                  <a:ext uri="{FF2B5EF4-FFF2-40B4-BE49-F238E27FC236}">
                    <a16:creationId xmlns:a16="http://schemas.microsoft.com/office/drawing/2014/main" xmlns="" id="{3E30FF12-BB12-4B22-99A6-E618F07A38F1}"/>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901;p30">
                <a:extLst>
                  <a:ext uri="{FF2B5EF4-FFF2-40B4-BE49-F238E27FC236}">
                    <a16:creationId xmlns:a16="http://schemas.microsoft.com/office/drawing/2014/main" xmlns="" id="{2A47EDEA-0866-47F1-A773-7DC84D3BBFDF}"/>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902;p30">
                <a:extLst>
                  <a:ext uri="{FF2B5EF4-FFF2-40B4-BE49-F238E27FC236}">
                    <a16:creationId xmlns:a16="http://schemas.microsoft.com/office/drawing/2014/main" xmlns="" id="{55F51545-7BDD-4C81-ADAF-C429070F4728}"/>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903;p30">
                <a:extLst>
                  <a:ext uri="{FF2B5EF4-FFF2-40B4-BE49-F238E27FC236}">
                    <a16:creationId xmlns:a16="http://schemas.microsoft.com/office/drawing/2014/main" xmlns="" id="{E088DEC1-6DC5-4C81-ADB3-1E81B4CEC467}"/>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904;p30">
                <a:extLst>
                  <a:ext uri="{FF2B5EF4-FFF2-40B4-BE49-F238E27FC236}">
                    <a16:creationId xmlns:a16="http://schemas.microsoft.com/office/drawing/2014/main" xmlns="" id="{D634173C-9D6E-4DD4-9286-F05D4DD46077}"/>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1905;p30">
                <a:extLst>
                  <a:ext uri="{FF2B5EF4-FFF2-40B4-BE49-F238E27FC236}">
                    <a16:creationId xmlns:a16="http://schemas.microsoft.com/office/drawing/2014/main" xmlns="" id="{F382429A-2D74-4C62-99FC-32258F70A74E}"/>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906;p30">
                <a:extLst>
                  <a:ext uri="{FF2B5EF4-FFF2-40B4-BE49-F238E27FC236}">
                    <a16:creationId xmlns:a16="http://schemas.microsoft.com/office/drawing/2014/main" xmlns="" id="{FB422D26-AE4B-485D-85E7-49C5B26D1F5F}"/>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907;p30">
                <a:extLst>
                  <a:ext uri="{FF2B5EF4-FFF2-40B4-BE49-F238E27FC236}">
                    <a16:creationId xmlns:a16="http://schemas.microsoft.com/office/drawing/2014/main" xmlns="" id="{4F7BE7C6-DE5F-45C8-BF3D-E146CE0434B0}"/>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 name="Google Shape;1908;p30">
              <a:extLst>
                <a:ext uri="{FF2B5EF4-FFF2-40B4-BE49-F238E27FC236}">
                  <a16:creationId xmlns:a16="http://schemas.microsoft.com/office/drawing/2014/main" xmlns="" id="{C4E22456-75B9-4375-AF55-A27E5454DC37}"/>
                </a:ext>
              </a:extLst>
            </p:cNvPr>
            <p:cNvGrpSpPr/>
            <p:nvPr/>
          </p:nvGrpSpPr>
          <p:grpSpPr>
            <a:xfrm>
              <a:off x="3915836" y="4477454"/>
              <a:ext cx="746806" cy="516445"/>
              <a:chOff x="5696936" y="5293804"/>
              <a:chExt cx="746806" cy="516445"/>
            </a:xfrm>
          </p:grpSpPr>
          <p:sp>
            <p:nvSpPr>
              <p:cNvPr id="181" name="Google Shape;1909;p30">
                <a:extLst>
                  <a:ext uri="{FF2B5EF4-FFF2-40B4-BE49-F238E27FC236}">
                    <a16:creationId xmlns:a16="http://schemas.microsoft.com/office/drawing/2014/main" xmlns="" id="{CA415808-D99B-43B2-B187-BACEAD30CC63}"/>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910;p30">
                <a:extLst>
                  <a:ext uri="{FF2B5EF4-FFF2-40B4-BE49-F238E27FC236}">
                    <a16:creationId xmlns:a16="http://schemas.microsoft.com/office/drawing/2014/main" xmlns="" id="{8CE17FE4-25BE-4976-A3DB-252732436575}"/>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911;p30">
                <a:extLst>
                  <a:ext uri="{FF2B5EF4-FFF2-40B4-BE49-F238E27FC236}">
                    <a16:creationId xmlns:a16="http://schemas.microsoft.com/office/drawing/2014/main" xmlns="" id="{8555C8D5-B724-4F0C-94DB-598B47845702}"/>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912;p30">
                <a:extLst>
                  <a:ext uri="{FF2B5EF4-FFF2-40B4-BE49-F238E27FC236}">
                    <a16:creationId xmlns:a16="http://schemas.microsoft.com/office/drawing/2014/main" xmlns="" id="{1C5775E6-F375-46C9-BC57-F526F6D1E279}"/>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913;p30">
                <a:extLst>
                  <a:ext uri="{FF2B5EF4-FFF2-40B4-BE49-F238E27FC236}">
                    <a16:creationId xmlns:a16="http://schemas.microsoft.com/office/drawing/2014/main" xmlns="" id="{B0EFDF48-12C2-4624-9CD0-AE719616CD2A}"/>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914;p30">
                <a:extLst>
                  <a:ext uri="{FF2B5EF4-FFF2-40B4-BE49-F238E27FC236}">
                    <a16:creationId xmlns:a16="http://schemas.microsoft.com/office/drawing/2014/main" xmlns="" id="{62B836D0-C95A-411E-AD85-BBDCE4B9D767}"/>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915;p30">
                <a:extLst>
                  <a:ext uri="{FF2B5EF4-FFF2-40B4-BE49-F238E27FC236}">
                    <a16:creationId xmlns:a16="http://schemas.microsoft.com/office/drawing/2014/main" xmlns="" id="{54B25094-97D4-4647-B3F7-4F73CAC72F05}"/>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916;p30">
                <a:extLst>
                  <a:ext uri="{FF2B5EF4-FFF2-40B4-BE49-F238E27FC236}">
                    <a16:creationId xmlns:a16="http://schemas.microsoft.com/office/drawing/2014/main" xmlns="" id="{B9295A62-D5C3-453A-B553-7B91C282704E}"/>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917;p30">
                <a:extLst>
                  <a:ext uri="{FF2B5EF4-FFF2-40B4-BE49-F238E27FC236}">
                    <a16:creationId xmlns:a16="http://schemas.microsoft.com/office/drawing/2014/main" xmlns="" id="{9C576F59-7C77-4701-9D24-EBEF25C84618}"/>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18;p30">
                <a:extLst>
                  <a:ext uri="{FF2B5EF4-FFF2-40B4-BE49-F238E27FC236}">
                    <a16:creationId xmlns:a16="http://schemas.microsoft.com/office/drawing/2014/main" xmlns="" id="{EA316247-861B-4774-A6D8-FC787DC08919}"/>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9;p30">
                <a:extLst>
                  <a:ext uri="{FF2B5EF4-FFF2-40B4-BE49-F238E27FC236}">
                    <a16:creationId xmlns:a16="http://schemas.microsoft.com/office/drawing/2014/main" xmlns="" id="{E24035B1-E4B4-46A2-9BF3-F797D89E82FF}"/>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0;p30">
                <a:extLst>
                  <a:ext uri="{FF2B5EF4-FFF2-40B4-BE49-F238E27FC236}">
                    <a16:creationId xmlns:a16="http://schemas.microsoft.com/office/drawing/2014/main" xmlns="" id="{12A06E3A-CBDA-4E27-A4CE-63E445334AE4}"/>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21;p30">
                <a:extLst>
                  <a:ext uri="{FF2B5EF4-FFF2-40B4-BE49-F238E27FC236}">
                    <a16:creationId xmlns:a16="http://schemas.microsoft.com/office/drawing/2014/main" xmlns="" id="{596EE533-53A2-4E38-9992-FBAC4ED65E31}"/>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22;p30">
                <a:extLst>
                  <a:ext uri="{FF2B5EF4-FFF2-40B4-BE49-F238E27FC236}">
                    <a16:creationId xmlns:a16="http://schemas.microsoft.com/office/drawing/2014/main" xmlns="" id="{2C4244F1-1860-4525-B80B-4CDB0850500B}"/>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23;p30">
                <a:extLst>
                  <a:ext uri="{FF2B5EF4-FFF2-40B4-BE49-F238E27FC236}">
                    <a16:creationId xmlns:a16="http://schemas.microsoft.com/office/drawing/2014/main" xmlns="" id="{D8C1BC2C-98F8-4904-B9F3-B45774FF88F1}"/>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24;p30">
                <a:extLst>
                  <a:ext uri="{FF2B5EF4-FFF2-40B4-BE49-F238E27FC236}">
                    <a16:creationId xmlns:a16="http://schemas.microsoft.com/office/drawing/2014/main" xmlns="" id="{5201E546-C6CF-47CA-BAF5-723E25290E3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25;p30">
                <a:extLst>
                  <a:ext uri="{FF2B5EF4-FFF2-40B4-BE49-F238E27FC236}">
                    <a16:creationId xmlns:a16="http://schemas.microsoft.com/office/drawing/2014/main" xmlns="" id="{9BEA4FCD-2F1C-42A0-9D31-6B6A8B2FD400}"/>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 name="Google Shape;1926;p30">
              <a:extLst>
                <a:ext uri="{FF2B5EF4-FFF2-40B4-BE49-F238E27FC236}">
                  <a16:creationId xmlns:a16="http://schemas.microsoft.com/office/drawing/2014/main" xmlns="" id="{D9AE59BF-B435-48B9-8B06-24B1A93B3BAF}"/>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927;p30">
              <a:extLst>
                <a:ext uri="{FF2B5EF4-FFF2-40B4-BE49-F238E27FC236}">
                  <a16:creationId xmlns:a16="http://schemas.microsoft.com/office/drawing/2014/main" xmlns="" id="{4B237CDB-DC45-4671-8BF2-94D640EFC375}"/>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928;p30">
              <a:extLst>
                <a:ext uri="{FF2B5EF4-FFF2-40B4-BE49-F238E27FC236}">
                  <a16:creationId xmlns:a16="http://schemas.microsoft.com/office/drawing/2014/main" xmlns="" id="{0017356C-F95C-4D2C-B586-CF368F42C054}"/>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929;p30">
              <a:extLst>
                <a:ext uri="{FF2B5EF4-FFF2-40B4-BE49-F238E27FC236}">
                  <a16:creationId xmlns:a16="http://schemas.microsoft.com/office/drawing/2014/main" xmlns="" id="{7733EF55-47CC-4148-B518-1F4757D85566}"/>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930;p30">
              <a:extLst>
                <a:ext uri="{FF2B5EF4-FFF2-40B4-BE49-F238E27FC236}">
                  <a16:creationId xmlns:a16="http://schemas.microsoft.com/office/drawing/2014/main" xmlns="" id="{85C620E1-AD98-4CF9-A876-60FF7C95C0E2}"/>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931;p30">
              <a:extLst>
                <a:ext uri="{FF2B5EF4-FFF2-40B4-BE49-F238E27FC236}">
                  <a16:creationId xmlns:a16="http://schemas.microsoft.com/office/drawing/2014/main" xmlns="" id="{CDB07937-F974-427C-BC24-58BF9961E4F0}"/>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932;p30">
              <a:extLst>
                <a:ext uri="{FF2B5EF4-FFF2-40B4-BE49-F238E27FC236}">
                  <a16:creationId xmlns:a16="http://schemas.microsoft.com/office/drawing/2014/main" xmlns="" id="{EE916AC1-08DA-4B4B-8E19-349AD28F2AED}"/>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933;p30">
              <a:extLst>
                <a:ext uri="{FF2B5EF4-FFF2-40B4-BE49-F238E27FC236}">
                  <a16:creationId xmlns:a16="http://schemas.microsoft.com/office/drawing/2014/main" xmlns="" id="{34EDD7F8-AA8A-4299-81EE-248AFF28F469}"/>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934;p30">
              <a:extLst>
                <a:ext uri="{FF2B5EF4-FFF2-40B4-BE49-F238E27FC236}">
                  <a16:creationId xmlns:a16="http://schemas.microsoft.com/office/drawing/2014/main" xmlns="" id="{E5C807F9-DC4F-4C81-A344-6C446CE1ABC6}"/>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935;p30">
              <a:extLst>
                <a:ext uri="{FF2B5EF4-FFF2-40B4-BE49-F238E27FC236}">
                  <a16:creationId xmlns:a16="http://schemas.microsoft.com/office/drawing/2014/main" xmlns="" id="{46B74D63-2A31-4430-A303-DAFE7BF6841E}"/>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936;p30">
              <a:extLst>
                <a:ext uri="{FF2B5EF4-FFF2-40B4-BE49-F238E27FC236}">
                  <a16:creationId xmlns:a16="http://schemas.microsoft.com/office/drawing/2014/main" xmlns="" id="{2304F987-5D25-45FF-BFB6-EF81CC21CC83}"/>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937;p30">
              <a:extLst>
                <a:ext uri="{FF2B5EF4-FFF2-40B4-BE49-F238E27FC236}">
                  <a16:creationId xmlns:a16="http://schemas.microsoft.com/office/drawing/2014/main" xmlns="" id="{03389308-4E7A-40B6-ACA7-F25D52C90E50}"/>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938;p30">
              <a:extLst>
                <a:ext uri="{FF2B5EF4-FFF2-40B4-BE49-F238E27FC236}">
                  <a16:creationId xmlns:a16="http://schemas.microsoft.com/office/drawing/2014/main" xmlns="" id="{07096C17-371F-4A3E-BE7B-B777EA9A70C1}"/>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939;p30">
              <a:extLst>
                <a:ext uri="{FF2B5EF4-FFF2-40B4-BE49-F238E27FC236}">
                  <a16:creationId xmlns:a16="http://schemas.microsoft.com/office/drawing/2014/main" xmlns="" id="{991D5FB3-CC85-41DB-BFC9-8C4771367DDB}"/>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940;p30">
              <a:extLst>
                <a:ext uri="{FF2B5EF4-FFF2-40B4-BE49-F238E27FC236}">
                  <a16:creationId xmlns:a16="http://schemas.microsoft.com/office/drawing/2014/main" xmlns="" id="{8C3B6B34-C0D3-4D40-89B8-49C0502F33A4}"/>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941;p30">
              <a:extLst>
                <a:ext uri="{FF2B5EF4-FFF2-40B4-BE49-F238E27FC236}">
                  <a16:creationId xmlns:a16="http://schemas.microsoft.com/office/drawing/2014/main" xmlns="" id="{D31DBF2B-CBB7-4094-BF85-10CD862B13C9}"/>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942;p30">
              <a:extLst>
                <a:ext uri="{FF2B5EF4-FFF2-40B4-BE49-F238E27FC236}">
                  <a16:creationId xmlns:a16="http://schemas.microsoft.com/office/drawing/2014/main" xmlns="" id="{F56E4D7A-9F05-4A5E-937C-2BD4493DD99F}"/>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943;p30">
              <a:extLst>
                <a:ext uri="{FF2B5EF4-FFF2-40B4-BE49-F238E27FC236}">
                  <a16:creationId xmlns:a16="http://schemas.microsoft.com/office/drawing/2014/main" xmlns="" id="{0D2FD0DB-65EC-4338-A3F5-0B2871E5CA36}"/>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944;p30">
              <a:extLst>
                <a:ext uri="{FF2B5EF4-FFF2-40B4-BE49-F238E27FC236}">
                  <a16:creationId xmlns:a16="http://schemas.microsoft.com/office/drawing/2014/main" xmlns="" id="{50242D80-E960-4BD8-8EAC-E7F644040BFC}"/>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945;p30">
              <a:extLst>
                <a:ext uri="{FF2B5EF4-FFF2-40B4-BE49-F238E27FC236}">
                  <a16:creationId xmlns:a16="http://schemas.microsoft.com/office/drawing/2014/main" xmlns="" id="{E1D5FBF6-C94D-4C87-A4AE-771A9FC7339B}"/>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946;p30">
              <a:extLst>
                <a:ext uri="{FF2B5EF4-FFF2-40B4-BE49-F238E27FC236}">
                  <a16:creationId xmlns:a16="http://schemas.microsoft.com/office/drawing/2014/main" xmlns="" id="{620F657C-95EE-4346-9F7D-06A27F466ABD}"/>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947;p30">
              <a:extLst>
                <a:ext uri="{FF2B5EF4-FFF2-40B4-BE49-F238E27FC236}">
                  <a16:creationId xmlns:a16="http://schemas.microsoft.com/office/drawing/2014/main" xmlns="" id="{86490647-8DBD-4F6C-9C7D-DF7A752A5340}"/>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948;p30">
              <a:extLst>
                <a:ext uri="{FF2B5EF4-FFF2-40B4-BE49-F238E27FC236}">
                  <a16:creationId xmlns:a16="http://schemas.microsoft.com/office/drawing/2014/main" xmlns="" id="{3472F807-D6F1-418C-8F84-DA50370F5C36}"/>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949;p30">
              <a:extLst>
                <a:ext uri="{FF2B5EF4-FFF2-40B4-BE49-F238E27FC236}">
                  <a16:creationId xmlns:a16="http://schemas.microsoft.com/office/drawing/2014/main" xmlns="" id="{479A2736-CA09-4DF6-8C4D-95AD79877C4C}"/>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950;p30">
              <a:extLst>
                <a:ext uri="{FF2B5EF4-FFF2-40B4-BE49-F238E27FC236}">
                  <a16:creationId xmlns:a16="http://schemas.microsoft.com/office/drawing/2014/main" xmlns="" id="{EBA0B1C0-DD71-446B-8E44-80635746E5E1}"/>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951;p30">
              <a:extLst>
                <a:ext uri="{FF2B5EF4-FFF2-40B4-BE49-F238E27FC236}">
                  <a16:creationId xmlns:a16="http://schemas.microsoft.com/office/drawing/2014/main" xmlns="" id="{C8DCDEFF-56C7-447E-8A88-4FCAF0741E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952;p30">
              <a:extLst>
                <a:ext uri="{FF2B5EF4-FFF2-40B4-BE49-F238E27FC236}">
                  <a16:creationId xmlns:a16="http://schemas.microsoft.com/office/drawing/2014/main" xmlns="" id="{540A3402-B939-4438-B797-83ACE8506D7D}"/>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953;p30">
              <a:extLst>
                <a:ext uri="{FF2B5EF4-FFF2-40B4-BE49-F238E27FC236}">
                  <a16:creationId xmlns:a16="http://schemas.microsoft.com/office/drawing/2014/main" xmlns="" id="{62C5591B-302C-479A-9334-D8AA489C198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954;p30">
              <a:extLst>
                <a:ext uri="{FF2B5EF4-FFF2-40B4-BE49-F238E27FC236}">
                  <a16:creationId xmlns:a16="http://schemas.microsoft.com/office/drawing/2014/main" xmlns="" id="{591EF727-4CB6-49A8-B16A-D96019168B9A}"/>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955;p30">
              <a:extLst>
                <a:ext uri="{FF2B5EF4-FFF2-40B4-BE49-F238E27FC236}">
                  <a16:creationId xmlns:a16="http://schemas.microsoft.com/office/drawing/2014/main" xmlns="" id="{1D6C72AB-EBB6-4F39-BA0D-CFD05E5FAA97}"/>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12" name="Picture 2" descr="Flat isometric vector design Premium Vector">
            <a:extLst>
              <a:ext uri="{FF2B5EF4-FFF2-40B4-BE49-F238E27FC236}">
                <a16:creationId xmlns:a16="http://schemas.microsoft.com/office/drawing/2014/main" xmlns="" id="{CF796B42-E143-423C-BDA8-0A4E71A73F9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31504" y="1414656"/>
            <a:ext cx="4174421" cy="3033992"/>
          </a:xfrm>
          <a:prstGeom prst="rect">
            <a:avLst/>
          </a:prstGeom>
          <a:noFill/>
          <a:extLst>
            <a:ext uri="{909E8E84-426E-40DD-AFC4-6F175D3DCCD1}">
              <a14:hiddenFill xmlns:a14="http://schemas.microsoft.com/office/drawing/2010/main" xmlns="">
                <a:solidFill>
                  <a:srgbClr val="FFFFFF"/>
                </a:solidFill>
              </a14:hiddenFill>
            </a:ext>
          </a:extLst>
        </p:spPr>
      </p:pic>
      <p:sp>
        <p:nvSpPr>
          <p:cNvPr id="314" name="TextBox 313">
            <a:extLst>
              <a:ext uri="{FF2B5EF4-FFF2-40B4-BE49-F238E27FC236}">
                <a16:creationId xmlns:a16="http://schemas.microsoft.com/office/drawing/2014/main" xmlns="" id="{C903CDF1-4A4C-4573-AF22-F0C88555DEBE}"/>
              </a:ext>
            </a:extLst>
          </p:cNvPr>
          <p:cNvSpPr txBox="1"/>
          <p:nvPr/>
        </p:nvSpPr>
        <p:spPr>
          <a:xfrm>
            <a:off x="216252" y="1376751"/>
            <a:ext cx="4790399" cy="3139321"/>
          </a:xfrm>
          <a:prstGeom prst="rect">
            <a:avLst/>
          </a:prstGeom>
          <a:noFill/>
        </p:spPr>
        <p:txBody>
          <a:bodyPr wrap="square" rtlCol="0">
            <a:spAutoFit/>
          </a:bodyPr>
          <a:lstStyle/>
          <a:p>
            <a:pPr marL="342900" indent="-342900">
              <a:buFont typeface="Arial" panose="020B0604020202020204" pitchFamily="34" charset="0"/>
              <a:buChar char="•"/>
            </a:pPr>
            <a:r>
              <a:rPr lang="en-US" sz="1800" dirty="0" err="1" smtClean="0">
                <a:latin typeface="Barlow Light" charset="0"/>
              </a:rPr>
              <a:t>Trippify</a:t>
            </a:r>
            <a:r>
              <a:rPr lang="en-US" sz="1800" dirty="0" smtClean="0">
                <a:latin typeface="Barlow Light" charset="0"/>
              </a:rPr>
              <a:t> facilitates organizations to register with </a:t>
            </a:r>
            <a:r>
              <a:rPr lang="en-US" sz="1800" dirty="0" err="1" smtClean="0">
                <a:latin typeface="Barlow Light" charset="0"/>
              </a:rPr>
              <a:t>Trippify</a:t>
            </a:r>
            <a:r>
              <a:rPr lang="en-US" sz="1800" dirty="0" smtClean="0">
                <a:latin typeface="Barlow Light" charset="0"/>
              </a:rPr>
              <a:t>. </a:t>
            </a:r>
          </a:p>
          <a:p>
            <a:pPr marL="342900" indent="-342900"/>
            <a:endParaRPr lang="en-US" sz="1800" dirty="0" smtClean="0">
              <a:latin typeface="Barlow Light" charset="0"/>
            </a:endParaRPr>
          </a:p>
          <a:p>
            <a:pPr marL="342900" indent="-342900">
              <a:buFont typeface="Arial" panose="020B0604020202020204" pitchFamily="34" charset="0"/>
              <a:buChar char="•"/>
            </a:pPr>
            <a:r>
              <a:rPr lang="en-US" sz="1800" dirty="0" smtClean="0">
                <a:latin typeface="Barlow Light" charset="0"/>
              </a:rPr>
              <a:t>For the security purpose, only members of the same organizations will be able to visible to each other. </a:t>
            </a:r>
          </a:p>
          <a:p>
            <a:pPr marL="342900" indent="-342900"/>
            <a:endParaRPr lang="en-US" sz="1800" dirty="0" smtClean="0">
              <a:latin typeface="Barlow Light" charset="0"/>
            </a:endParaRPr>
          </a:p>
          <a:p>
            <a:pPr marL="342900" indent="-342900">
              <a:buFont typeface="Arial" panose="020B0604020202020204" pitchFamily="34" charset="0"/>
              <a:buChar char="•"/>
            </a:pPr>
            <a:r>
              <a:rPr lang="en-US" sz="1800" dirty="0" smtClean="0">
                <a:latin typeface="Barlow Light" charset="0"/>
              </a:rPr>
              <a:t>User will register with </a:t>
            </a:r>
            <a:r>
              <a:rPr lang="en-US" sz="1800" dirty="0" err="1" smtClean="0">
                <a:latin typeface="Barlow Light" charset="0"/>
              </a:rPr>
              <a:t>Trippify</a:t>
            </a:r>
            <a:r>
              <a:rPr lang="en-US" sz="1800" dirty="0" smtClean="0">
                <a:latin typeface="Barlow Light" charset="0"/>
              </a:rPr>
              <a:t> and then request will be send to authentication authority for verification. </a:t>
            </a:r>
          </a:p>
          <a:p>
            <a:pPr marL="342900" indent="-342900">
              <a:buFont typeface="Arial" panose="020B0604020202020204" pitchFamily="34" charset="0"/>
              <a:buChar char="•"/>
            </a:pPr>
            <a:endParaRPr lang="en-IN" sz="1800" dirty="0">
              <a:latin typeface="Barlow Light"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6290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4000" dirty="0"/>
              <a:t>Features of </a:t>
            </a:r>
            <a:r>
              <a:rPr lang="en-IN" sz="4000" dirty="0" err="1" smtClean="0"/>
              <a:t>Trippify</a:t>
            </a:r>
            <a:r>
              <a:rPr lang="en-IN" sz="4000" dirty="0" smtClean="0"/>
              <a:t> </a:t>
            </a:r>
            <a:endParaRPr sz="4000" dirty="0"/>
          </a:p>
        </p:txBody>
      </p:sp>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2" name="TextBox 1">
            <a:extLst>
              <a:ext uri="{FF2B5EF4-FFF2-40B4-BE49-F238E27FC236}">
                <a16:creationId xmlns:a16="http://schemas.microsoft.com/office/drawing/2014/main" xmlns="" id="{C903CDF1-4A4C-4573-AF22-F0C88555DEBE}"/>
              </a:ext>
            </a:extLst>
          </p:cNvPr>
          <p:cNvSpPr txBox="1"/>
          <p:nvPr/>
        </p:nvSpPr>
        <p:spPr>
          <a:xfrm>
            <a:off x="216252" y="1376751"/>
            <a:ext cx="4790399" cy="2585323"/>
          </a:xfrm>
          <a:prstGeom prst="rect">
            <a:avLst/>
          </a:prstGeom>
          <a:noFill/>
        </p:spPr>
        <p:txBody>
          <a:bodyPr wrap="square" rtlCol="0">
            <a:spAutoFit/>
          </a:bodyPr>
          <a:lstStyle/>
          <a:p>
            <a:pPr marL="342900" indent="-342900">
              <a:buFont typeface="Arial" panose="020B0604020202020204" pitchFamily="34" charset="0"/>
              <a:buChar char="•"/>
            </a:pPr>
            <a:r>
              <a:rPr lang="en-US" sz="1800" dirty="0" smtClean="0">
                <a:latin typeface="Barlow Light" charset="0"/>
              </a:rPr>
              <a:t>After user is approved by authentication authority of particular organization, the user will be able to see routes of his/her fellow colleagues. </a:t>
            </a:r>
          </a:p>
          <a:p>
            <a:pPr marL="342900" indent="-342900"/>
            <a:endParaRPr lang="en-US" sz="1800" dirty="0" smtClean="0">
              <a:latin typeface="Barlow Light" charset="0"/>
            </a:endParaRPr>
          </a:p>
          <a:p>
            <a:pPr marL="342900" indent="-342900">
              <a:buFont typeface="Arial" panose="020B0604020202020204" pitchFamily="34" charset="0"/>
              <a:buChar char="•"/>
            </a:pPr>
            <a:r>
              <a:rPr lang="en-US" sz="1800" dirty="0" smtClean="0">
                <a:latin typeface="Barlow Light" charset="0"/>
              </a:rPr>
              <a:t>User will also able to set privacy parameters such as only visible to colleagues of certain age, certain department and certain gender. </a:t>
            </a:r>
          </a:p>
        </p:txBody>
      </p:sp>
      <p:grpSp>
        <p:nvGrpSpPr>
          <p:cNvPr id="104" name="Google Shape;1748;p30">
            <a:extLst>
              <a:ext uri="{FF2B5EF4-FFF2-40B4-BE49-F238E27FC236}">
                <a16:creationId xmlns:a16="http://schemas.microsoft.com/office/drawing/2014/main" xmlns="" id="{182DC862-FB7A-4A0A-8731-9A58C1239E13}"/>
              </a:ext>
            </a:extLst>
          </p:cNvPr>
          <p:cNvGrpSpPr/>
          <p:nvPr/>
        </p:nvGrpSpPr>
        <p:grpSpPr>
          <a:xfrm>
            <a:off x="7889662" y="38150"/>
            <a:ext cx="759363" cy="629021"/>
            <a:chOff x="2181300" y="231400"/>
            <a:chExt cx="4262637" cy="4762499"/>
          </a:xfrm>
        </p:grpSpPr>
        <p:sp>
          <p:nvSpPr>
            <p:cNvPr id="105" name="Google Shape;1749;p30">
              <a:extLst>
                <a:ext uri="{FF2B5EF4-FFF2-40B4-BE49-F238E27FC236}">
                  <a16:creationId xmlns:a16="http://schemas.microsoft.com/office/drawing/2014/main" xmlns="" id="{31D334EC-B31B-44C1-902F-480D7B541E60}"/>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750;p30">
              <a:extLst>
                <a:ext uri="{FF2B5EF4-FFF2-40B4-BE49-F238E27FC236}">
                  <a16:creationId xmlns:a16="http://schemas.microsoft.com/office/drawing/2014/main" xmlns="" id="{0042C39C-5B55-4DB4-B9CA-83D8EFC58533}"/>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751;p30">
              <a:extLst>
                <a:ext uri="{FF2B5EF4-FFF2-40B4-BE49-F238E27FC236}">
                  <a16:creationId xmlns:a16="http://schemas.microsoft.com/office/drawing/2014/main" xmlns="" id="{83B2D2E4-BCAB-47E4-8FE9-4D92CF47139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752;p30">
              <a:extLst>
                <a:ext uri="{FF2B5EF4-FFF2-40B4-BE49-F238E27FC236}">
                  <a16:creationId xmlns:a16="http://schemas.microsoft.com/office/drawing/2014/main" xmlns="" id="{34A39700-E309-4BFE-B168-D9B4ED1A0B90}"/>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753;p30">
              <a:extLst>
                <a:ext uri="{FF2B5EF4-FFF2-40B4-BE49-F238E27FC236}">
                  <a16:creationId xmlns:a16="http://schemas.microsoft.com/office/drawing/2014/main" xmlns="" id="{532FBA70-D05F-46CB-8613-71CD9C34BA63}"/>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754;p30">
              <a:extLst>
                <a:ext uri="{FF2B5EF4-FFF2-40B4-BE49-F238E27FC236}">
                  <a16:creationId xmlns:a16="http://schemas.microsoft.com/office/drawing/2014/main" xmlns="" id="{E6E53D70-4BEC-40D1-943A-677274A0A018}"/>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755;p30">
              <a:extLst>
                <a:ext uri="{FF2B5EF4-FFF2-40B4-BE49-F238E27FC236}">
                  <a16:creationId xmlns:a16="http://schemas.microsoft.com/office/drawing/2014/main" xmlns="" id="{1DBA671C-AA24-42CF-8803-10D5C85B9230}"/>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756;p30">
              <a:extLst>
                <a:ext uri="{FF2B5EF4-FFF2-40B4-BE49-F238E27FC236}">
                  <a16:creationId xmlns:a16="http://schemas.microsoft.com/office/drawing/2014/main" xmlns="" id="{57F40065-9B56-481B-B99A-0A5D91C109AF}"/>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757;p30">
              <a:extLst>
                <a:ext uri="{FF2B5EF4-FFF2-40B4-BE49-F238E27FC236}">
                  <a16:creationId xmlns:a16="http://schemas.microsoft.com/office/drawing/2014/main" xmlns="" id="{938F16D7-1DF0-434D-B41B-1F7555D7FD23}"/>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758;p30">
              <a:extLst>
                <a:ext uri="{FF2B5EF4-FFF2-40B4-BE49-F238E27FC236}">
                  <a16:creationId xmlns:a16="http://schemas.microsoft.com/office/drawing/2014/main" xmlns="" id="{483F5EE8-9582-4AA6-AF2A-E24B53A5AFD7}"/>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759;p30">
              <a:extLst>
                <a:ext uri="{FF2B5EF4-FFF2-40B4-BE49-F238E27FC236}">
                  <a16:creationId xmlns:a16="http://schemas.microsoft.com/office/drawing/2014/main" xmlns="" id="{1C8ACA06-7D00-43D6-894A-F2E4A0870EEC}"/>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760;p30">
              <a:extLst>
                <a:ext uri="{FF2B5EF4-FFF2-40B4-BE49-F238E27FC236}">
                  <a16:creationId xmlns:a16="http://schemas.microsoft.com/office/drawing/2014/main" xmlns="" id="{B1427A98-AE9F-4A70-9B6D-AAAEAD35938B}"/>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761;p30">
              <a:extLst>
                <a:ext uri="{FF2B5EF4-FFF2-40B4-BE49-F238E27FC236}">
                  <a16:creationId xmlns:a16="http://schemas.microsoft.com/office/drawing/2014/main" xmlns="" id="{BDA77309-7102-483E-9E84-8D0C54ADD87C}"/>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762;p30">
              <a:extLst>
                <a:ext uri="{FF2B5EF4-FFF2-40B4-BE49-F238E27FC236}">
                  <a16:creationId xmlns:a16="http://schemas.microsoft.com/office/drawing/2014/main" xmlns="" id="{7B263D5D-CA26-4D17-A495-C8632A72283C}"/>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763;p30">
              <a:extLst>
                <a:ext uri="{FF2B5EF4-FFF2-40B4-BE49-F238E27FC236}">
                  <a16:creationId xmlns:a16="http://schemas.microsoft.com/office/drawing/2014/main" xmlns="" id="{33DA0271-DC3A-4688-BB74-20C4BCECC5CE}"/>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764;p30">
              <a:extLst>
                <a:ext uri="{FF2B5EF4-FFF2-40B4-BE49-F238E27FC236}">
                  <a16:creationId xmlns:a16="http://schemas.microsoft.com/office/drawing/2014/main" xmlns="" id="{3CFB5F3D-8B18-471E-99EE-F135E91525D9}"/>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765;p30">
              <a:extLst>
                <a:ext uri="{FF2B5EF4-FFF2-40B4-BE49-F238E27FC236}">
                  <a16:creationId xmlns:a16="http://schemas.microsoft.com/office/drawing/2014/main" xmlns="" id="{97C83E8A-DEBA-423F-A177-C98FE8AC80AE}"/>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766;p30">
              <a:extLst>
                <a:ext uri="{FF2B5EF4-FFF2-40B4-BE49-F238E27FC236}">
                  <a16:creationId xmlns:a16="http://schemas.microsoft.com/office/drawing/2014/main" xmlns="" id="{14AECF8B-9AB5-4F05-9675-195E89B1FF14}"/>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767;p30">
              <a:extLst>
                <a:ext uri="{FF2B5EF4-FFF2-40B4-BE49-F238E27FC236}">
                  <a16:creationId xmlns:a16="http://schemas.microsoft.com/office/drawing/2014/main" xmlns="" id="{B34AC7DF-B2AE-4ED2-8407-DDDD04E77D11}"/>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768;p30">
              <a:extLst>
                <a:ext uri="{FF2B5EF4-FFF2-40B4-BE49-F238E27FC236}">
                  <a16:creationId xmlns:a16="http://schemas.microsoft.com/office/drawing/2014/main" xmlns="" id="{7F1D15E3-24F1-4909-BBCA-10B7AA076780}"/>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769;p30">
              <a:extLst>
                <a:ext uri="{FF2B5EF4-FFF2-40B4-BE49-F238E27FC236}">
                  <a16:creationId xmlns:a16="http://schemas.microsoft.com/office/drawing/2014/main" xmlns="" id="{9FD3B7B1-A770-4696-A776-8711426C3051}"/>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770;p30">
              <a:extLst>
                <a:ext uri="{FF2B5EF4-FFF2-40B4-BE49-F238E27FC236}">
                  <a16:creationId xmlns:a16="http://schemas.microsoft.com/office/drawing/2014/main" xmlns="" id="{401C8623-613E-4D43-95CD-1A168DD8369E}"/>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771;p30">
              <a:extLst>
                <a:ext uri="{FF2B5EF4-FFF2-40B4-BE49-F238E27FC236}">
                  <a16:creationId xmlns:a16="http://schemas.microsoft.com/office/drawing/2014/main" xmlns="" id="{A1DFF13F-4D9D-4664-976D-E20A6B25B046}"/>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772;p30">
              <a:extLst>
                <a:ext uri="{FF2B5EF4-FFF2-40B4-BE49-F238E27FC236}">
                  <a16:creationId xmlns:a16="http://schemas.microsoft.com/office/drawing/2014/main" xmlns="" id="{C9DF224E-6C95-4907-A949-940DF57CF08B}"/>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773;p30">
              <a:extLst>
                <a:ext uri="{FF2B5EF4-FFF2-40B4-BE49-F238E27FC236}">
                  <a16:creationId xmlns:a16="http://schemas.microsoft.com/office/drawing/2014/main" xmlns="" id="{E1E57717-F84F-440E-BDC3-241CD68F3D92}"/>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774;p30">
              <a:extLst>
                <a:ext uri="{FF2B5EF4-FFF2-40B4-BE49-F238E27FC236}">
                  <a16:creationId xmlns:a16="http://schemas.microsoft.com/office/drawing/2014/main" xmlns="" id="{ED23C543-FDE3-44AD-AA5B-2F8B0020EF0A}"/>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775;p30">
              <a:extLst>
                <a:ext uri="{FF2B5EF4-FFF2-40B4-BE49-F238E27FC236}">
                  <a16:creationId xmlns:a16="http://schemas.microsoft.com/office/drawing/2014/main" xmlns="" id="{842A351A-6C79-4811-B2B8-492A3AD2EFD6}"/>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776;p30">
              <a:extLst>
                <a:ext uri="{FF2B5EF4-FFF2-40B4-BE49-F238E27FC236}">
                  <a16:creationId xmlns:a16="http://schemas.microsoft.com/office/drawing/2014/main" xmlns="" id="{5C469D68-B5D8-4AC5-AF1E-874A9537010B}"/>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777;p30">
              <a:extLst>
                <a:ext uri="{FF2B5EF4-FFF2-40B4-BE49-F238E27FC236}">
                  <a16:creationId xmlns:a16="http://schemas.microsoft.com/office/drawing/2014/main" xmlns="" id="{C08E7E41-B776-4810-987C-2FC4FF399DB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778;p30">
              <a:extLst>
                <a:ext uri="{FF2B5EF4-FFF2-40B4-BE49-F238E27FC236}">
                  <a16:creationId xmlns:a16="http://schemas.microsoft.com/office/drawing/2014/main" xmlns="" id="{4C7E0E10-BC43-4ED9-B8BD-1A6157215331}"/>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779;p30">
              <a:extLst>
                <a:ext uri="{FF2B5EF4-FFF2-40B4-BE49-F238E27FC236}">
                  <a16:creationId xmlns:a16="http://schemas.microsoft.com/office/drawing/2014/main" xmlns="" id="{58701A66-7662-4961-A67A-666DF2C3B8F7}"/>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780;p30">
              <a:extLst>
                <a:ext uri="{FF2B5EF4-FFF2-40B4-BE49-F238E27FC236}">
                  <a16:creationId xmlns:a16="http://schemas.microsoft.com/office/drawing/2014/main" xmlns="" id="{0FB9705E-2DA5-415E-A9C1-47D3DC31690A}"/>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781;p30">
              <a:extLst>
                <a:ext uri="{FF2B5EF4-FFF2-40B4-BE49-F238E27FC236}">
                  <a16:creationId xmlns:a16="http://schemas.microsoft.com/office/drawing/2014/main" xmlns="" id="{CC5F2153-F190-42C6-8CCD-50429930040E}"/>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782;p30">
              <a:extLst>
                <a:ext uri="{FF2B5EF4-FFF2-40B4-BE49-F238E27FC236}">
                  <a16:creationId xmlns:a16="http://schemas.microsoft.com/office/drawing/2014/main" xmlns="" id="{CC2D8437-2F86-4D58-8FDB-6DAE9468F2B8}"/>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783;p30">
              <a:extLst>
                <a:ext uri="{FF2B5EF4-FFF2-40B4-BE49-F238E27FC236}">
                  <a16:creationId xmlns:a16="http://schemas.microsoft.com/office/drawing/2014/main" xmlns="" id="{718ACD96-8B41-4CE7-89B3-7FC0B481599E}"/>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784;p30">
              <a:extLst>
                <a:ext uri="{FF2B5EF4-FFF2-40B4-BE49-F238E27FC236}">
                  <a16:creationId xmlns:a16="http://schemas.microsoft.com/office/drawing/2014/main" xmlns="" id="{5D8E9096-44C3-4E03-B57E-F30095923AD7}"/>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785;p30">
              <a:extLst>
                <a:ext uri="{FF2B5EF4-FFF2-40B4-BE49-F238E27FC236}">
                  <a16:creationId xmlns:a16="http://schemas.microsoft.com/office/drawing/2014/main" xmlns="" id="{4A68F81C-638E-4508-AFA4-36B574CE3E4D}"/>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786;p30">
              <a:extLst>
                <a:ext uri="{FF2B5EF4-FFF2-40B4-BE49-F238E27FC236}">
                  <a16:creationId xmlns:a16="http://schemas.microsoft.com/office/drawing/2014/main" xmlns="" id="{355CC234-44B3-44D8-ADAF-61596B15054C}"/>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 name="Google Shape;1787;p30">
              <a:extLst>
                <a:ext uri="{FF2B5EF4-FFF2-40B4-BE49-F238E27FC236}">
                  <a16:creationId xmlns:a16="http://schemas.microsoft.com/office/drawing/2014/main" xmlns="" id="{ADD2B495-2397-4B74-9053-9E496B444210}"/>
                </a:ext>
              </a:extLst>
            </p:cNvPr>
            <p:cNvGrpSpPr/>
            <p:nvPr/>
          </p:nvGrpSpPr>
          <p:grpSpPr>
            <a:xfrm>
              <a:off x="3103642" y="4105408"/>
              <a:ext cx="746807" cy="516445"/>
              <a:chOff x="4884742" y="4921758"/>
              <a:chExt cx="746807" cy="516445"/>
            </a:xfrm>
          </p:grpSpPr>
          <p:sp>
            <p:nvSpPr>
              <p:cNvPr id="295" name="Google Shape;1788;p30">
                <a:extLst>
                  <a:ext uri="{FF2B5EF4-FFF2-40B4-BE49-F238E27FC236}">
                    <a16:creationId xmlns:a16="http://schemas.microsoft.com/office/drawing/2014/main" xmlns="" id="{E08F0A1B-4F58-4ECD-AE3A-CA0493A19B29}"/>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789;p30">
                <a:extLst>
                  <a:ext uri="{FF2B5EF4-FFF2-40B4-BE49-F238E27FC236}">
                    <a16:creationId xmlns:a16="http://schemas.microsoft.com/office/drawing/2014/main" xmlns="" id="{0813BFF0-9BBF-4215-974E-DB7FFFD45E14}"/>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790;p30">
                <a:extLst>
                  <a:ext uri="{FF2B5EF4-FFF2-40B4-BE49-F238E27FC236}">
                    <a16:creationId xmlns:a16="http://schemas.microsoft.com/office/drawing/2014/main" xmlns="" id="{9DB381F5-E63B-485D-9BFF-F63AC4AEA43C}"/>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791;p30">
                <a:extLst>
                  <a:ext uri="{FF2B5EF4-FFF2-40B4-BE49-F238E27FC236}">
                    <a16:creationId xmlns:a16="http://schemas.microsoft.com/office/drawing/2014/main" xmlns="" id="{DC58BBCD-A2B4-4226-AD5C-765A1EB40009}"/>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792;p30">
                <a:extLst>
                  <a:ext uri="{FF2B5EF4-FFF2-40B4-BE49-F238E27FC236}">
                    <a16:creationId xmlns:a16="http://schemas.microsoft.com/office/drawing/2014/main" xmlns="" id="{EB5C25D7-C2F2-4CE3-92E2-F121D79F9CF8}"/>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793;p30">
                <a:extLst>
                  <a:ext uri="{FF2B5EF4-FFF2-40B4-BE49-F238E27FC236}">
                    <a16:creationId xmlns:a16="http://schemas.microsoft.com/office/drawing/2014/main" xmlns="" id="{6FD44164-2277-402F-847C-8E4BDC8A8E6E}"/>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794;p30">
                <a:extLst>
                  <a:ext uri="{FF2B5EF4-FFF2-40B4-BE49-F238E27FC236}">
                    <a16:creationId xmlns:a16="http://schemas.microsoft.com/office/drawing/2014/main" xmlns="" id="{062598DD-527F-4D76-AC4A-A799D048F67B}"/>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795;p30">
                <a:extLst>
                  <a:ext uri="{FF2B5EF4-FFF2-40B4-BE49-F238E27FC236}">
                    <a16:creationId xmlns:a16="http://schemas.microsoft.com/office/drawing/2014/main" xmlns="" id="{E569B926-84F9-4341-8DF5-9BB532E85D8B}"/>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796;p30">
                <a:extLst>
                  <a:ext uri="{FF2B5EF4-FFF2-40B4-BE49-F238E27FC236}">
                    <a16:creationId xmlns:a16="http://schemas.microsoft.com/office/drawing/2014/main" xmlns="" id="{AC800ED2-8C75-4707-A2D5-008646694266}"/>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797;p30">
                <a:extLst>
                  <a:ext uri="{FF2B5EF4-FFF2-40B4-BE49-F238E27FC236}">
                    <a16:creationId xmlns:a16="http://schemas.microsoft.com/office/drawing/2014/main" xmlns="" id="{943D9EB1-9BF9-4D32-B8F7-06E95940C8FE}"/>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798;p30">
                <a:extLst>
                  <a:ext uri="{FF2B5EF4-FFF2-40B4-BE49-F238E27FC236}">
                    <a16:creationId xmlns:a16="http://schemas.microsoft.com/office/drawing/2014/main" xmlns="" id="{0DBB0385-1F5E-4D6F-9C38-94F17DDD562B}"/>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799;p30">
                <a:extLst>
                  <a:ext uri="{FF2B5EF4-FFF2-40B4-BE49-F238E27FC236}">
                    <a16:creationId xmlns:a16="http://schemas.microsoft.com/office/drawing/2014/main" xmlns="" id="{C79E45C4-A808-4AEA-ADCE-59F20C4CA23D}"/>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800;p30">
                <a:extLst>
                  <a:ext uri="{FF2B5EF4-FFF2-40B4-BE49-F238E27FC236}">
                    <a16:creationId xmlns:a16="http://schemas.microsoft.com/office/drawing/2014/main" xmlns="" id="{370CBE5A-E5A3-458A-B096-F5F4BBA7672D}"/>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801;p30">
                <a:extLst>
                  <a:ext uri="{FF2B5EF4-FFF2-40B4-BE49-F238E27FC236}">
                    <a16:creationId xmlns:a16="http://schemas.microsoft.com/office/drawing/2014/main" xmlns="" id="{1128327F-3353-4380-8F5A-BBC22B8C9A3A}"/>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802;p30">
                <a:extLst>
                  <a:ext uri="{FF2B5EF4-FFF2-40B4-BE49-F238E27FC236}">
                    <a16:creationId xmlns:a16="http://schemas.microsoft.com/office/drawing/2014/main" xmlns="" id="{85AFAD5D-CDF2-4983-821E-47A4615F6C60}"/>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803;p30">
                <a:extLst>
                  <a:ext uri="{FF2B5EF4-FFF2-40B4-BE49-F238E27FC236}">
                    <a16:creationId xmlns:a16="http://schemas.microsoft.com/office/drawing/2014/main" xmlns="" id="{6308BFA3-7413-446A-8123-CFB4A1C08178}"/>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804;p30">
                <a:extLst>
                  <a:ext uri="{FF2B5EF4-FFF2-40B4-BE49-F238E27FC236}">
                    <a16:creationId xmlns:a16="http://schemas.microsoft.com/office/drawing/2014/main" xmlns="" id="{76AA3B6C-1008-488A-89DA-3D2D328D9014}"/>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805;p30">
              <a:extLst>
                <a:ext uri="{FF2B5EF4-FFF2-40B4-BE49-F238E27FC236}">
                  <a16:creationId xmlns:a16="http://schemas.microsoft.com/office/drawing/2014/main" xmlns="" id="{C0955394-DB0A-497C-9329-8E1851D8F759}"/>
                </a:ext>
              </a:extLst>
            </p:cNvPr>
            <p:cNvGrpSpPr/>
            <p:nvPr/>
          </p:nvGrpSpPr>
          <p:grpSpPr>
            <a:xfrm>
              <a:off x="3213031" y="4002823"/>
              <a:ext cx="664504" cy="467011"/>
              <a:chOff x="4994131" y="4819173"/>
              <a:chExt cx="664504" cy="467011"/>
            </a:xfrm>
          </p:grpSpPr>
          <p:sp>
            <p:nvSpPr>
              <p:cNvPr id="279" name="Google Shape;1806;p30">
                <a:extLst>
                  <a:ext uri="{FF2B5EF4-FFF2-40B4-BE49-F238E27FC236}">
                    <a16:creationId xmlns:a16="http://schemas.microsoft.com/office/drawing/2014/main" xmlns="" id="{98A9D6B8-4B20-4B77-A4FC-A86690047DD6}"/>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807;p30">
                <a:extLst>
                  <a:ext uri="{FF2B5EF4-FFF2-40B4-BE49-F238E27FC236}">
                    <a16:creationId xmlns:a16="http://schemas.microsoft.com/office/drawing/2014/main" xmlns="" id="{AA1AC91A-041B-48DC-A49D-9D7898EEDB91}"/>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808;p30">
                <a:extLst>
                  <a:ext uri="{FF2B5EF4-FFF2-40B4-BE49-F238E27FC236}">
                    <a16:creationId xmlns:a16="http://schemas.microsoft.com/office/drawing/2014/main" xmlns="" id="{EAFA6952-FE86-4398-99D8-62CDBCE24193}"/>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809;p30">
                <a:extLst>
                  <a:ext uri="{FF2B5EF4-FFF2-40B4-BE49-F238E27FC236}">
                    <a16:creationId xmlns:a16="http://schemas.microsoft.com/office/drawing/2014/main" xmlns="" id="{0A3B0DD2-E216-41B7-A265-88B4CCB90A73}"/>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810;p30">
                <a:extLst>
                  <a:ext uri="{FF2B5EF4-FFF2-40B4-BE49-F238E27FC236}">
                    <a16:creationId xmlns:a16="http://schemas.microsoft.com/office/drawing/2014/main" xmlns="" id="{10D158A7-97B3-4825-8187-3D4076FD9E2E}"/>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811;p30">
                <a:extLst>
                  <a:ext uri="{FF2B5EF4-FFF2-40B4-BE49-F238E27FC236}">
                    <a16:creationId xmlns:a16="http://schemas.microsoft.com/office/drawing/2014/main" xmlns="" id="{E13400F2-0035-4154-A983-1D8BE549E33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812;p30">
                <a:extLst>
                  <a:ext uri="{FF2B5EF4-FFF2-40B4-BE49-F238E27FC236}">
                    <a16:creationId xmlns:a16="http://schemas.microsoft.com/office/drawing/2014/main" xmlns="" id="{78ABEACE-1008-43F2-92B3-CC4ED71DA3C7}"/>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813;p30">
                <a:extLst>
                  <a:ext uri="{FF2B5EF4-FFF2-40B4-BE49-F238E27FC236}">
                    <a16:creationId xmlns:a16="http://schemas.microsoft.com/office/drawing/2014/main" xmlns="" id="{9B35EE5A-C509-481F-AF11-45BC6FFF3446}"/>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814;p30">
                <a:extLst>
                  <a:ext uri="{FF2B5EF4-FFF2-40B4-BE49-F238E27FC236}">
                    <a16:creationId xmlns:a16="http://schemas.microsoft.com/office/drawing/2014/main" xmlns="" id="{66B27A1B-EC58-4C33-A3C8-B27D4BDF2F22}"/>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815;p30">
                <a:extLst>
                  <a:ext uri="{FF2B5EF4-FFF2-40B4-BE49-F238E27FC236}">
                    <a16:creationId xmlns:a16="http://schemas.microsoft.com/office/drawing/2014/main" xmlns="" id="{AD267510-5679-495A-8B91-A3BB9C8542EC}"/>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816;p30">
                <a:extLst>
                  <a:ext uri="{FF2B5EF4-FFF2-40B4-BE49-F238E27FC236}">
                    <a16:creationId xmlns:a16="http://schemas.microsoft.com/office/drawing/2014/main" xmlns="" id="{B97DDAFD-16F2-46FA-B5FC-6C435308436B}"/>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817;p30">
                <a:extLst>
                  <a:ext uri="{FF2B5EF4-FFF2-40B4-BE49-F238E27FC236}">
                    <a16:creationId xmlns:a16="http://schemas.microsoft.com/office/drawing/2014/main" xmlns="" id="{2B68A3C1-7BBC-45F9-9243-018C603CAD7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818;p30">
                <a:extLst>
                  <a:ext uri="{FF2B5EF4-FFF2-40B4-BE49-F238E27FC236}">
                    <a16:creationId xmlns:a16="http://schemas.microsoft.com/office/drawing/2014/main" xmlns="" id="{A6240CB5-03B8-450C-9889-C297E6E24767}"/>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819;p30">
                <a:extLst>
                  <a:ext uri="{FF2B5EF4-FFF2-40B4-BE49-F238E27FC236}">
                    <a16:creationId xmlns:a16="http://schemas.microsoft.com/office/drawing/2014/main" xmlns="" id="{E02DEC27-6277-49C6-9386-E3F9E64C8969}"/>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820;p30">
                <a:extLst>
                  <a:ext uri="{FF2B5EF4-FFF2-40B4-BE49-F238E27FC236}">
                    <a16:creationId xmlns:a16="http://schemas.microsoft.com/office/drawing/2014/main" xmlns="" id="{40AD44AB-B2D3-4A61-8AED-B602D125B239}"/>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821;p30">
                <a:extLst>
                  <a:ext uri="{FF2B5EF4-FFF2-40B4-BE49-F238E27FC236}">
                    <a16:creationId xmlns:a16="http://schemas.microsoft.com/office/drawing/2014/main" xmlns="" id="{4BEF8AA0-6629-4947-8F9A-11D3B8BA4B25}"/>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 name="Google Shape;1822;p30">
              <a:extLst>
                <a:ext uri="{FF2B5EF4-FFF2-40B4-BE49-F238E27FC236}">
                  <a16:creationId xmlns:a16="http://schemas.microsoft.com/office/drawing/2014/main" xmlns="" id="{A015163E-D7D8-46D5-AF70-0ADAB1A74D49}"/>
                </a:ext>
              </a:extLst>
            </p:cNvPr>
            <p:cNvGrpSpPr/>
            <p:nvPr/>
          </p:nvGrpSpPr>
          <p:grpSpPr>
            <a:xfrm>
              <a:off x="3192597" y="3904144"/>
              <a:ext cx="664599" cy="467011"/>
              <a:chOff x="4973697" y="4720494"/>
              <a:chExt cx="664599" cy="467011"/>
            </a:xfrm>
          </p:grpSpPr>
          <p:sp>
            <p:nvSpPr>
              <p:cNvPr id="263" name="Google Shape;1823;p30">
                <a:extLst>
                  <a:ext uri="{FF2B5EF4-FFF2-40B4-BE49-F238E27FC236}">
                    <a16:creationId xmlns:a16="http://schemas.microsoft.com/office/drawing/2014/main" xmlns="" id="{DE642582-127E-48AD-8016-07F9CAE58687}"/>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824;p30">
                <a:extLst>
                  <a:ext uri="{FF2B5EF4-FFF2-40B4-BE49-F238E27FC236}">
                    <a16:creationId xmlns:a16="http://schemas.microsoft.com/office/drawing/2014/main" xmlns="" id="{D592863F-FBE4-4C07-8CE4-9B99073C00ED}"/>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825;p30">
                <a:extLst>
                  <a:ext uri="{FF2B5EF4-FFF2-40B4-BE49-F238E27FC236}">
                    <a16:creationId xmlns:a16="http://schemas.microsoft.com/office/drawing/2014/main" xmlns="" id="{3DE7112F-06FE-4399-AF0D-D2505448AEA0}"/>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826;p30">
                <a:extLst>
                  <a:ext uri="{FF2B5EF4-FFF2-40B4-BE49-F238E27FC236}">
                    <a16:creationId xmlns:a16="http://schemas.microsoft.com/office/drawing/2014/main" xmlns="" id="{56E8E5F0-3FAA-4175-ACDF-C96BBA6CED34}"/>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827;p30">
                <a:extLst>
                  <a:ext uri="{FF2B5EF4-FFF2-40B4-BE49-F238E27FC236}">
                    <a16:creationId xmlns:a16="http://schemas.microsoft.com/office/drawing/2014/main" xmlns="" id="{9D9D7697-BF29-4AA1-8462-00A45A56402B}"/>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828;p30">
                <a:extLst>
                  <a:ext uri="{FF2B5EF4-FFF2-40B4-BE49-F238E27FC236}">
                    <a16:creationId xmlns:a16="http://schemas.microsoft.com/office/drawing/2014/main" xmlns="" id="{1F6C56F7-E870-43D1-9DF3-D38DF118913C}"/>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829;p30">
                <a:extLst>
                  <a:ext uri="{FF2B5EF4-FFF2-40B4-BE49-F238E27FC236}">
                    <a16:creationId xmlns:a16="http://schemas.microsoft.com/office/drawing/2014/main" xmlns="" id="{DB413E47-7825-48CB-8106-0D414021E191}"/>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830;p30">
                <a:extLst>
                  <a:ext uri="{FF2B5EF4-FFF2-40B4-BE49-F238E27FC236}">
                    <a16:creationId xmlns:a16="http://schemas.microsoft.com/office/drawing/2014/main" xmlns="" id="{FFA94E3B-17D7-46AD-94DF-08FA7187AFA3}"/>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831;p30">
                <a:extLst>
                  <a:ext uri="{FF2B5EF4-FFF2-40B4-BE49-F238E27FC236}">
                    <a16:creationId xmlns:a16="http://schemas.microsoft.com/office/drawing/2014/main" xmlns="" id="{359F0647-68A6-4EA5-ADD6-0492573B01E1}"/>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832;p30">
                <a:extLst>
                  <a:ext uri="{FF2B5EF4-FFF2-40B4-BE49-F238E27FC236}">
                    <a16:creationId xmlns:a16="http://schemas.microsoft.com/office/drawing/2014/main" xmlns="" id="{83A87A44-E589-4C3D-B670-91B7A4A27E92}"/>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833;p30">
                <a:extLst>
                  <a:ext uri="{FF2B5EF4-FFF2-40B4-BE49-F238E27FC236}">
                    <a16:creationId xmlns:a16="http://schemas.microsoft.com/office/drawing/2014/main" xmlns="" id="{ECAB3F9D-907C-4274-8A8F-45F79BD8AC37}"/>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834;p30">
                <a:extLst>
                  <a:ext uri="{FF2B5EF4-FFF2-40B4-BE49-F238E27FC236}">
                    <a16:creationId xmlns:a16="http://schemas.microsoft.com/office/drawing/2014/main" xmlns="" id="{43B80820-04C4-496F-96C7-3CA34A8CDC82}"/>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835;p30">
                <a:extLst>
                  <a:ext uri="{FF2B5EF4-FFF2-40B4-BE49-F238E27FC236}">
                    <a16:creationId xmlns:a16="http://schemas.microsoft.com/office/drawing/2014/main" xmlns="" id="{BF00B95C-3B64-48C7-9C05-0BA016E49BA6}"/>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836;p30">
                <a:extLst>
                  <a:ext uri="{FF2B5EF4-FFF2-40B4-BE49-F238E27FC236}">
                    <a16:creationId xmlns:a16="http://schemas.microsoft.com/office/drawing/2014/main" xmlns="" id="{8EF2A8FD-A9D7-4732-A088-4304ED215295}"/>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837;p30">
                <a:extLst>
                  <a:ext uri="{FF2B5EF4-FFF2-40B4-BE49-F238E27FC236}">
                    <a16:creationId xmlns:a16="http://schemas.microsoft.com/office/drawing/2014/main" xmlns="" id="{485DA0F1-E588-472F-B024-EBEA7C02142A}"/>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838;p30">
                <a:extLst>
                  <a:ext uri="{FF2B5EF4-FFF2-40B4-BE49-F238E27FC236}">
                    <a16:creationId xmlns:a16="http://schemas.microsoft.com/office/drawing/2014/main" xmlns="" id="{50FDBCCD-475E-473B-A40E-2F1EB055AA88}"/>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 name="Google Shape;1839;p30">
              <a:extLst>
                <a:ext uri="{FF2B5EF4-FFF2-40B4-BE49-F238E27FC236}">
                  <a16:creationId xmlns:a16="http://schemas.microsoft.com/office/drawing/2014/main" xmlns="" id="{5AA4D174-B206-4078-BF88-0BFEA1CA526A}"/>
                </a:ext>
              </a:extLst>
            </p:cNvPr>
            <p:cNvGrpSpPr/>
            <p:nvPr/>
          </p:nvGrpSpPr>
          <p:grpSpPr>
            <a:xfrm>
              <a:off x="3220919" y="3808894"/>
              <a:ext cx="664504" cy="467011"/>
              <a:chOff x="5002019" y="4625244"/>
              <a:chExt cx="664504" cy="467011"/>
            </a:xfrm>
          </p:grpSpPr>
          <p:sp>
            <p:nvSpPr>
              <p:cNvPr id="247" name="Google Shape;1840;p30">
                <a:extLst>
                  <a:ext uri="{FF2B5EF4-FFF2-40B4-BE49-F238E27FC236}">
                    <a16:creationId xmlns:a16="http://schemas.microsoft.com/office/drawing/2014/main" xmlns="" id="{4ECB46A7-5B20-42F3-96D6-9CEB72E8C652}"/>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841;p30">
                <a:extLst>
                  <a:ext uri="{FF2B5EF4-FFF2-40B4-BE49-F238E27FC236}">
                    <a16:creationId xmlns:a16="http://schemas.microsoft.com/office/drawing/2014/main" xmlns="" id="{B4B6C741-27F9-4996-8259-7A2E1109498F}"/>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842;p30">
                <a:extLst>
                  <a:ext uri="{FF2B5EF4-FFF2-40B4-BE49-F238E27FC236}">
                    <a16:creationId xmlns:a16="http://schemas.microsoft.com/office/drawing/2014/main" xmlns="" id="{DF501B86-1990-45BF-AE6E-072ACD8899FA}"/>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843;p30">
                <a:extLst>
                  <a:ext uri="{FF2B5EF4-FFF2-40B4-BE49-F238E27FC236}">
                    <a16:creationId xmlns:a16="http://schemas.microsoft.com/office/drawing/2014/main" xmlns="" id="{7997765D-1A81-4CC1-B056-B4E6F0C16083}"/>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844;p30">
                <a:extLst>
                  <a:ext uri="{FF2B5EF4-FFF2-40B4-BE49-F238E27FC236}">
                    <a16:creationId xmlns:a16="http://schemas.microsoft.com/office/drawing/2014/main" xmlns="" id="{872EF678-3330-490A-81E5-C128303BF47D}"/>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845;p30">
                <a:extLst>
                  <a:ext uri="{FF2B5EF4-FFF2-40B4-BE49-F238E27FC236}">
                    <a16:creationId xmlns:a16="http://schemas.microsoft.com/office/drawing/2014/main" xmlns="" id="{18E2C273-F537-44F5-A05B-653B322A3418}"/>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846;p30">
                <a:extLst>
                  <a:ext uri="{FF2B5EF4-FFF2-40B4-BE49-F238E27FC236}">
                    <a16:creationId xmlns:a16="http://schemas.microsoft.com/office/drawing/2014/main" xmlns="" id="{233A99D6-F15D-4C0E-8D22-EE4141E3D47E}"/>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847;p30">
                <a:extLst>
                  <a:ext uri="{FF2B5EF4-FFF2-40B4-BE49-F238E27FC236}">
                    <a16:creationId xmlns:a16="http://schemas.microsoft.com/office/drawing/2014/main" xmlns="" id="{A56FD3EB-62C7-4FED-AB79-70240A87C4A0}"/>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848;p30">
                <a:extLst>
                  <a:ext uri="{FF2B5EF4-FFF2-40B4-BE49-F238E27FC236}">
                    <a16:creationId xmlns:a16="http://schemas.microsoft.com/office/drawing/2014/main" xmlns="" id="{19518325-571D-48C0-A435-C81010793F4E}"/>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849;p30">
                <a:extLst>
                  <a:ext uri="{FF2B5EF4-FFF2-40B4-BE49-F238E27FC236}">
                    <a16:creationId xmlns:a16="http://schemas.microsoft.com/office/drawing/2014/main" xmlns="" id="{C5FEB2DD-CF9A-4C3B-B39E-C99C0560FCF6}"/>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850;p30">
                <a:extLst>
                  <a:ext uri="{FF2B5EF4-FFF2-40B4-BE49-F238E27FC236}">
                    <a16:creationId xmlns:a16="http://schemas.microsoft.com/office/drawing/2014/main" xmlns="" id="{6D9C1C28-4C07-425A-A121-CE39F5807843}"/>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851;p30">
                <a:extLst>
                  <a:ext uri="{FF2B5EF4-FFF2-40B4-BE49-F238E27FC236}">
                    <a16:creationId xmlns:a16="http://schemas.microsoft.com/office/drawing/2014/main" xmlns="" id="{2196F471-0707-4160-B4F9-4632558D7B3E}"/>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852;p30">
                <a:extLst>
                  <a:ext uri="{FF2B5EF4-FFF2-40B4-BE49-F238E27FC236}">
                    <a16:creationId xmlns:a16="http://schemas.microsoft.com/office/drawing/2014/main" xmlns="" id="{43DDFA61-FCAF-4C06-8B17-8661BCC42DB7}"/>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853;p30">
                <a:extLst>
                  <a:ext uri="{FF2B5EF4-FFF2-40B4-BE49-F238E27FC236}">
                    <a16:creationId xmlns:a16="http://schemas.microsoft.com/office/drawing/2014/main" xmlns="" id="{653C5F60-D7BF-4ACF-AB49-FE5328769C95}"/>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854;p30">
                <a:extLst>
                  <a:ext uri="{FF2B5EF4-FFF2-40B4-BE49-F238E27FC236}">
                    <a16:creationId xmlns:a16="http://schemas.microsoft.com/office/drawing/2014/main" xmlns="" id="{DE405010-A5D9-451C-B94A-E8F535567CBE}"/>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855;p30">
                <a:extLst>
                  <a:ext uri="{FF2B5EF4-FFF2-40B4-BE49-F238E27FC236}">
                    <a16:creationId xmlns:a16="http://schemas.microsoft.com/office/drawing/2014/main" xmlns="" id="{7943ACE9-7A10-415C-B72D-0C60D066BD52}"/>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 name="Google Shape;1856;p30">
              <a:extLst>
                <a:ext uri="{FF2B5EF4-FFF2-40B4-BE49-F238E27FC236}">
                  <a16:creationId xmlns:a16="http://schemas.microsoft.com/office/drawing/2014/main" xmlns="" id="{07A36CEE-CAAA-4265-8B35-7BF237EF0D47}"/>
                </a:ext>
              </a:extLst>
            </p:cNvPr>
            <p:cNvGrpSpPr/>
            <p:nvPr/>
          </p:nvGrpSpPr>
          <p:grpSpPr>
            <a:xfrm>
              <a:off x="3200486" y="3710215"/>
              <a:ext cx="664598" cy="467011"/>
              <a:chOff x="4981586" y="4526565"/>
              <a:chExt cx="664598" cy="467011"/>
            </a:xfrm>
          </p:grpSpPr>
          <p:sp>
            <p:nvSpPr>
              <p:cNvPr id="231" name="Google Shape;1857;p30">
                <a:extLst>
                  <a:ext uri="{FF2B5EF4-FFF2-40B4-BE49-F238E27FC236}">
                    <a16:creationId xmlns:a16="http://schemas.microsoft.com/office/drawing/2014/main" xmlns="" id="{C02F62E3-9F97-4C29-BF6E-CD5718DCAD5E}"/>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858;p30">
                <a:extLst>
                  <a:ext uri="{FF2B5EF4-FFF2-40B4-BE49-F238E27FC236}">
                    <a16:creationId xmlns:a16="http://schemas.microsoft.com/office/drawing/2014/main" xmlns="" id="{E8E3E790-A1EF-42D9-8D81-F0AAA28056BE}"/>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859;p30">
                <a:extLst>
                  <a:ext uri="{FF2B5EF4-FFF2-40B4-BE49-F238E27FC236}">
                    <a16:creationId xmlns:a16="http://schemas.microsoft.com/office/drawing/2014/main" xmlns="" id="{F2BE418A-2D93-4DA6-A5B8-82AE5377F40A}"/>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860;p30">
                <a:extLst>
                  <a:ext uri="{FF2B5EF4-FFF2-40B4-BE49-F238E27FC236}">
                    <a16:creationId xmlns:a16="http://schemas.microsoft.com/office/drawing/2014/main" xmlns="" id="{116BF628-36A3-4D25-A8DF-FDFE6F1BD9C7}"/>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861;p30">
                <a:extLst>
                  <a:ext uri="{FF2B5EF4-FFF2-40B4-BE49-F238E27FC236}">
                    <a16:creationId xmlns:a16="http://schemas.microsoft.com/office/drawing/2014/main" xmlns="" id="{CA640AAD-AD1D-40FC-9A0C-4BFA660E04D3}"/>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862;p30">
                <a:extLst>
                  <a:ext uri="{FF2B5EF4-FFF2-40B4-BE49-F238E27FC236}">
                    <a16:creationId xmlns:a16="http://schemas.microsoft.com/office/drawing/2014/main" xmlns="" id="{EB877EBC-2E64-4F6E-9A0D-062A3B4027F8}"/>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863;p30">
                <a:extLst>
                  <a:ext uri="{FF2B5EF4-FFF2-40B4-BE49-F238E27FC236}">
                    <a16:creationId xmlns:a16="http://schemas.microsoft.com/office/drawing/2014/main" xmlns="" id="{578964F5-C1D5-4884-B4A0-2DD37349086F}"/>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864;p30">
                <a:extLst>
                  <a:ext uri="{FF2B5EF4-FFF2-40B4-BE49-F238E27FC236}">
                    <a16:creationId xmlns:a16="http://schemas.microsoft.com/office/drawing/2014/main" xmlns="" id="{46700F50-0ABF-482A-947D-3C629A6CEB35}"/>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865;p30">
                <a:extLst>
                  <a:ext uri="{FF2B5EF4-FFF2-40B4-BE49-F238E27FC236}">
                    <a16:creationId xmlns:a16="http://schemas.microsoft.com/office/drawing/2014/main" xmlns="" id="{98944AE0-EBF1-4EF8-B59C-D22743F97057}"/>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866;p30">
                <a:extLst>
                  <a:ext uri="{FF2B5EF4-FFF2-40B4-BE49-F238E27FC236}">
                    <a16:creationId xmlns:a16="http://schemas.microsoft.com/office/drawing/2014/main" xmlns="" id="{E51BDA3E-A75C-48D7-ABB8-FA0E97B27CD8}"/>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867;p30">
                <a:extLst>
                  <a:ext uri="{FF2B5EF4-FFF2-40B4-BE49-F238E27FC236}">
                    <a16:creationId xmlns:a16="http://schemas.microsoft.com/office/drawing/2014/main" xmlns="" id="{C1D7C439-8FAD-4ED3-82B6-46FEF946C352}"/>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868;p30">
                <a:extLst>
                  <a:ext uri="{FF2B5EF4-FFF2-40B4-BE49-F238E27FC236}">
                    <a16:creationId xmlns:a16="http://schemas.microsoft.com/office/drawing/2014/main" xmlns="" id="{95B4E536-C4A2-4568-8460-7AB38123259E}"/>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869;p30">
                <a:extLst>
                  <a:ext uri="{FF2B5EF4-FFF2-40B4-BE49-F238E27FC236}">
                    <a16:creationId xmlns:a16="http://schemas.microsoft.com/office/drawing/2014/main" xmlns="" id="{5079AAB1-964E-49A6-9C08-B2FBBBB14FEA}"/>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870;p30">
                <a:extLst>
                  <a:ext uri="{FF2B5EF4-FFF2-40B4-BE49-F238E27FC236}">
                    <a16:creationId xmlns:a16="http://schemas.microsoft.com/office/drawing/2014/main" xmlns="" id="{296D0B8C-237B-4225-9845-106870F0D0BB}"/>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871;p30">
                <a:extLst>
                  <a:ext uri="{FF2B5EF4-FFF2-40B4-BE49-F238E27FC236}">
                    <a16:creationId xmlns:a16="http://schemas.microsoft.com/office/drawing/2014/main" xmlns="" id="{A5ADA359-79F4-46E9-A71D-ED107B39E00D}"/>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872;p30">
                <a:extLst>
                  <a:ext uri="{FF2B5EF4-FFF2-40B4-BE49-F238E27FC236}">
                    <a16:creationId xmlns:a16="http://schemas.microsoft.com/office/drawing/2014/main" xmlns="" id="{81BE7E6A-7B88-4D92-9D72-56EC2373B878}"/>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 name="Google Shape;1873;p30">
              <a:extLst>
                <a:ext uri="{FF2B5EF4-FFF2-40B4-BE49-F238E27FC236}">
                  <a16:creationId xmlns:a16="http://schemas.microsoft.com/office/drawing/2014/main" xmlns="" id="{CC923E83-60EC-4621-AF63-D937F59D8912}"/>
                </a:ext>
              </a:extLst>
            </p:cNvPr>
            <p:cNvGrpSpPr/>
            <p:nvPr/>
          </p:nvGrpSpPr>
          <p:grpSpPr>
            <a:xfrm>
              <a:off x="2181300" y="4477454"/>
              <a:ext cx="746806" cy="516445"/>
              <a:chOff x="3962400" y="5293804"/>
              <a:chExt cx="746806" cy="516445"/>
            </a:xfrm>
          </p:grpSpPr>
          <p:sp>
            <p:nvSpPr>
              <p:cNvPr id="214" name="Google Shape;1874;p30">
                <a:extLst>
                  <a:ext uri="{FF2B5EF4-FFF2-40B4-BE49-F238E27FC236}">
                    <a16:creationId xmlns:a16="http://schemas.microsoft.com/office/drawing/2014/main" xmlns="" id="{974E8A3E-0970-44F3-A9D7-EE4B21A75117}"/>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875;p30">
                <a:extLst>
                  <a:ext uri="{FF2B5EF4-FFF2-40B4-BE49-F238E27FC236}">
                    <a16:creationId xmlns:a16="http://schemas.microsoft.com/office/drawing/2014/main" xmlns="" id="{D0DD1EC7-A58A-408B-BADF-DD4635DEDBF9}"/>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876;p30">
                <a:extLst>
                  <a:ext uri="{FF2B5EF4-FFF2-40B4-BE49-F238E27FC236}">
                    <a16:creationId xmlns:a16="http://schemas.microsoft.com/office/drawing/2014/main" xmlns="" id="{52D065C5-CD31-4053-B086-67AD12C279B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877;p30">
                <a:extLst>
                  <a:ext uri="{FF2B5EF4-FFF2-40B4-BE49-F238E27FC236}">
                    <a16:creationId xmlns:a16="http://schemas.microsoft.com/office/drawing/2014/main" xmlns="" id="{585C493E-2876-47A4-BB9E-6A3F8D51F0D3}"/>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878;p30">
                <a:extLst>
                  <a:ext uri="{FF2B5EF4-FFF2-40B4-BE49-F238E27FC236}">
                    <a16:creationId xmlns:a16="http://schemas.microsoft.com/office/drawing/2014/main" xmlns="" id="{BC5718DA-3EC6-44E9-BEDC-1DE837729D30}"/>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879;p30">
                <a:extLst>
                  <a:ext uri="{FF2B5EF4-FFF2-40B4-BE49-F238E27FC236}">
                    <a16:creationId xmlns:a16="http://schemas.microsoft.com/office/drawing/2014/main" xmlns="" id="{9DE6AD8B-9A73-420C-86EB-BB4356DD7DB5}"/>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880;p30">
                <a:extLst>
                  <a:ext uri="{FF2B5EF4-FFF2-40B4-BE49-F238E27FC236}">
                    <a16:creationId xmlns:a16="http://schemas.microsoft.com/office/drawing/2014/main" xmlns="" id="{7A4BA4FA-6B50-4176-A882-EC85B23DAA6C}"/>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881;p30">
                <a:extLst>
                  <a:ext uri="{FF2B5EF4-FFF2-40B4-BE49-F238E27FC236}">
                    <a16:creationId xmlns:a16="http://schemas.microsoft.com/office/drawing/2014/main" xmlns="" id="{C19B2BAF-4076-4719-AD4C-ACE9CDEA46A2}"/>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882;p30">
                <a:extLst>
                  <a:ext uri="{FF2B5EF4-FFF2-40B4-BE49-F238E27FC236}">
                    <a16:creationId xmlns:a16="http://schemas.microsoft.com/office/drawing/2014/main" xmlns="" id="{5BE17872-B33D-4B79-8C68-0DE2E1976FBA}"/>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883;p30">
                <a:extLst>
                  <a:ext uri="{FF2B5EF4-FFF2-40B4-BE49-F238E27FC236}">
                    <a16:creationId xmlns:a16="http://schemas.microsoft.com/office/drawing/2014/main" xmlns="" id="{26A56456-B5DE-4BA3-991C-9E3F155AEDB5}"/>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884;p30">
                <a:extLst>
                  <a:ext uri="{FF2B5EF4-FFF2-40B4-BE49-F238E27FC236}">
                    <a16:creationId xmlns:a16="http://schemas.microsoft.com/office/drawing/2014/main" xmlns="" id="{32127119-47C8-4BCC-919E-9DDC2676911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885;p30">
                <a:extLst>
                  <a:ext uri="{FF2B5EF4-FFF2-40B4-BE49-F238E27FC236}">
                    <a16:creationId xmlns:a16="http://schemas.microsoft.com/office/drawing/2014/main" xmlns="" id="{837BBAE0-56BB-4AAF-BB41-8635C7B50E21}"/>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886;p30">
                <a:extLst>
                  <a:ext uri="{FF2B5EF4-FFF2-40B4-BE49-F238E27FC236}">
                    <a16:creationId xmlns:a16="http://schemas.microsoft.com/office/drawing/2014/main" xmlns="" id="{1BE80723-AEAB-49C1-B579-599A49EA0F5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887;p30">
                <a:extLst>
                  <a:ext uri="{FF2B5EF4-FFF2-40B4-BE49-F238E27FC236}">
                    <a16:creationId xmlns:a16="http://schemas.microsoft.com/office/drawing/2014/main" xmlns="" id="{240B2926-E94C-4820-9AA7-25AE16D8DFBB}"/>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888;p30">
                <a:extLst>
                  <a:ext uri="{FF2B5EF4-FFF2-40B4-BE49-F238E27FC236}">
                    <a16:creationId xmlns:a16="http://schemas.microsoft.com/office/drawing/2014/main" xmlns="" id="{96369933-20CE-42E0-96A2-41A5F8B4CFE6}"/>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889;p30">
                <a:extLst>
                  <a:ext uri="{FF2B5EF4-FFF2-40B4-BE49-F238E27FC236}">
                    <a16:creationId xmlns:a16="http://schemas.microsoft.com/office/drawing/2014/main" xmlns="" id="{D518C5E4-EA81-4B76-983A-D319F51061C0}"/>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890;p30">
                <a:extLst>
                  <a:ext uri="{FF2B5EF4-FFF2-40B4-BE49-F238E27FC236}">
                    <a16:creationId xmlns:a16="http://schemas.microsoft.com/office/drawing/2014/main" xmlns="" id="{84ADE81F-899B-4563-9389-214EB9B15621}"/>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891;p30">
              <a:extLst>
                <a:ext uri="{FF2B5EF4-FFF2-40B4-BE49-F238E27FC236}">
                  <a16:creationId xmlns:a16="http://schemas.microsoft.com/office/drawing/2014/main" xmlns="" id="{8BFAFD08-6671-4439-8B43-8B0841CF9ECE}"/>
                </a:ext>
              </a:extLst>
            </p:cNvPr>
            <p:cNvGrpSpPr/>
            <p:nvPr/>
          </p:nvGrpSpPr>
          <p:grpSpPr>
            <a:xfrm>
              <a:off x="2290688" y="4374965"/>
              <a:ext cx="664599" cy="467010"/>
              <a:chOff x="4071788" y="5191315"/>
              <a:chExt cx="664599" cy="467010"/>
            </a:xfrm>
          </p:grpSpPr>
          <p:sp>
            <p:nvSpPr>
              <p:cNvPr id="198" name="Google Shape;1892;p30">
                <a:extLst>
                  <a:ext uri="{FF2B5EF4-FFF2-40B4-BE49-F238E27FC236}">
                    <a16:creationId xmlns:a16="http://schemas.microsoft.com/office/drawing/2014/main" xmlns="" id="{4E9089F5-093E-4663-9BB4-7451632D3931}"/>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893;p30">
                <a:extLst>
                  <a:ext uri="{FF2B5EF4-FFF2-40B4-BE49-F238E27FC236}">
                    <a16:creationId xmlns:a16="http://schemas.microsoft.com/office/drawing/2014/main" xmlns="" id="{D895068F-1694-49CB-8ABD-2C2FB8715EA2}"/>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894;p30">
                <a:extLst>
                  <a:ext uri="{FF2B5EF4-FFF2-40B4-BE49-F238E27FC236}">
                    <a16:creationId xmlns:a16="http://schemas.microsoft.com/office/drawing/2014/main" xmlns="" id="{3C67DA39-E0A3-4D3C-9433-C0B55F92C305}"/>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895;p30">
                <a:extLst>
                  <a:ext uri="{FF2B5EF4-FFF2-40B4-BE49-F238E27FC236}">
                    <a16:creationId xmlns:a16="http://schemas.microsoft.com/office/drawing/2014/main" xmlns="" id="{9BD8FA39-08BD-411A-9F3B-311B8BA09572}"/>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896;p30">
                <a:extLst>
                  <a:ext uri="{FF2B5EF4-FFF2-40B4-BE49-F238E27FC236}">
                    <a16:creationId xmlns:a16="http://schemas.microsoft.com/office/drawing/2014/main" xmlns="" id="{3904DE37-33D2-42FF-B40B-232F1D6E9544}"/>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897;p30">
                <a:extLst>
                  <a:ext uri="{FF2B5EF4-FFF2-40B4-BE49-F238E27FC236}">
                    <a16:creationId xmlns:a16="http://schemas.microsoft.com/office/drawing/2014/main" xmlns="" id="{EC9D5704-A73C-4788-970D-AF1DE5F3C3E2}"/>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898;p30">
                <a:extLst>
                  <a:ext uri="{FF2B5EF4-FFF2-40B4-BE49-F238E27FC236}">
                    <a16:creationId xmlns:a16="http://schemas.microsoft.com/office/drawing/2014/main" xmlns="" id="{CC0A8BE5-FCFF-4D5A-AB40-3049FD4E0FA2}"/>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899;p30">
                <a:extLst>
                  <a:ext uri="{FF2B5EF4-FFF2-40B4-BE49-F238E27FC236}">
                    <a16:creationId xmlns:a16="http://schemas.microsoft.com/office/drawing/2014/main" xmlns="" id="{BF73F4F3-EB04-481B-9B7D-3DF2969F2C46}"/>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900;p30">
                <a:extLst>
                  <a:ext uri="{FF2B5EF4-FFF2-40B4-BE49-F238E27FC236}">
                    <a16:creationId xmlns:a16="http://schemas.microsoft.com/office/drawing/2014/main" xmlns="" id="{3E30FF12-BB12-4B22-99A6-E618F07A38F1}"/>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901;p30">
                <a:extLst>
                  <a:ext uri="{FF2B5EF4-FFF2-40B4-BE49-F238E27FC236}">
                    <a16:creationId xmlns:a16="http://schemas.microsoft.com/office/drawing/2014/main" xmlns="" id="{2A47EDEA-0866-47F1-A773-7DC84D3BBFDF}"/>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902;p30">
                <a:extLst>
                  <a:ext uri="{FF2B5EF4-FFF2-40B4-BE49-F238E27FC236}">
                    <a16:creationId xmlns:a16="http://schemas.microsoft.com/office/drawing/2014/main" xmlns="" id="{55F51545-7BDD-4C81-ADAF-C429070F4728}"/>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903;p30">
                <a:extLst>
                  <a:ext uri="{FF2B5EF4-FFF2-40B4-BE49-F238E27FC236}">
                    <a16:creationId xmlns:a16="http://schemas.microsoft.com/office/drawing/2014/main" xmlns="" id="{E088DEC1-6DC5-4C81-ADB3-1E81B4CEC467}"/>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904;p30">
                <a:extLst>
                  <a:ext uri="{FF2B5EF4-FFF2-40B4-BE49-F238E27FC236}">
                    <a16:creationId xmlns:a16="http://schemas.microsoft.com/office/drawing/2014/main" xmlns="" id="{D634173C-9D6E-4DD4-9286-F05D4DD46077}"/>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1905;p30">
                <a:extLst>
                  <a:ext uri="{FF2B5EF4-FFF2-40B4-BE49-F238E27FC236}">
                    <a16:creationId xmlns:a16="http://schemas.microsoft.com/office/drawing/2014/main" xmlns="" id="{F382429A-2D74-4C62-99FC-32258F70A74E}"/>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906;p30">
                <a:extLst>
                  <a:ext uri="{FF2B5EF4-FFF2-40B4-BE49-F238E27FC236}">
                    <a16:creationId xmlns:a16="http://schemas.microsoft.com/office/drawing/2014/main" xmlns="" id="{FB422D26-AE4B-485D-85E7-49C5B26D1F5F}"/>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907;p30">
                <a:extLst>
                  <a:ext uri="{FF2B5EF4-FFF2-40B4-BE49-F238E27FC236}">
                    <a16:creationId xmlns:a16="http://schemas.microsoft.com/office/drawing/2014/main" xmlns="" id="{4F7BE7C6-DE5F-45C8-BF3D-E146CE0434B0}"/>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 name="Google Shape;1908;p30">
              <a:extLst>
                <a:ext uri="{FF2B5EF4-FFF2-40B4-BE49-F238E27FC236}">
                  <a16:creationId xmlns:a16="http://schemas.microsoft.com/office/drawing/2014/main" xmlns="" id="{C4E22456-75B9-4375-AF55-A27E5454DC37}"/>
                </a:ext>
              </a:extLst>
            </p:cNvPr>
            <p:cNvGrpSpPr/>
            <p:nvPr/>
          </p:nvGrpSpPr>
          <p:grpSpPr>
            <a:xfrm>
              <a:off x="3915836" y="4477454"/>
              <a:ext cx="746806" cy="516445"/>
              <a:chOff x="5696936" y="5293804"/>
              <a:chExt cx="746806" cy="516445"/>
            </a:xfrm>
          </p:grpSpPr>
          <p:sp>
            <p:nvSpPr>
              <p:cNvPr id="181" name="Google Shape;1909;p30">
                <a:extLst>
                  <a:ext uri="{FF2B5EF4-FFF2-40B4-BE49-F238E27FC236}">
                    <a16:creationId xmlns:a16="http://schemas.microsoft.com/office/drawing/2014/main" xmlns="" id="{CA415808-D99B-43B2-B187-BACEAD30CC63}"/>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910;p30">
                <a:extLst>
                  <a:ext uri="{FF2B5EF4-FFF2-40B4-BE49-F238E27FC236}">
                    <a16:creationId xmlns:a16="http://schemas.microsoft.com/office/drawing/2014/main" xmlns="" id="{8CE17FE4-25BE-4976-A3DB-252732436575}"/>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911;p30">
                <a:extLst>
                  <a:ext uri="{FF2B5EF4-FFF2-40B4-BE49-F238E27FC236}">
                    <a16:creationId xmlns:a16="http://schemas.microsoft.com/office/drawing/2014/main" xmlns="" id="{8555C8D5-B724-4F0C-94DB-598B47845702}"/>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912;p30">
                <a:extLst>
                  <a:ext uri="{FF2B5EF4-FFF2-40B4-BE49-F238E27FC236}">
                    <a16:creationId xmlns:a16="http://schemas.microsoft.com/office/drawing/2014/main" xmlns="" id="{1C5775E6-F375-46C9-BC57-F526F6D1E279}"/>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913;p30">
                <a:extLst>
                  <a:ext uri="{FF2B5EF4-FFF2-40B4-BE49-F238E27FC236}">
                    <a16:creationId xmlns:a16="http://schemas.microsoft.com/office/drawing/2014/main" xmlns="" id="{B0EFDF48-12C2-4624-9CD0-AE719616CD2A}"/>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914;p30">
                <a:extLst>
                  <a:ext uri="{FF2B5EF4-FFF2-40B4-BE49-F238E27FC236}">
                    <a16:creationId xmlns:a16="http://schemas.microsoft.com/office/drawing/2014/main" xmlns="" id="{62B836D0-C95A-411E-AD85-BBDCE4B9D767}"/>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915;p30">
                <a:extLst>
                  <a:ext uri="{FF2B5EF4-FFF2-40B4-BE49-F238E27FC236}">
                    <a16:creationId xmlns:a16="http://schemas.microsoft.com/office/drawing/2014/main" xmlns="" id="{54B25094-97D4-4647-B3F7-4F73CAC72F05}"/>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916;p30">
                <a:extLst>
                  <a:ext uri="{FF2B5EF4-FFF2-40B4-BE49-F238E27FC236}">
                    <a16:creationId xmlns:a16="http://schemas.microsoft.com/office/drawing/2014/main" xmlns="" id="{B9295A62-D5C3-453A-B553-7B91C282704E}"/>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917;p30">
                <a:extLst>
                  <a:ext uri="{FF2B5EF4-FFF2-40B4-BE49-F238E27FC236}">
                    <a16:creationId xmlns:a16="http://schemas.microsoft.com/office/drawing/2014/main" xmlns="" id="{9C576F59-7C77-4701-9D24-EBEF25C84618}"/>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18;p30">
                <a:extLst>
                  <a:ext uri="{FF2B5EF4-FFF2-40B4-BE49-F238E27FC236}">
                    <a16:creationId xmlns:a16="http://schemas.microsoft.com/office/drawing/2014/main" xmlns="" id="{EA316247-861B-4774-A6D8-FC787DC08919}"/>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9;p30">
                <a:extLst>
                  <a:ext uri="{FF2B5EF4-FFF2-40B4-BE49-F238E27FC236}">
                    <a16:creationId xmlns:a16="http://schemas.microsoft.com/office/drawing/2014/main" xmlns="" id="{E24035B1-E4B4-46A2-9BF3-F797D89E82FF}"/>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0;p30">
                <a:extLst>
                  <a:ext uri="{FF2B5EF4-FFF2-40B4-BE49-F238E27FC236}">
                    <a16:creationId xmlns:a16="http://schemas.microsoft.com/office/drawing/2014/main" xmlns="" id="{12A06E3A-CBDA-4E27-A4CE-63E445334AE4}"/>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21;p30">
                <a:extLst>
                  <a:ext uri="{FF2B5EF4-FFF2-40B4-BE49-F238E27FC236}">
                    <a16:creationId xmlns:a16="http://schemas.microsoft.com/office/drawing/2014/main" xmlns="" id="{596EE533-53A2-4E38-9992-FBAC4ED65E31}"/>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22;p30">
                <a:extLst>
                  <a:ext uri="{FF2B5EF4-FFF2-40B4-BE49-F238E27FC236}">
                    <a16:creationId xmlns:a16="http://schemas.microsoft.com/office/drawing/2014/main" xmlns="" id="{2C4244F1-1860-4525-B80B-4CDB0850500B}"/>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23;p30">
                <a:extLst>
                  <a:ext uri="{FF2B5EF4-FFF2-40B4-BE49-F238E27FC236}">
                    <a16:creationId xmlns:a16="http://schemas.microsoft.com/office/drawing/2014/main" xmlns="" id="{D8C1BC2C-98F8-4904-B9F3-B45774FF88F1}"/>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24;p30">
                <a:extLst>
                  <a:ext uri="{FF2B5EF4-FFF2-40B4-BE49-F238E27FC236}">
                    <a16:creationId xmlns:a16="http://schemas.microsoft.com/office/drawing/2014/main" xmlns="" id="{5201E546-C6CF-47CA-BAF5-723E25290E3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25;p30">
                <a:extLst>
                  <a:ext uri="{FF2B5EF4-FFF2-40B4-BE49-F238E27FC236}">
                    <a16:creationId xmlns:a16="http://schemas.microsoft.com/office/drawing/2014/main" xmlns="" id="{9BEA4FCD-2F1C-42A0-9D31-6B6A8B2FD400}"/>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 name="Google Shape;1926;p30">
              <a:extLst>
                <a:ext uri="{FF2B5EF4-FFF2-40B4-BE49-F238E27FC236}">
                  <a16:creationId xmlns:a16="http://schemas.microsoft.com/office/drawing/2014/main" xmlns="" id="{D9AE59BF-B435-48B9-8B06-24B1A93B3BAF}"/>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927;p30">
              <a:extLst>
                <a:ext uri="{FF2B5EF4-FFF2-40B4-BE49-F238E27FC236}">
                  <a16:creationId xmlns:a16="http://schemas.microsoft.com/office/drawing/2014/main" xmlns="" id="{4B237CDB-DC45-4671-8BF2-94D640EFC375}"/>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928;p30">
              <a:extLst>
                <a:ext uri="{FF2B5EF4-FFF2-40B4-BE49-F238E27FC236}">
                  <a16:creationId xmlns:a16="http://schemas.microsoft.com/office/drawing/2014/main" xmlns="" id="{0017356C-F95C-4D2C-B586-CF368F42C054}"/>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929;p30">
              <a:extLst>
                <a:ext uri="{FF2B5EF4-FFF2-40B4-BE49-F238E27FC236}">
                  <a16:creationId xmlns:a16="http://schemas.microsoft.com/office/drawing/2014/main" xmlns="" id="{7733EF55-47CC-4148-B518-1F4757D85566}"/>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930;p30">
              <a:extLst>
                <a:ext uri="{FF2B5EF4-FFF2-40B4-BE49-F238E27FC236}">
                  <a16:creationId xmlns:a16="http://schemas.microsoft.com/office/drawing/2014/main" xmlns="" id="{85C620E1-AD98-4CF9-A876-60FF7C95C0E2}"/>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931;p30">
              <a:extLst>
                <a:ext uri="{FF2B5EF4-FFF2-40B4-BE49-F238E27FC236}">
                  <a16:creationId xmlns:a16="http://schemas.microsoft.com/office/drawing/2014/main" xmlns="" id="{CDB07937-F974-427C-BC24-58BF9961E4F0}"/>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932;p30">
              <a:extLst>
                <a:ext uri="{FF2B5EF4-FFF2-40B4-BE49-F238E27FC236}">
                  <a16:creationId xmlns:a16="http://schemas.microsoft.com/office/drawing/2014/main" xmlns="" id="{EE916AC1-08DA-4B4B-8E19-349AD28F2AED}"/>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933;p30">
              <a:extLst>
                <a:ext uri="{FF2B5EF4-FFF2-40B4-BE49-F238E27FC236}">
                  <a16:creationId xmlns:a16="http://schemas.microsoft.com/office/drawing/2014/main" xmlns="" id="{34EDD7F8-AA8A-4299-81EE-248AFF28F469}"/>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934;p30">
              <a:extLst>
                <a:ext uri="{FF2B5EF4-FFF2-40B4-BE49-F238E27FC236}">
                  <a16:creationId xmlns:a16="http://schemas.microsoft.com/office/drawing/2014/main" xmlns="" id="{E5C807F9-DC4F-4C81-A344-6C446CE1ABC6}"/>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935;p30">
              <a:extLst>
                <a:ext uri="{FF2B5EF4-FFF2-40B4-BE49-F238E27FC236}">
                  <a16:creationId xmlns:a16="http://schemas.microsoft.com/office/drawing/2014/main" xmlns="" id="{46B74D63-2A31-4430-A303-DAFE7BF6841E}"/>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936;p30">
              <a:extLst>
                <a:ext uri="{FF2B5EF4-FFF2-40B4-BE49-F238E27FC236}">
                  <a16:creationId xmlns:a16="http://schemas.microsoft.com/office/drawing/2014/main" xmlns="" id="{2304F987-5D25-45FF-BFB6-EF81CC21CC83}"/>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937;p30">
              <a:extLst>
                <a:ext uri="{FF2B5EF4-FFF2-40B4-BE49-F238E27FC236}">
                  <a16:creationId xmlns:a16="http://schemas.microsoft.com/office/drawing/2014/main" xmlns="" id="{03389308-4E7A-40B6-ACA7-F25D52C90E50}"/>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938;p30">
              <a:extLst>
                <a:ext uri="{FF2B5EF4-FFF2-40B4-BE49-F238E27FC236}">
                  <a16:creationId xmlns:a16="http://schemas.microsoft.com/office/drawing/2014/main" xmlns="" id="{07096C17-371F-4A3E-BE7B-B777EA9A70C1}"/>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939;p30">
              <a:extLst>
                <a:ext uri="{FF2B5EF4-FFF2-40B4-BE49-F238E27FC236}">
                  <a16:creationId xmlns:a16="http://schemas.microsoft.com/office/drawing/2014/main" xmlns="" id="{991D5FB3-CC85-41DB-BFC9-8C4771367DDB}"/>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940;p30">
              <a:extLst>
                <a:ext uri="{FF2B5EF4-FFF2-40B4-BE49-F238E27FC236}">
                  <a16:creationId xmlns:a16="http://schemas.microsoft.com/office/drawing/2014/main" xmlns="" id="{8C3B6B34-C0D3-4D40-89B8-49C0502F33A4}"/>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941;p30">
              <a:extLst>
                <a:ext uri="{FF2B5EF4-FFF2-40B4-BE49-F238E27FC236}">
                  <a16:creationId xmlns:a16="http://schemas.microsoft.com/office/drawing/2014/main" xmlns="" id="{D31DBF2B-CBB7-4094-BF85-10CD862B13C9}"/>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942;p30">
              <a:extLst>
                <a:ext uri="{FF2B5EF4-FFF2-40B4-BE49-F238E27FC236}">
                  <a16:creationId xmlns:a16="http://schemas.microsoft.com/office/drawing/2014/main" xmlns="" id="{F56E4D7A-9F05-4A5E-937C-2BD4493DD99F}"/>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943;p30">
              <a:extLst>
                <a:ext uri="{FF2B5EF4-FFF2-40B4-BE49-F238E27FC236}">
                  <a16:creationId xmlns:a16="http://schemas.microsoft.com/office/drawing/2014/main" xmlns="" id="{0D2FD0DB-65EC-4338-A3F5-0B2871E5CA36}"/>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944;p30">
              <a:extLst>
                <a:ext uri="{FF2B5EF4-FFF2-40B4-BE49-F238E27FC236}">
                  <a16:creationId xmlns:a16="http://schemas.microsoft.com/office/drawing/2014/main" xmlns="" id="{50242D80-E960-4BD8-8EAC-E7F644040BFC}"/>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945;p30">
              <a:extLst>
                <a:ext uri="{FF2B5EF4-FFF2-40B4-BE49-F238E27FC236}">
                  <a16:creationId xmlns:a16="http://schemas.microsoft.com/office/drawing/2014/main" xmlns="" id="{E1D5FBF6-C94D-4C87-A4AE-771A9FC7339B}"/>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946;p30">
              <a:extLst>
                <a:ext uri="{FF2B5EF4-FFF2-40B4-BE49-F238E27FC236}">
                  <a16:creationId xmlns:a16="http://schemas.microsoft.com/office/drawing/2014/main" xmlns="" id="{620F657C-95EE-4346-9F7D-06A27F466ABD}"/>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947;p30">
              <a:extLst>
                <a:ext uri="{FF2B5EF4-FFF2-40B4-BE49-F238E27FC236}">
                  <a16:creationId xmlns:a16="http://schemas.microsoft.com/office/drawing/2014/main" xmlns="" id="{86490647-8DBD-4F6C-9C7D-DF7A752A5340}"/>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948;p30">
              <a:extLst>
                <a:ext uri="{FF2B5EF4-FFF2-40B4-BE49-F238E27FC236}">
                  <a16:creationId xmlns:a16="http://schemas.microsoft.com/office/drawing/2014/main" xmlns="" id="{3472F807-D6F1-418C-8F84-DA50370F5C36}"/>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949;p30">
              <a:extLst>
                <a:ext uri="{FF2B5EF4-FFF2-40B4-BE49-F238E27FC236}">
                  <a16:creationId xmlns:a16="http://schemas.microsoft.com/office/drawing/2014/main" xmlns="" id="{479A2736-CA09-4DF6-8C4D-95AD79877C4C}"/>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950;p30">
              <a:extLst>
                <a:ext uri="{FF2B5EF4-FFF2-40B4-BE49-F238E27FC236}">
                  <a16:creationId xmlns:a16="http://schemas.microsoft.com/office/drawing/2014/main" xmlns="" id="{EBA0B1C0-DD71-446B-8E44-80635746E5E1}"/>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951;p30">
              <a:extLst>
                <a:ext uri="{FF2B5EF4-FFF2-40B4-BE49-F238E27FC236}">
                  <a16:creationId xmlns:a16="http://schemas.microsoft.com/office/drawing/2014/main" xmlns="" id="{C8DCDEFF-56C7-447E-8A88-4FCAF0741E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952;p30">
              <a:extLst>
                <a:ext uri="{FF2B5EF4-FFF2-40B4-BE49-F238E27FC236}">
                  <a16:creationId xmlns:a16="http://schemas.microsoft.com/office/drawing/2014/main" xmlns="" id="{540A3402-B939-4438-B797-83ACE8506D7D}"/>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953;p30">
              <a:extLst>
                <a:ext uri="{FF2B5EF4-FFF2-40B4-BE49-F238E27FC236}">
                  <a16:creationId xmlns:a16="http://schemas.microsoft.com/office/drawing/2014/main" xmlns="" id="{62C5591B-302C-479A-9334-D8AA489C198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954;p30">
              <a:extLst>
                <a:ext uri="{FF2B5EF4-FFF2-40B4-BE49-F238E27FC236}">
                  <a16:creationId xmlns:a16="http://schemas.microsoft.com/office/drawing/2014/main" xmlns="" id="{591EF727-4CB6-49A8-B16A-D96019168B9A}"/>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955;p30">
              <a:extLst>
                <a:ext uri="{FF2B5EF4-FFF2-40B4-BE49-F238E27FC236}">
                  <a16:creationId xmlns:a16="http://schemas.microsoft.com/office/drawing/2014/main" xmlns="" id="{1D6C72AB-EBB6-4F39-BA0D-CFD05E5FAA97}"/>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12" name="Picture 2" descr="Flat isometric vector design Premium Vector">
            <a:extLst>
              <a:ext uri="{FF2B5EF4-FFF2-40B4-BE49-F238E27FC236}">
                <a16:creationId xmlns:a16="http://schemas.microsoft.com/office/drawing/2014/main" xmlns="" id="{CF796B42-E143-423C-BDA8-0A4E71A73F9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31504" y="1376751"/>
            <a:ext cx="4174421" cy="30339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71489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9186444-CF47-4987-A9BA-72157ED93A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4" name="Picture 3">
            <a:extLst>
              <a:ext uri="{FF2B5EF4-FFF2-40B4-BE49-F238E27FC236}">
                <a16:creationId xmlns:a16="http://schemas.microsoft.com/office/drawing/2014/main" xmlns="" id="{E8E729E9-74B7-4B8C-9AB9-DAF6D5976310}"/>
              </a:ext>
            </a:extLst>
          </p:cNvPr>
          <p:cNvPicPr>
            <a:picLocks noChangeAspect="1"/>
          </p:cNvPicPr>
          <p:nvPr/>
        </p:nvPicPr>
        <p:blipFill rotWithShape="1">
          <a:blip r:embed="rId2"/>
          <a:srcRect l="9751" t="13527" r="9812" b="14967"/>
          <a:stretch/>
        </p:blipFill>
        <p:spPr>
          <a:xfrm>
            <a:off x="0" y="-124672"/>
            <a:ext cx="9144000" cy="5419026"/>
          </a:xfrm>
          <a:prstGeom prst="rect">
            <a:avLst/>
          </a:prstGeom>
          <a:solidFill>
            <a:schemeClr val="bg1"/>
          </a:solidFill>
        </p:spPr>
      </p:pic>
      <p:sp>
        <p:nvSpPr>
          <p:cNvPr id="6" name="TextBox 5">
            <a:extLst>
              <a:ext uri="{FF2B5EF4-FFF2-40B4-BE49-F238E27FC236}">
                <a16:creationId xmlns:a16="http://schemas.microsoft.com/office/drawing/2014/main" xmlns="" id="{9130A7F1-2E8B-4382-9934-A883263ACFD4}"/>
              </a:ext>
            </a:extLst>
          </p:cNvPr>
          <p:cNvSpPr txBox="1"/>
          <p:nvPr/>
        </p:nvSpPr>
        <p:spPr>
          <a:xfrm>
            <a:off x="89566" y="0"/>
            <a:ext cx="2360428" cy="5207245"/>
          </a:xfrm>
          <a:prstGeom prst="rect">
            <a:avLst/>
          </a:prstGeom>
          <a:solidFill>
            <a:schemeClr val="bg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xmlns="" id="{69E4C813-23C6-476D-99C4-47A1D09A4199}"/>
              </a:ext>
            </a:extLst>
          </p:cNvPr>
          <p:cNvSpPr txBox="1"/>
          <p:nvPr/>
        </p:nvSpPr>
        <p:spPr>
          <a:xfrm>
            <a:off x="2332074" y="2027274"/>
            <a:ext cx="1729563" cy="914400"/>
          </a:xfrm>
          <a:prstGeom prst="rect">
            <a:avLst/>
          </a:prstGeom>
          <a:solidFill>
            <a:schemeClr val="bg1"/>
          </a:solidFill>
        </p:spPr>
        <p:txBody>
          <a:bodyPr wrap="square" rtlCol="0">
            <a:spAutoFit/>
          </a:bodyPr>
          <a:lstStyle/>
          <a:p>
            <a:endParaRPr lang="en-IN" dirty="0"/>
          </a:p>
        </p:txBody>
      </p:sp>
      <p:sp>
        <p:nvSpPr>
          <p:cNvPr id="5" name="Google Shape;2025;p33">
            <a:extLst>
              <a:ext uri="{FF2B5EF4-FFF2-40B4-BE49-F238E27FC236}">
                <a16:creationId xmlns:a16="http://schemas.microsoft.com/office/drawing/2014/main" xmlns="" id="{252E0B67-5D7D-4039-A8DE-C478657BAC44}"/>
              </a:ext>
            </a:extLst>
          </p:cNvPr>
          <p:cNvSpPr txBox="1">
            <a:spLocks/>
          </p:cNvSpPr>
          <p:nvPr/>
        </p:nvSpPr>
        <p:spPr>
          <a:xfrm>
            <a:off x="432391" y="1793358"/>
            <a:ext cx="3947558" cy="180021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 sz="3200" dirty="0">
                <a:solidFill>
                  <a:schemeClr val="tx1"/>
                </a:solidFill>
                <a:latin typeface="Barlow Light" panose="020B0604020202020204" charset="0"/>
                <a:ea typeface="Raleway Thin"/>
                <a:cs typeface="Raleway Thin"/>
                <a:sym typeface="Raleway Thin"/>
              </a:rPr>
              <a:t>Tools &amp; Techologies</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Git</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MongoDB</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Express</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React</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NodeJs</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HTML</a:t>
            </a:r>
          </a:p>
          <a:p>
            <a:pPr indent="-457200">
              <a:buFont typeface="Wingdings" panose="05000000000000000000" pitchFamily="2" charset="2"/>
              <a:buChar char="Ø"/>
            </a:pPr>
            <a:r>
              <a:rPr lang="en" sz="2400" dirty="0">
                <a:solidFill>
                  <a:schemeClr val="tx1"/>
                </a:solidFill>
                <a:latin typeface="Barlow Light" panose="020B0604020202020204" charset="0"/>
                <a:ea typeface="Raleway Thin"/>
                <a:cs typeface="Raleway Thin"/>
                <a:sym typeface="Raleway Thin"/>
              </a:rPr>
              <a:t>CSS</a:t>
            </a:r>
          </a:p>
        </p:txBody>
      </p:sp>
    </p:spTree>
    <p:extLst>
      <p:ext uri="{BB962C8B-B14F-4D97-AF65-F5344CB8AC3E}">
        <p14:creationId xmlns:p14="http://schemas.microsoft.com/office/powerpoint/2010/main" xmlns="" val="1094579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4" name="TextBox 3">
            <a:extLst>
              <a:ext uri="{FF2B5EF4-FFF2-40B4-BE49-F238E27FC236}">
                <a16:creationId xmlns:a16="http://schemas.microsoft.com/office/drawing/2014/main" xmlns="" id="{C903CDF1-4A4C-4573-AF22-F0C88555DEBE}"/>
              </a:ext>
            </a:extLst>
          </p:cNvPr>
          <p:cNvSpPr txBox="1"/>
          <p:nvPr/>
        </p:nvSpPr>
        <p:spPr>
          <a:xfrm>
            <a:off x="216252" y="1376751"/>
            <a:ext cx="7987590" cy="1477328"/>
          </a:xfrm>
          <a:prstGeom prst="rect">
            <a:avLst/>
          </a:prstGeom>
          <a:noFill/>
        </p:spPr>
        <p:txBody>
          <a:bodyPr wrap="square" rtlCol="0">
            <a:spAutoFit/>
          </a:bodyPr>
          <a:lstStyle/>
          <a:p>
            <a:pPr marL="342900" indent="-342900"/>
            <a:endParaRPr lang="en-US" sz="1800" dirty="0" smtClean="0">
              <a:latin typeface="Barlow Light" charset="0"/>
            </a:endParaRPr>
          </a:p>
          <a:p>
            <a:pPr marL="342900" indent="-342900">
              <a:buFont typeface="Arial" panose="020B0604020202020204" pitchFamily="34" charset="0"/>
              <a:buChar char="•"/>
            </a:pPr>
            <a:r>
              <a:rPr lang="en-US" sz="1800" dirty="0" smtClean="0">
                <a:latin typeface="Barlow Light" charset="0"/>
              </a:rPr>
              <a:t>Yan Huang et al., “Noah: A Dynamic Ridesharing  System”, June - 2013.</a:t>
            </a:r>
          </a:p>
          <a:p>
            <a:pPr marL="342900" indent="-342900"/>
            <a:r>
              <a:rPr lang="en-US" sz="1800" dirty="0" smtClean="0">
                <a:latin typeface="Barlow Light" charset="0"/>
              </a:rPr>
              <a:t> </a:t>
            </a:r>
          </a:p>
          <a:p>
            <a:pPr marL="342900" indent="-342900">
              <a:buFont typeface="Arial" panose="020B0604020202020204" pitchFamily="34" charset="0"/>
              <a:buChar char="•"/>
            </a:pPr>
            <a:r>
              <a:rPr lang="en-US" sz="1800" dirty="0" smtClean="0">
                <a:latin typeface="Barlow Light" charset="0"/>
              </a:rPr>
              <a:t>Dynamic Ridesharing Practice and Future Directions”, EURO Journal on Transportation and Logistics manuscript.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2206" name="Google Shape;2206;p34"/>
          <p:cNvSpPr txBox="1">
            <a:spLocks noGrp="1"/>
          </p:cNvSpPr>
          <p:nvPr>
            <p:ph type="ctrTitle" idx="4294967295"/>
          </p:nvPr>
        </p:nvSpPr>
        <p:spPr>
          <a:xfrm>
            <a:off x="0" y="1201738"/>
            <a:ext cx="4343400" cy="83343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0" y="2020888"/>
            <a:ext cx="4343400" cy="1920875"/>
          </a:xfrm>
          <a:prstGeom prst="rect">
            <a:avLst/>
          </a:prstGeom>
        </p:spPr>
        <p:txBody>
          <a:bodyPr spcFirstLastPara="1" wrap="square" lIns="0" tIns="0" rIns="0" bIns="0" anchor="t" anchorCtr="0">
            <a:noAutofit/>
          </a:bodyPr>
          <a:lstStyle/>
          <a:p>
            <a:pPr marL="0" indent="0">
              <a:buNone/>
            </a:pPr>
            <a:endParaRPr lang="en-US" sz="3600" b="1" dirty="0" smtClean="0"/>
          </a:p>
          <a:p>
            <a:pPr marL="0" lvl="0" indent="0" algn="l" rtl="0">
              <a:spcBef>
                <a:spcPts val="600"/>
              </a:spcBef>
              <a:spcAft>
                <a:spcPts val="0"/>
              </a:spcAft>
              <a:buNone/>
            </a:pPr>
            <a:endParaRPr sz="3600" b="1" dirty="0">
              <a:solidFill>
                <a:schemeClr val="accent1"/>
              </a:solidFill>
              <a:latin typeface="Barlow"/>
              <a:ea typeface="Barlow"/>
              <a:cs typeface="Barlow"/>
              <a:sym typeface="Barlow"/>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2" y="794117"/>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380" name="Google Shape;380;p14"/>
          <p:cNvSpPr txBox="1">
            <a:spLocks noGrp="1"/>
          </p:cNvSpPr>
          <p:nvPr>
            <p:ph type="subTitle" idx="4294967295"/>
          </p:nvPr>
        </p:nvSpPr>
        <p:spPr>
          <a:xfrm>
            <a:off x="0" y="384175"/>
            <a:ext cx="7343775" cy="1919288"/>
          </a:xfrm>
          <a:prstGeom prst="rect">
            <a:avLst/>
          </a:prstGeom>
        </p:spPr>
        <p:txBody>
          <a:bodyPr spcFirstLastPara="1" wrap="square" lIns="0" tIns="0" rIns="0" bIns="0" anchor="t" anchorCtr="0">
            <a:noAutofit/>
          </a:bodyPr>
          <a:lstStyle/>
          <a:p>
            <a:pPr marL="0" lvl="0" indent="0">
              <a:buNone/>
            </a:pPr>
            <a:r>
              <a:rPr lang="en-IN" sz="3600" b="1" dirty="0"/>
              <a:t>Faculty Guide : Prof. </a:t>
            </a:r>
            <a:r>
              <a:rPr lang="en-IN" sz="3600" b="1" dirty="0" err="1" smtClean="0"/>
              <a:t>Hetal</a:t>
            </a:r>
            <a:r>
              <a:rPr lang="en-IN" sz="3600" b="1" dirty="0" smtClean="0"/>
              <a:t> A. </a:t>
            </a:r>
            <a:r>
              <a:rPr lang="en-IN" sz="3600" b="1" dirty="0" err="1" smtClean="0"/>
              <a:t>Joshiara</a:t>
            </a:r>
            <a:endParaRPr sz="3600" b="1" dirty="0"/>
          </a:p>
        </p:txBody>
      </p:sp>
      <p:pic>
        <p:nvPicPr>
          <p:cNvPr id="5" name="Picture 4">
            <a:extLst>
              <a:ext uri="{FF2B5EF4-FFF2-40B4-BE49-F238E27FC236}">
                <a16:creationId xmlns:a16="http://schemas.microsoft.com/office/drawing/2014/main" xmlns="" id="{F383AFFD-C1D8-45DD-A2CF-51F0A8E7BF2B}"/>
              </a:ext>
            </a:extLst>
          </p:cNvPr>
          <p:cNvPicPr>
            <a:picLocks noChangeAspect="1"/>
          </p:cNvPicPr>
          <p:nvPr/>
        </p:nvPicPr>
        <p:blipFill>
          <a:blip r:embed="rId3"/>
          <a:stretch>
            <a:fillRect/>
          </a:stretch>
        </p:blipFill>
        <p:spPr>
          <a:xfrm>
            <a:off x="5672026" y="1274578"/>
            <a:ext cx="3301852" cy="3301852"/>
          </a:xfrm>
          <a:prstGeom prst="rect">
            <a:avLst/>
          </a:prstGeom>
        </p:spPr>
      </p:pic>
      <p:sp>
        <p:nvSpPr>
          <p:cNvPr id="8" name="TextBox 7">
            <a:extLst>
              <a:ext uri="{FF2B5EF4-FFF2-40B4-BE49-F238E27FC236}">
                <a16:creationId xmlns:a16="http://schemas.microsoft.com/office/drawing/2014/main" xmlns="" id="{D2D4C76F-4470-4764-A6CE-482FEE3AA79B}"/>
              </a:ext>
            </a:extLst>
          </p:cNvPr>
          <p:cNvSpPr txBox="1"/>
          <p:nvPr/>
        </p:nvSpPr>
        <p:spPr>
          <a:xfrm>
            <a:off x="5833730" y="1502735"/>
            <a:ext cx="1105786" cy="368595"/>
          </a:xfrm>
          <a:prstGeom prst="rect">
            <a:avLst/>
          </a:prstGeom>
          <a:solidFill>
            <a:schemeClr val="bg1"/>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xmlns="" id="{3161DD9F-AFBB-4C63-9AFE-AC2572213A41}"/>
              </a:ext>
            </a:extLst>
          </p:cNvPr>
          <p:cNvSpPr txBox="1"/>
          <p:nvPr/>
        </p:nvSpPr>
        <p:spPr>
          <a:xfrm>
            <a:off x="6592186" y="2099965"/>
            <a:ext cx="113414" cy="318976"/>
          </a:xfrm>
          <a:prstGeom prst="rect">
            <a:avLst/>
          </a:prstGeom>
          <a:solidFill>
            <a:schemeClr val="bg1"/>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xmlns="" id="{EAD674D8-D471-4A5A-8614-126F045F5098}"/>
              </a:ext>
            </a:extLst>
          </p:cNvPr>
          <p:cNvSpPr txBox="1"/>
          <p:nvPr/>
        </p:nvSpPr>
        <p:spPr>
          <a:xfrm>
            <a:off x="6804837" y="4302642"/>
            <a:ext cx="1084521" cy="307777"/>
          </a:xfrm>
          <a:prstGeom prst="rect">
            <a:avLst/>
          </a:prstGeom>
          <a:solidFill>
            <a:schemeClr val="bg1"/>
          </a:solidFill>
        </p:spPr>
        <p:txBody>
          <a:bodyPr wrap="square" rtlCol="0">
            <a:spAutoFit/>
          </a:bodyPr>
          <a:lstStyle/>
          <a:p>
            <a:endParaRPr lang="en-IN" dirty="0"/>
          </a:p>
        </p:txBody>
      </p:sp>
      <p:graphicFrame>
        <p:nvGraphicFramePr>
          <p:cNvPr id="11" name="Table 2">
            <a:extLst>
              <a:ext uri="{FF2B5EF4-FFF2-40B4-BE49-F238E27FC236}">
                <a16:creationId xmlns="" xmlns:a16="http://schemas.microsoft.com/office/drawing/2014/main" id="{E9917B5C-F9C3-419E-A83F-4FC651C97549}"/>
              </a:ext>
            </a:extLst>
          </p:cNvPr>
          <p:cNvGraphicFramePr>
            <a:graphicFrameLocks noGrp="1"/>
          </p:cNvGraphicFramePr>
          <p:nvPr>
            <p:extLst>
              <p:ext uri="{D42A27DB-BD31-4B8C-83A1-F6EECF244321}">
                <p14:modId xmlns="" xmlns:p14="http://schemas.microsoft.com/office/powerpoint/2010/main" val="756465528"/>
              </p:ext>
            </p:extLst>
          </p:nvPr>
        </p:nvGraphicFramePr>
        <p:xfrm>
          <a:off x="529922" y="2186766"/>
          <a:ext cx="4966441" cy="1112520"/>
        </p:xfrm>
        <a:graphic>
          <a:graphicData uri="http://schemas.openxmlformats.org/drawingml/2006/table">
            <a:tbl>
              <a:tblPr firstRow="1" bandRow="1">
                <a:tableStyleId>{4E74B41F-D91C-4C4F-AE26-0EBBD481DB1C}</a:tableStyleId>
              </a:tblPr>
              <a:tblGrid>
                <a:gridCol w="844325">
                  <a:extLst>
                    <a:ext uri="{9D8B030D-6E8A-4147-A177-3AD203B41FA5}">
                      <a16:colId xmlns="" xmlns:a16="http://schemas.microsoft.com/office/drawing/2014/main" val="3330482476"/>
                    </a:ext>
                  </a:extLst>
                </a:gridCol>
                <a:gridCol w="2294769">
                  <a:extLst>
                    <a:ext uri="{9D8B030D-6E8A-4147-A177-3AD203B41FA5}">
                      <a16:colId xmlns="" xmlns:a16="http://schemas.microsoft.com/office/drawing/2014/main" val="2269721062"/>
                    </a:ext>
                  </a:extLst>
                </a:gridCol>
                <a:gridCol w="1827347">
                  <a:extLst>
                    <a:ext uri="{9D8B030D-6E8A-4147-A177-3AD203B41FA5}">
                      <a16:colId xmlns="" xmlns:a16="http://schemas.microsoft.com/office/drawing/2014/main" val="3052595018"/>
                    </a:ext>
                  </a:extLst>
                </a:gridCol>
              </a:tblGrid>
              <a:tr h="370840">
                <a:tc>
                  <a:txBody>
                    <a:bodyPr/>
                    <a:lstStyle/>
                    <a:p>
                      <a:r>
                        <a:rPr lang="en-IN" dirty="0">
                          <a:latin typeface="Barlow Light" panose="020B0604020202020204" charset="0"/>
                        </a:rPr>
                        <a:t>Sr. No.</a:t>
                      </a:r>
                    </a:p>
                  </a:txBody>
                  <a:tcPr/>
                </a:tc>
                <a:tc>
                  <a:txBody>
                    <a:bodyPr/>
                    <a:lstStyle/>
                    <a:p>
                      <a:r>
                        <a:rPr lang="en-IN" dirty="0">
                          <a:latin typeface="Barlow Light" panose="020B0604020202020204" charset="0"/>
                        </a:rPr>
                        <a:t>Name  </a:t>
                      </a:r>
                    </a:p>
                  </a:txBody>
                  <a:tcPr/>
                </a:tc>
                <a:tc>
                  <a:txBody>
                    <a:bodyPr/>
                    <a:lstStyle/>
                    <a:p>
                      <a:r>
                        <a:rPr lang="en-IN" dirty="0">
                          <a:latin typeface="Barlow Light" panose="020B0604020202020204" charset="0"/>
                        </a:rPr>
                        <a:t>Enrolment number</a:t>
                      </a:r>
                    </a:p>
                  </a:txBody>
                  <a:tcPr/>
                </a:tc>
                <a:extLst>
                  <a:ext uri="{0D108BD9-81ED-4DB2-BD59-A6C34878D82A}">
                    <a16:rowId xmlns="" xmlns:a16="http://schemas.microsoft.com/office/drawing/2014/main" val="3602345933"/>
                  </a:ext>
                </a:extLst>
              </a:tr>
              <a:tr h="370840">
                <a:tc>
                  <a:txBody>
                    <a:bodyPr/>
                    <a:lstStyle/>
                    <a:p>
                      <a:r>
                        <a:rPr lang="en-IN" dirty="0">
                          <a:latin typeface="Barlow Light" panose="020B0604020202020204" charset="0"/>
                        </a:rPr>
                        <a:t>1</a:t>
                      </a:r>
                    </a:p>
                  </a:txBody>
                  <a:tcPr/>
                </a:tc>
                <a:tc>
                  <a:txBody>
                    <a:bodyPr/>
                    <a:lstStyle/>
                    <a:p>
                      <a:r>
                        <a:rPr lang="en-IN" dirty="0" err="1" smtClean="0">
                          <a:latin typeface="Barlow Light" panose="020B0604020202020204" charset="0"/>
                        </a:rPr>
                        <a:t>Srushti</a:t>
                      </a:r>
                      <a:r>
                        <a:rPr lang="en-IN" baseline="0" dirty="0" smtClean="0">
                          <a:latin typeface="Barlow Light" panose="020B0604020202020204" charset="0"/>
                        </a:rPr>
                        <a:t> </a:t>
                      </a:r>
                      <a:r>
                        <a:rPr lang="en-IN" baseline="0" dirty="0" err="1" smtClean="0">
                          <a:latin typeface="Barlow Light" panose="020B0604020202020204" charset="0"/>
                        </a:rPr>
                        <a:t>Nayak</a:t>
                      </a:r>
                      <a:endParaRPr lang="en-IN" dirty="0">
                        <a:latin typeface="Barlow Light"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latin typeface="Barlow Light" panose="020B0604020202020204" charset="0"/>
                        </a:rPr>
                        <a:t>190280107081</a:t>
                      </a:r>
                      <a:endParaRPr lang="en-IN" dirty="0">
                        <a:latin typeface="Barlow Light" panose="020B0604020202020204" charset="0"/>
                      </a:endParaRPr>
                    </a:p>
                  </a:txBody>
                  <a:tcPr/>
                </a:tc>
                <a:extLst>
                  <a:ext uri="{0D108BD9-81ED-4DB2-BD59-A6C34878D82A}">
                    <a16:rowId xmlns="" xmlns:a16="http://schemas.microsoft.com/office/drawing/2014/main" val="4219990334"/>
                  </a:ext>
                </a:extLst>
              </a:tr>
              <a:tr h="370840">
                <a:tc>
                  <a:txBody>
                    <a:bodyPr/>
                    <a:lstStyle/>
                    <a:p>
                      <a:r>
                        <a:rPr lang="en-IN" dirty="0">
                          <a:latin typeface="Barlow Light" panose="020B0604020202020204" charset="0"/>
                        </a:rPr>
                        <a:t>2</a:t>
                      </a:r>
                    </a:p>
                  </a:txBody>
                  <a:tcPr/>
                </a:tc>
                <a:tc>
                  <a:txBody>
                    <a:bodyPr/>
                    <a:lstStyle/>
                    <a:p>
                      <a:r>
                        <a:rPr lang="en-IN" dirty="0" err="1" smtClean="0">
                          <a:latin typeface="Barlow Light" panose="020B0604020202020204" charset="0"/>
                        </a:rPr>
                        <a:t>Jignasa</a:t>
                      </a:r>
                      <a:r>
                        <a:rPr lang="en-IN" baseline="0" dirty="0" smtClean="0">
                          <a:latin typeface="Barlow Light" panose="020B0604020202020204" charset="0"/>
                        </a:rPr>
                        <a:t> </a:t>
                      </a:r>
                      <a:r>
                        <a:rPr lang="en-IN" baseline="0" dirty="0" err="1" smtClean="0">
                          <a:latin typeface="Barlow Light" panose="020B0604020202020204" charset="0"/>
                        </a:rPr>
                        <a:t>Dabhi</a:t>
                      </a:r>
                      <a:endParaRPr lang="en-IN" dirty="0">
                        <a:latin typeface="Barlow Light" panose="020B0604020202020204" charset="0"/>
                      </a:endParaRPr>
                    </a:p>
                  </a:txBody>
                  <a:tcPr/>
                </a:tc>
                <a:tc>
                  <a:txBody>
                    <a:bodyPr/>
                    <a:lstStyle/>
                    <a:p>
                      <a:r>
                        <a:rPr lang="en-IN" dirty="0" smtClean="0">
                          <a:latin typeface="Barlow Light" panose="020B0604020202020204" charset="0"/>
                        </a:rPr>
                        <a:t>190280107023</a:t>
                      </a:r>
                      <a:endParaRPr lang="en-IN" dirty="0">
                        <a:latin typeface="Barlow Light" panose="020B0604020202020204" charset="0"/>
                      </a:endParaRPr>
                    </a:p>
                  </a:txBody>
                  <a:tcPr/>
                </a:tc>
                <a:extLst>
                  <a:ext uri="{0D108BD9-81ED-4DB2-BD59-A6C34878D82A}">
                    <a16:rowId xmlns="" xmlns:a16="http://schemas.microsoft.com/office/drawing/2014/main" val="419371866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87375" y="-47819"/>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Content</a:t>
            </a:r>
            <a:endParaRPr dirty="0"/>
          </a:p>
        </p:txBody>
      </p:sp>
      <p:sp>
        <p:nvSpPr>
          <p:cNvPr id="406" name="Google Shape;406;p15"/>
          <p:cNvSpPr txBox="1">
            <a:spLocks noGrp="1"/>
          </p:cNvSpPr>
          <p:nvPr>
            <p:ph type="subTitle" idx="1"/>
          </p:nvPr>
        </p:nvSpPr>
        <p:spPr>
          <a:xfrm>
            <a:off x="843200" y="1480932"/>
            <a:ext cx="5060404" cy="2384824"/>
          </a:xfrm>
          <a:prstGeom prst="rect">
            <a:avLst/>
          </a:prstGeom>
        </p:spPr>
        <p:txBody>
          <a:bodyPr spcFirstLastPara="1" wrap="square" lIns="0" tIns="0" rIns="0" bIns="0" anchor="t" anchorCtr="0">
            <a:noAutofit/>
          </a:bodyPr>
          <a:lstStyle/>
          <a:p>
            <a:pPr marL="342900" lvl="0" algn="l" rtl="0">
              <a:spcBef>
                <a:spcPts val="0"/>
              </a:spcBef>
              <a:spcAft>
                <a:spcPts val="0"/>
              </a:spcAft>
              <a:buFont typeface="Arial" panose="020B0604020202020204" pitchFamily="34" charset="0"/>
              <a:buChar char="•"/>
            </a:pPr>
            <a:r>
              <a:rPr lang="en-IN" sz="2400" dirty="0"/>
              <a:t>Case Studies on related platforms</a:t>
            </a:r>
          </a:p>
          <a:p>
            <a:pPr marL="342900" lvl="0" algn="l" rtl="0">
              <a:spcBef>
                <a:spcPts val="0"/>
              </a:spcBef>
              <a:spcAft>
                <a:spcPts val="0"/>
              </a:spcAft>
              <a:buFont typeface="Arial" panose="020B0604020202020204" pitchFamily="34" charset="0"/>
              <a:buChar char="•"/>
            </a:pPr>
            <a:r>
              <a:rPr lang="en-IN" sz="2400" dirty="0"/>
              <a:t>Importance &amp; Need of </a:t>
            </a:r>
            <a:r>
              <a:rPr lang="en-IN" sz="2400" dirty="0" smtClean="0"/>
              <a:t>Project</a:t>
            </a:r>
          </a:p>
          <a:p>
            <a:pPr marL="342900" lvl="0" algn="l" rtl="0">
              <a:spcBef>
                <a:spcPts val="0"/>
              </a:spcBef>
              <a:spcAft>
                <a:spcPts val="0"/>
              </a:spcAft>
              <a:buFont typeface="Arial" panose="020B0604020202020204" pitchFamily="34" charset="0"/>
              <a:buChar char="•"/>
            </a:pPr>
            <a:r>
              <a:rPr lang="en-IN" sz="2400" dirty="0" smtClean="0"/>
              <a:t>Advantages of Project</a:t>
            </a:r>
            <a:endParaRPr lang="en-IN" sz="2400" dirty="0"/>
          </a:p>
          <a:p>
            <a:pPr marL="342900" lvl="0" algn="l" rtl="0">
              <a:spcBef>
                <a:spcPts val="0"/>
              </a:spcBef>
              <a:spcAft>
                <a:spcPts val="0"/>
              </a:spcAft>
              <a:buFont typeface="Arial" panose="020B0604020202020204" pitchFamily="34" charset="0"/>
              <a:buChar char="•"/>
            </a:pPr>
            <a:r>
              <a:rPr lang="en-IN" sz="2400" dirty="0"/>
              <a:t>Feature  of our </a:t>
            </a:r>
            <a:r>
              <a:rPr lang="en-IN" sz="2400" dirty="0" smtClean="0"/>
              <a:t>Project</a:t>
            </a:r>
            <a:endParaRPr lang="en-IN" sz="2400" dirty="0"/>
          </a:p>
          <a:p>
            <a:pPr marL="342900" lvl="0" algn="l" rtl="0">
              <a:spcBef>
                <a:spcPts val="0"/>
              </a:spcBef>
              <a:spcAft>
                <a:spcPts val="0"/>
              </a:spcAft>
              <a:buFont typeface="Arial" panose="020B0604020202020204" pitchFamily="34" charset="0"/>
              <a:buChar char="•"/>
            </a:pPr>
            <a:r>
              <a:rPr lang="en-IN" sz="2400" dirty="0"/>
              <a:t>Tools and technologies</a:t>
            </a:r>
          </a:p>
          <a:p>
            <a:pPr marL="342900" lvl="0" algn="l" rtl="0">
              <a:spcBef>
                <a:spcPts val="0"/>
              </a:spcBef>
              <a:spcAft>
                <a:spcPts val="0"/>
              </a:spcAft>
              <a:buFont typeface="Arial" panose="020B0604020202020204" pitchFamily="34" charset="0"/>
              <a:buChar char="•"/>
            </a:pPr>
            <a:r>
              <a:rPr lang="en-IN" sz="2400" dirty="0" smtClean="0"/>
              <a:t>References</a:t>
            </a:r>
            <a:endParaRPr sz="2400"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1</a:t>
            </a:r>
            <a:endParaRPr sz="3600" b="1" dirty="0">
              <a:solidFill>
                <a:schemeClr val="lt1"/>
              </a:solidFill>
              <a:latin typeface="Barlow"/>
              <a:ea typeface="Barlow"/>
              <a:cs typeface="Barlow"/>
              <a:sym typeface="Barlow"/>
            </a:endParaRPr>
          </a:p>
        </p:txBody>
      </p:sp>
      <p:grpSp>
        <p:nvGrpSpPr>
          <p:cNvPr id="111" name="Google Shape;2060;p34">
            <a:extLst>
              <a:ext uri="{FF2B5EF4-FFF2-40B4-BE49-F238E27FC236}">
                <a16:creationId xmlns:a16="http://schemas.microsoft.com/office/drawing/2014/main" xmlns="" id="{DE56B502-65A5-48BC-987F-DDD9FE00F6A7}"/>
              </a:ext>
            </a:extLst>
          </p:cNvPr>
          <p:cNvGrpSpPr/>
          <p:nvPr/>
        </p:nvGrpSpPr>
        <p:grpSpPr>
          <a:xfrm>
            <a:off x="5410301" y="719490"/>
            <a:ext cx="3356124" cy="3829046"/>
            <a:chOff x="2602525" y="317054"/>
            <a:chExt cx="4174283" cy="4762495"/>
          </a:xfrm>
        </p:grpSpPr>
        <p:sp>
          <p:nvSpPr>
            <p:cNvPr id="112" name="Google Shape;2061;p34">
              <a:extLst>
                <a:ext uri="{FF2B5EF4-FFF2-40B4-BE49-F238E27FC236}">
                  <a16:creationId xmlns:a16="http://schemas.microsoft.com/office/drawing/2014/main" xmlns="" id="{5977FA66-796E-4BBF-B017-1DE4A0A0D79D}"/>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062;p34">
              <a:extLst>
                <a:ext uri="{FF2B5EF4-FFF2-40B4-BE49-F238E27FC236}">
                  <a16:creationId xmlns:a16="http://schemas.microsoft.com/office/drawing/2014/main" xmlns="" id="{C400239A-D274-4D95-A506-CDDEC8C35A11}"/>
                </a:ext>
              </a:extLst>
            </p:cNvPr>
            <p:cNvSpPr/>
            <p:nvPr/>
          </p:nvSpPr>
          <p:spPr>
            <a:xfrm>
              <a:off x="3662232" y="794117"/>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063;p34">
              <a:extLst>
                <a:ext uri="{FF2B5EF4-FFF2-40B4-BE49-F238E27FC236}">
                  <a16:creationId xmlns:a16="http://schemas.microsoft.com/office/drawing/2014/main" xmlns="" id="{4D7D4602-36D7-45FE-877F-46EFDC3A9BD7}"/>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064;p34">
              <a:extLst>
                <a:ext uri="{FF2B5EF4-FFF2-40B4-BE49-F238E27FC236}">
                  <a16:creationId xmlns:a16="http://schemas.microsoft.com/office/drawing/2014/main" xmlns="" id="{B4CDEFB6-CE18-4FBF-A57A-42740B8528F3}"/>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065;p34">
              <a:extLst>
                <a:ext uri="{FF2B5EF4-FFF2-40B4-BE49-F238E27FC236}">
                  <a16:creationId xmlns:a16="http://schemas.microsoft.com/office/drawing/2014/main" xmlns="" id="{CCFDC615-EDE8-4053-98E1-4E234538366C}"/>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066;p34">
              <a:extLst>
                <a:ext uri="{FF2B5EF4-FFF2-40B4-BE49-F238E27FC236}">
                  <a16:creationId xmlns:a16="http://schemas.microsoft.com/office/drawing/2014/main" xmlns="" id="{0F36A0FC-9F4B-47EB-91D2-2B606A8FACBD}"/>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067;p34">
              <a:extLst>
                <a:ext uri="{FF2B5EF4-FFF2-40B4-BE49-F238E27FC236}">
                  <a16:creationId xmlns:a16="http://schemas.microsoft.com/office/drawing/2014/main" xmlns="" id="{BB170106-7F6D-42EB-8835-7FE06F8B2332}"/>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068;p34">
              <a:extLst>
                <a:ext uri="{FF2B5EF4-FFF2-40B4-BE49-F238E27FC236}">
                  <a16:creationId xmlns:a16="http://schemas.microsoft.com/office/drawing/2014/main" xmlns="" id="{3705108E-7C7B-48E1-A5B4-2137F58ABBC4}"/>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069;p34">
              <a:extLst>
                <a:ext uri="{FF2B5EF4-FFF2-40B4-BE49-F238E27FC236}">
                  <a16:creationId xmlns:a16="http://schemas.microsoft.com/office/drawing/2014/main" xmlns="" id="{03CB48A5-3F98-460F-B201-2656414037BB}"/>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070;p34">
              <a:extLst>
                <a:ext uri="{FF2B5EF4-FFF2-40B4-BE49-F238E27FC236}">
                  <a16:creationId xmlns:a16="http://schemas.microsoft.com/office/drawing/2014/main" xmlns="" id="{EE27D500-7047-4337-A411-39B885718011}"/>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071;p34">
              <a:extLst>
                <a:ext uri="{FF2B5EF4-FFF2-40B4-BE49-F238E27FC236}">
                  <a16:creationId xmlns:a16="http://schemas.microsoft.com/office/drawing/2014/main" xmlns="" id="{781EF940-C1EA-4A5B-9585-DBCFB185D336}"/>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072;p34">
              <a:extLst>
                <a:ext uri="{FF2B5EF4-FFF2-40B4-BE49-F238E27FC236}">
                  <a16:creationId xmlns:a16="http://schemas.microsoft.com/office/drawing/2014/main" xmlns="" id="{F7E47CA1-4C43-4E6F-B04A-80A108762364}"/>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073;p34">
              <a:extLst>
                <a:ext uri="{FF2B5EF4-FFF2-40B4-BE49-F238E27FC236}">
                  <a16:creationId xmlns:a16="http://schemas.microsoft.com/office/drawing/2014/main" xmlns="" id="{BD2AD429-102F-4B90-8DF4-4A67F0E69130}"/>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074;p34">
              <a:extLst>
                <a:ext uri="{FF2B5EF4-FFF2-40B4-BE49-F238E27FC236}">
                  <a16:creationId xmlns:a16="http://schemas.microsoft.com/office/drawing/2014/main" xmlns="" id="{69100824-CA42-4E26-B598-E6B689561788}"/>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075;p34">
              <a:extLst>
                <a:ext uri="{FF2B5EF4-FFF2-40B4-BE49-F238E27FC236}">
                  <a16:creationId xmlns:a16="http://schemas.microsoft.com/office/drawing/2014/main" xmlns="" id="{EAB2514C-1297-43F2-8E3E-CAA580DEE725}"/>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076;p34">
              <a:extLst>
                <a:ext uri="{FF2B5EF4-FFF2-40B4-BE49-F238E27FC236}">
                  <a16:creationId xmlns:a16="http://schemas.microsoft.com/office/drawing/2014/main" xmlns="" id="{207E75F5-0458-47EE-ACE4-C204136E5E05}"/>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077;p34">
              <a:extLst>
                <a:ext uri="{FF2B5EF4-FFF2-40B4-BE49-F238E27FC236}">
                  <a16:creationId xmlns:a16="http://schemas.microsoft.com/office/drawing/2014/main" xmlns="" id="{9E7C0301-F2CE-4238-8770-3AB6B2427C41}"/>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078;p34">
              <a:extLst>
                <a:ext uri="{FF2B5EF4-FFF2-40B4-BE49-F238E27FC236}">
                  <a16:creationId xmlns:a16="http://schemas.microsoft.com/office/drawing/2014/main" xmlns="" id="{571BEDB7-F47F-4452-AA41-6D559B634F8F}"/>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079;p34">
              <a:extLst>
                <a:ext uri="{FF2B5EF4-FFF2-40B4-BE49-F238E27FC236}">
                  <a16:creationId xmlns:a16="http://schemas.microsoft.com/office/drawing/2014/main" xmlns="" id="{FEB0B901-7645-4946-80EB-1E77963835CC}"/>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080;p34">
              <a:extLst>
                <a:ext uri="{FF2B5EF4-FFF2-40B4-BE49-F238E27FC236}">
                  <a16:creationId xmlns:a16="http://schemas.microsoft.com/office/drawing/2014/main" xmlns="" id="{7D620C48-2CF4-4101-A901-16CF31B1AD09}"/>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081;p34">
              <a:extLst>
                <a:ext uri="{FF2B5EF4-FFF2-40B4-BE49-F238E27FC236}">
                  <a16:creationId xmlns:a16="http://schemas.microsoft.com/office/drawing/2014/main" xmlns="" id="{845469A3-A764-45EA-BCA6-A42BA25BC147}"/>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082;p34">
              <a:extLst>
                <a:ext uri="{FF2B5EF4-FFF2-40B4-BE49-F238E27FC236}">
                  <a16:creationId xmlns:a16="http://schemas.microsoft.com/office/drawing/2014/main" xmlns="" id="{29552161-09CD-406A-A660-974DDDC905D7}"/>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083;p34">
              <a:extLst>
                <a:ext uri="{FF2B5EF4-FFF2-40B4-BE49-F238E27FC236}">
                  <a16:creationId xmlns:a16="http://schemas.microsoft.com/office/drawing/2014/main" xmlns="" id="{5E400D4A-D7CF-49FA-8F54-FB3B4D1F4101}"/>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084;p34">
              <a:extLst>
                <a:ext uri="{FF2B5EF4-FFF2-40B4-BE49-F238E27FC236}">
                  <a16:creationId xmlns:a16="http://schemas.microsoft.com/office/drawing/2014/main" xmlns="" id="{AF6E9681-6FB8-4B9F-A5DC-751A70AC06CE}"/>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085;p34">
              <a:extLst>
                <a:ext uri="{FF2B5EF4-FFF2-40B4-BE49-F238E27FC236}">
                  <a16:creationId xmlns:a16="http://schemas.microsoft.com/office/drawing/2014/main" xmlns="" id="{EA56AB9E-FAEF-4D52-817A-E601F0814AC7}"/>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086;p34">
              <a:extLst>
                <a:ext uri="{FF2B5EF4-FFF2-40B4-BE49-F238E27FC236}">
                  <a16:creationId xmlns:a16="http://schemas.microsoft.com/office/drawing/2014/main" xmlns="" id="{540310AC-C69E-4F5B-A32D-91E0F8E9FCD7}"/>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087;p34">
              <a:extLst>
                <a:ext uri="{FF2B5EF4-FFF2-40B4-BE49-F238E27FC236}">
                  <a16:creationId xmlns:a16="http://schemas.microsoft.com/office/drawing/2014/main" xmlns="" id="{17ACAE6C-02D9-48CC-BDB5-2CC46FB22D62}"/>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088;p34">
              <a:extLst>
                <a:ext uri="{FF2B5EF4-FFF2-40B4-BE49-F238E27FC236}">
                  <a16:creationId xmlns:a16="http://schemas.microsoft.com/office/drawing/2014/main" xmlns="" id="{CB1E4470-366F-4A79-8475-3335F32502F6}"/>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089;p34">
              <a:extLst>
                <a:ext uri="{FF2B5EF4-FFF2-40B4-BE49-F238E27FC236}">
                  <a16:creationId xmlns:a16="http://schemas.microsoft.com/office/drawing/2014/main" xmlns="" id="{ECD26BA6-6816-4A69-B6BD-DE8948024C5C}"/>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090;p34">
              <a:extLst>
                <a:ext uri="{FF2B5EF4-FFF2-40B4-BE49-F238E27FC236}">
                  <a16:creationId xmlns:a16="http://schemas.microsoft.com/office/drawing/2014/main" xmlns="" id="{3F719C63-2FD3-4C31-82EA-0732EACF2D66}"/>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091;p34">
              <a:extLst>
                <a:ext uri="{FF2B5EF4-FFF2-40B4-BE49-F238E27FC236}">
                  <a16:creationId xmlns:a16="http://schemas.microsoft.com/office/drawing/2014/main" xmlns="" id="{1156F043-8A10-45A5-9879-9DD3743E93B8}"/>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092;p34">
              <a:extLst>
                <a:ext uri="{FF2B5EF4-FFF2-40B4-BE49-F238E27FC236}">
                  <a16:creationId xmlns:a16="http://schemas.microsoft.com/office/drawing/2014/main" xmlns="" id="{D97B4650-69F2-4FDA-BE2F-7A25B9EC805F}"/>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093;p34">
              <a:extLst>
                <a:ext uri="{FF2B5EF4-FFF2-40B4-BE49-F238E27FC236}">
                  <a16:creationId xmlns:a16="http://schemas.microsoft.com/office/drawing/2014/main" xmlns="" id="{5F4D496E-2DC3-4CFA-A19B-027A32C1FE68}"/>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094;p34">
              <a:extLst>
                <a:ext uri="{FF2B5EF4-FFF2-40B4-BE49-F238E27FC236}">
                  <a16:creationId xmlns:a16="http://schemas.microsoft.com/office/drawing/2014/main" xmlns="" id="{01DB3E1A-2DF5-4A7B-8042-C4649F936875}"/>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095;p34">
              <a:extLst>
                <a:ext uri="{FF2B5EF4-FFF2-40B4-BE49-F238E27FC236}">
                  <a16:creationId xmlns:a16="http://schemas.microsoft.com/office/drawing/2014/main" xmlns="" id="{DEEAA0D9-37CB-4AAC-A678-3EEFFCBF3FAA}"/>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096;p34">
              <a:extLst>
                <a:ext uri="{FF2B5EF4-FFF2-40B4-BE49-F238E27FC236}">
                  <a16:creationId xmlns:a16="http://schemas.microsoft.com/office/drawing/2014/main" xmlns="" id="{DABE5839-8C7B-43CF-9298-E991162D15CE}"/>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097;p34">
              <a:extLst>
                <a:ext uri="{FF2B5EF4-FFF2-40B4-BE49-F238E27FC236}">
                  <a16:creationId xmlns:a16="http://schemas.microsoft.com/office/drawing/2014/main" xmlns="" id="{F18FDE35-103E-4CC2-A08D-A1BDB19AD65B}"/>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098;p34">
              <a:extLst>
                <a:ext uri="{FF2B5EF4-FFF2-40B4-BE49-F238E27FC236}">
                  <a16:creationId xmlns:a16="http://schemas.microsoft.com/office/drawing/2014/main" xmlns="" id="{D92CB2F8-7674-45A9-9FD4-F16AAC10E106}"/>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099;p34">
              <a:extLst>
                <a:ext uri="{FF2B5EF4-FFF2-40B4-BE49-F238E27FC236}">
                  <a16:creationId xmlns:a16="http://schemas.microsoft.com/office/drawing/2014/main" xmlns="" id="{D05702C4-0426-4E07-8B8E-A7BBCBFE2805}"/>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100;p34">
              <a:extLst>
                <a:ext uri="{FF2B5EF4-FFF2-40B4-BE49-F238E27FC236}">
                  <a16:creationId xmlns:a16="http://schemas.microsoft.com/office/drawing/2014/main" xmlns="" id="{D96141E2-B3E3-48DE-A348-3DEAB1A460B0}"/>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101;p34">
              <a:extLst>
                <a:ext uri="{FF2B5EF4-FFF2-40B4-BE49-F238E27FC236}">
                  <a16:creationId xmlns:a16="http://schemas.microsoft.com/office/drawing/2014/main" xmlns="" id="{2FFBB5CF-9D54-47C4-8CF6-C7777C99754D}"/>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102;p34">
              <a:extLst>
                <a:ext uri="{FF2B5EF4-FFF2-40B4-BE49-F238E27FC236}">
                  <a16:creationId xmlns:a16="http://schemas.microsoft.com/office/drawing/2014/main" xmlns="" id="{A90E3CD1-828F-4021-92C5-4D341DD1DC44}"/>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103;p34">
              <a:extLst>
                <a:ext uri="{FF2B5EF4-FFF2-40B4-BE49-F238E27FC236}">
                  <a16:creationId xmlns:a16="http://schemas.microsoft.com/office/drawing/2014/main" xmlns="" id="{2D3CED4B-2BD8-4741-AEBC-1F97A13EECBF}"/>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104;p34">
              <a:extLst>
                <a:ext uri="{FF2B5EF4-FFF2-40B4-BE49-F238E27FC236}">
                  <a16:creationId xmlns:a16="http://schemas.microsoft.com/office/drawing/2014/main" xmlns="" id="{81021933-EE14-405A-AA2A-12967F1BB342}"/>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105;p34">
              <a:extLst>
                <a:ext uri="{FF2B5EF4-FFF2-40B4-BE49-F238E27FC236}">
                  <a16:creationId xmlns:a16="http://schemas.microsoft.com/office/drawing/2014/main" xmlns="" id="{1BA79812-D295-4F03-AFF5-4938946FEFF9}"/>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106;p34">
              <a:extLst>
                <a:ext uri="{FF2B5EF4-FFF2-40B4-BE49-F238E27FC236}">
                  <a16:creationId xmlns:a16="http://schemas.microsoft.com/office/drawing/2014/main" xmlns="" id="{5E8170BE-48E8-495A-B632-57654D99A0CF}"/>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107;p34">
              <a:extLst>
                <a:ext uri="{FF2B5EF4-FFF2-40B4-BE49-F238E27FC236}">
                  <a16:creationId xmlns:a16="http://schemas.microsoft.com/office/drawing/2014/main" xmlns="" id="{FA777EC4-E61D-4A0D-80BE-D42CFE36369F}"/>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108;p34">
              <a:extLst>
                <a:ext uri="{FF2B5EF4-FFF2-40B4-BE49-F238E27FC236}">
                  <a16:creationId xmlns:a16="http://schemas.microsoft.com/office/drawing/2014/main" xmlns="" id="{DB2DE0F0-CBDE-42AE-820E-05E5A8228524}"/>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109;p34">
              <a:extLst>
                <a:ext uri="{FF2B5EF4-FFF2-40B4-BE49-F238E27FC236}">
                  <a16:creationId xmlns:a16="http://schemas.microsoft.com/office/drawing/2014/main" xmlns="" id="{FD921F64-F2C9-40B6-B033-4EDD1FFDC5BD}"/>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110;p34">
              <a:extLst>
                <a:ext uri="{FF2B5EF4-FFF2-40B4-BE49-F238E27FC236}">
                  <a16:creationId xmlns:a16="http://schemas.microsoft.com/office/drawing/2014/main" xmlns="" id="{89D8B79F-BE8C-44C9-9EBE-49B2469DB304}"/>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111;p34">
              <a:extLst>
                <a:ext uri="{FF2B5EF4-FFF2-40B4-BE49-F238E27FC236}">
                  <a16:creationId xmlns:a16="http://schemas.microsoft.com/office/drawing/2014/main" xmlns="" id="{99C58BD8-D011-4776-96D3-791DEB324731}"/>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112;p34">
              <a:extLst>
                <a:ext uri="{FF2B5EF4-FFF2-40B4-BE49-F238E27FC236}">
                  <a16:creationId xmlns:a16="http://schemas.microsoft.com/office/drawing/2014/main" xmlns="" id="{154256ED-5D34-44DD-8688-35E4F2F21E81}"/>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113;p34">
              <a:extLst>
                <a:ext uri="{FF2B5EF4-FFF2-40B4-BE49-F238E27FC236}">
                  <a16:creationId xmlns:a16="http://schemas.microsoft.com/office/drawing/2014/main" xmlns="" id="{D0DECC27-D0E9-4E27-BF08-6A91E2D8A1F9}"/>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114;p34">
              <a:extLst>
                <a:ext uri="{FF2B5EF4-FFF2-40B4-BE49-F238E27FC236}">
                  <a16:creationId xmlns:a16="http://schemas.microsoft.com/office/drawing/2014/main" xmlns="" id="{EFE76E63-AEAF-4BFF-B9F6-B393D3FE2B5E}"/>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115;p34">
              <a:extLst>
                <a:ext uri="{FF2B5EF4-FFF2-40B4-BE49-F238E27FC236}">
                  <a16:creationId xmlns:a16="http://schemas.microsoft.com/office/drawing/2014/main" xmlns="" id="{7BE50FCD-7AB6-420C-B0FD-B41C93AEB916}"/>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116;p34">
              <a:extLst>
                <a:ext uri="{FF2B5EF4-FFF2-40B4-BE49-F238E27FC236}">
                  <a16:creationId xmlns:a16="http://schemas.microsoft.com/office/drawing/2014/main" xmlns="" id="{A1622C83-A476-43FC-AA5C-35ABBAFB7FF9}"/>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117;p34">
              <a:extLst>
                <a:ext uri="{FF2B5EF4-FFF2-40B4-BE49-F238E27FC236}">
                  <a16:creationId xmlns:a16="http://schemas.microsoft.com/office/drawing/2014/main" xmlns="" id="{5B52571E-4DE4-45D1-9F8C-E765047F9F97}"/>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9" name="Google Shape;2118;p34">
              <a:extLst>
                <a:ext uri="{FF2B5EF4-FFF2-40B4-BE49-F238E27FC236}">
                  <a16:creationId xmlns:a16="http://schemas.microsoft.com/office/drawing/2014/main" xmlns="" id="{43FC7C6A-42C3-4201-B939-EE35F10B7EDC}"/>
                </a:ext>
              </a:extLst>
            </p:cNvPr>
            <p:cNvGrpSpPr/>
            <p:nvPr/>
          </p:nvGrpSpPr>
          <p:grpSpPr>
            <a:xfrm>
              <a:off x="2941619" y="3895613"/>
              <a:ext cx="483621" cy="510995"/>
              <a:chOff x="4345944" y="4626313"/>
              <a:chExt cx="483621" cy="510995"/>
            </a:xfrm>
          </p:grpSpPr>
          <p:grpSp>
            <p:nvGrpSpPr>
              <p:cNvPr id="176" name="Google Shape;2119;p34">
                <a:extLst>
                  <a:ext uri="{FF2B5EF4-FFF2-40B4-BE49-F238E27FC236}">
                    <a16:creationId xmlns:a16="http://schemas.microsoft.com/office/drawing/2014/main" xmlns="" id="{165EB0BF-B748-49A5-A167-8A610343ADD8}"/>
                  </a:ext>
                </a:extLst>
              </p:cNvPr>
              <p:cNvGrpSpPr/>
              <p:nvPr/>
            </p:nvGrpSpPr>
            <p:grpSpPr>
              <a:xfrm>
                <a:off x="4345944" y="4852987"/>
                <a:ext cx="474200" cy="284321"/>
                <a:chOff x="4345944" y="4852987"/>
                <a:chExt cx="474200" cy="284321"/>
              </a:xfrm>
            </p:grpSpPr>
            <p:sp>
              <p:nvSpPr>
                <p:cNvPr id="187" name="Google Shape;2120;p34">
                  <a:extLst>
                    <a:ext uri="{FF2B5EF4-FFF2-40B4-BE49-F238E27FC236}">
                      <a16:creationId xmlns:a16="http://schemas.microsoft.com/office/drawing/2014/main" xmlns="" id="{A7FAC24F-175E-4B5B-9332-6DD44B7C652C}"/>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121;p34">
                  <a:extLst>
                    <a:ext uri="{FF2B5EF4-FFF2-40B4-BE49-F238E27FC236}">
                      <a16:creationId xmlns:a16="http://schemas.microsoft.com/office/drawing/2014/main" xmlns="" id="{D8C58D50-BD95-4F85-B03B-1B4CBEF7FAAB}"/>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122;p34">
                  <a:extLst>
                    <a:ext uri="{FF2B5EF4-FFF2-40B4-BE49-F238E27FC236}">
                      <a16:creationId xmlns:a16="http://schemas.microsoft.com/office/drawing/2014/main" xmlns="" id="{6AB9C1F8-B9E5-4B33-806F-1E0F67961ABD}"/>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2123;p34">
                  <a:extLst>
                    <a:ext uri="{FF2B5EF4-FFF2-40B4-BE49-F238E27FC236}">
                      <a16:creationId xmlns:a16="http://schemas.microsoft.com/office/drawing/2014/main" xmlns="" id="{6B1C1C83-E157-4239-8500-3C8A92967604}"/>
                    </a:ext>
                  </a:extLst>
                </p:cNvPr>
                <p:cNvGrpSpPr/>
                <p:nvPr/>
              </p:nvGrpSpPr>
              <p:grpSpPr>
                <a:xfrm>
                  <a:off x="4457040" y="4985575"/>
                  <a:ext cx="133724" cy="77247"/>
                  <a:chOff x="4457040" y="4985575"/>
                  <a:chExt cx="133724" cy="77247"/>
                </a:xfrm>
              </p:grpSpPr>
              <p:sp>
                <p:nvSpPr>
                  <p:cNvPr id="255" name="Google Shape;2124;p34">
                    <a:extLst>
                      <a:ext uri="{FF2B5EF4-FFF2-40B4-BE49-F238E27FC236}">
                        <a16:creationId xmlns:a16="http://schemas.microsoft.com/office/drawing/2014/main" xmlns="" id="{A62F6336-741E-4ABB-BEA1-80AECE6CA64E}"/>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125;p34">
                    <a:extLst>
                      <a:ext uri="{FF2B5EF4-FFF2-40B4-BE49-F238E27FC236}">
                        <a16:creationId xmlns:a16="http://schemas.microsoft.com/office/drawing/2014/main" xmlns="" id="{AB4CE992-2806-40EC-8F91-EC4B83B7E882}"/>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2126;p34">
                  <a:extLst>
                    <a:ext uri="{FF2B5EF4-FFF2-40B4-BE49-F238E27FC236}">
                      <a16:creationId xmlns:a16="http://schemas.microsoft.com/office/drawing/2014/main" xmlns="" id="{86077E5C-74D8-4708-841D-7EF4F8F8F900}"/>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127;p34">
                  <a:extLst>
                    <a:ext uri="{FF2B5EF4-FFF2-40B4-BE49-F238E27FC236}">
                      <a16:creationId xmlns:a16="http://schemas.microsoft.com/office/drawing/2014/main" xmlns="" id="{578CF99B-E155-4374-A112-C93160C0C61F}"/>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128;p34">
                  <a:extLst>
                    <a:ext uri="{FF2B5EF4-FFF2-40B4-BE49-F238E27FC236}">
                      <a16:creationId xmlns:a16="http://schemas.microsoft.com/office/drawing/2014/main" xmlns="" id="{9EFDF73A-96AE-4A7C-AED2-58E0E6E93243}"/>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129;p34">
                  <a:extLst>
                    <a:ext uri="{FF2B5EF4-FFF2-40B4-BE49-F238E27FC236}">
                      <a16:creationId xmlns:a16="http://schemas.microsoft.com/office/drawing/2014/main" xmlns="" id="{EF4ACAC8-DDF5-45FF-B11D-8F9973FDDAFA}"/>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130;p34">
                  <a:extLst>
                    <a:ext uri="{FF2B5EF4-FFF2-40B4-BE49-F238E27FC236}">
                      <a16:creationId xmlns:a16="http://schemas.microsoft.com/office/drawing/2014/main" xmlns="" id="{EC2A500B-99CC-4729-BF3C-78C118593CD6}"/>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131;p34">
                  <a:extLst>
                    <a:ext uri="{FF2B5EF4-FFF2-40B4-BE49-F238E27FC236}">
                      <a16:creationId xmlns:a16="http://schemas.microsoft.com/office/drawing/2014/main" xmlns="" id="{55643C6C-9295-447A-BB24-86AA75497DFF}"/>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132;p34">
                  <a:extLst>
                    <a:ext uri="{FF2B5EF4-FFF2-40B4-BE49-F238E27FC236}">
                      <a16:creationId xmlns:a16="http://schemas.microsoft.com/office/drawing/2014/main" xmlns="" id="{42E51FF9-E2EA-4B71-8A47-7D2BC2F945F1}"/>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133;p34">
                  <a:extLst>
                    <a:ext uri="{FF2B5EF4-FFF2-40B4-BE49-F238E27FC236}">
                      <a16:creationId xmlns:a16="http://schemas.microsoft.com/office/drawing/2014/main" xmlns="" id="{0926FAB4-CB90-4E29-A8B1-7F836FB123AE}"/>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134;p34">
                  <a:extLst>
                    <a:ext uri="{FF2B5EF4-FFF2-40B4-BE49-F238E27FC236}">
                      <a16:creationId xmlns:a16="http://schemas.microsoft.com/office/drawing/2014/main" xmlns="" id="{FD67CC80-863B-4509-8C11-FAB03994E57B}"/>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135;p34">
                  <a:extLst>
                    <a:ext uri="{FF2B5EF4-FFF2-40B4-BE49-F238E27FC236}">
                      <a16:creationId xmlns:a16="http://schemas.microsoft.com/office/drawing/2014/main" xmlns="" id="{18DE4A9D-C7DA-44E9-A3FF-7CD0BB75AB85}"/>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136;p34">
                  <a:extLst>
                    <a:ext uri="{FF2B5EF4-FFF2-40B4-BE49-F238E27FC236}">
                      <a16:creationId xmlns:a16="http://schemas.microsoft.com/office/drawing/2014/main" xmlns="" id="{EDC69645-267F-4DBA-BD45-D5AC13A3AFB6}"/>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137;p34">
                  <a:extLst>
                    <a:ext uri="{FF2B5EF4-FFF2-40B4-BE49-F238E27FC236}">
                      <a16:creationId xmlns:a16="http://schemas.microsoft.com/office/drawing/2014/main" xmlns="" id="{84FE1718-4974-482E-AF98-C63687175E73}"/>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138;p34">
                  <a:extLst>
                    <a:ext uri="{FF2B5EF4-FFF2-40B4-BE49-F238E27FC236}">
                      <a16:creationId xmlns:a16="http://schemas.microsoft.com/office/drawing/2014/main" xmlns="" id="{72D1370E-D2CC-41A7-B1AA-A07443885A17}"/>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139;p34">
                  <a:extLst>
                    <a:ext uri="{FF2B5EF4-FFF2-40B4-BE49-F238E27FC236}">
                      <a16:creationId xmlns:a16="http://schemas.microsoft.com/office/drawing/2014/main" xmlns="" id="{24F46C51-6239-47CF-9D9C-1D7F37CB9B40}"/>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140;p34">
                  <a:extLst>
                    <a:ext uri="{FF2B5EF4-FFF2-40B4-BE49-F238E27FC236}">
                      <a16:creationId xmlns:a16="http://schemas.microsoft.com/office/drawing/2014/main" xmlns="" id="{A6450527-257F-475B-8851-352893154CB7}"/>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141;p34">
                  <a:extLst>
                    <a:ext uri="{FF2B5EF4-FFF2-40B4-BE49-F238E27FC236}">
                      <a16:creationId xmlns:a16="http://schemas.microsoft.com/office/drawing/2014/main" xmlns="" id="{B21BAB2A-A3C5-4BA4-829C-40E606DD3110}"/>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142;p34">
                  <a:extLst>
                    <a:ext uri="{FF2B5EF4-FFF2-40B4-BE49-F238E27FC236}">
                      <a16:creationId xmlns:a16="http://schemas.microsoft.com/office/drawing/2014/main" xmlns="" id="{2DB09172-8357-4A3F-9175-C82F99CA070E}"/>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143;p34">
                  <a:extLst>
                    <a:ext uri="{FF2B5EF4-FFF2-40B4-BE49-F238E27FC236}">
                      <a16:creationId xmlns:a16="http://schemas.microsoft.com/office/drawing/2014/main" xmlns="" id="{5CEE01EC-29C0-4DA0-974B-8EE355F2B3D5}"/>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144;p34">
                  <a:extLst>
                    <a:ext uri="{FF2B5EF4-FFF2-40B4-BE49-F238E27FC236}">
                      <a16:creationId xmlns:a16="http://schemas.microsoft.com/office/drawing/2014/main" xmlns="" id="{F49246CB-2334-448D-9FBB-542F62DB2C45}"/>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45;p34">
                  <a:extLst>
                    <a:ext uri="{FF2B5EF4-FFF2-40B4-BE49-F238E27FC236}">
                      <a16:creationId xmlns:a16="http://schemas.microsoft.com/office/drawing/2014/main" xmlns="" id="{415A80BA-9513-4793-A28B-5CA753774DD4}"/>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46;p34">
                  <a:extLst>
                    <a:ext uri="{FF2B5EF4-FFF2-40B4-BE49-F238E27FC236}">
                      <a16:creationId xmlns:a16="http://schemas.microsoft.com/office/drawing/2014/main" xmlns="" id="{5FD6B021-46E7-4339-BCB7-A101DA36F8B6}"/>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47;p34">
                  <a:extLst>
                    <a:ext uri="{FF2B5EF4-FFF2-40B4-BE49-F238E27FC236}">
                      <a16:creationId xmlns:a16="http://schemas.microsoft.com/office/drawing/2014/main" xmlns="" id="{24491F72-2253-4491-A94C-7A3FB188DA11}"/>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48;p34">
                  <a:extLst>
                    <a:ext uri="{FF2B5EF4-FFF2-40B4-BE49-F238E27FC236}">
                      <a16:creationId xmlns:a16="http://schemas.microsoft.com/office/drawing/2014/main" xmlns="" id="{2A418D8D-4B63-460B-9D29-DDFAFB69C813}"/>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9;p34">
                  <a:extLst>
                    <a:ext uri="{FF2B5EF4-FFF2-40B4-BE49-F238E27FC236}">
                      <a16:creationId xmlns:a16="http://schemas.microsoft.com/office/drawing/2014/main" xmlns="" id="{32BCE513-DE51-4AF7-A301-7E031EC29081}"/>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0;p34">
                  <a:extLst>
                    <a:ext uri="{FF2B5EF4-FFF2-40B4-BE49-F238E27FC236}">
                      <a16:creationId xmlns:a16="http://schemas.microsoft.com/office/drawing/2014/main" xmlns="" id="{DE608DDD-C2A0-4EE3-A1B7-AD1F592C8593}"/>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51;p34">
                  <a:extLst>
                    <a:ext uri="{FF2B5EF4-FFF2-40B4-BE49-F238E27FC236}">
                      <a16:creationId xmlns:a16="http://schemas.microsoft.com/office/drawing/2014/main" xmlns="" id="{D03D870E-D9E4-4685-A31F-2C4C55FAC2DF}"/>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52;p34">
                  <a:extLst>
                    <a:ext uri="{FF2B5EF4-FFF2-40B4-BE49-F238E27FC236}">
                      <a16:creationId xmlns:a16="http://schemas.microsoft.com/office/drawing/2014/main" xmlns="" id="{270FB683-8E75-4201-8B80-0D05D6934CED}"/>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53;p34">
                  <a:extLst>
                    <a:ext uri="{FF2B5EF4-FFF2-40B4-BE49-F238E27FC236}">
                      <a16:creationId xmlns:a16="http://schemas.microsoft.com/office/drawing/2014/main" xmlns="" id="{13B1E15B-7902-4EB6-AEF3-E754285DDA83}"/>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54;p34">
                  <a:extLst>
                    <a:ext uri="{FF2B5EF4-FFF2-40B4-BE49-F238E27FC236}">
                      <a16:creationId xmlns:a16="http://schemas.microsoft.com/office/drawing/2014/main" xmlns="" id="{189AED29-94BF-423C-B230-36F1CD764A6A}"/>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155;p34">
                  <a:extLst>
                    <a:ext uri="{FF2B5EF4-FFF2-40B4-BE49-F238E27FC236}">
                      <a16:creationId xmlns:a16="http://schemas.microsoft.com/office/drawing/2014/main" xmlns="" id="{A25224DD-4781-4684-A3DD-A0999A49D16F}"/>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156;p34">
                  <a:extLst>
                    <a:ext uri="{FF2B5EF4-FFF2-40B4-BE49-F238E27FC236}">
                      <a16:creationId xmlns:a16="http://schemas.microsoft.com/office/drawing/2014/main" xmlns="" id="{B40BBDBB-3103-43CA-BF2F-DD88E517034E}"/>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157;p34">
                  <a:extLst>
                    <a:ext uri="{FF2B5EF4-FFF2-40B4-BE49-F238E27FC236}">
                      <a16:creationId xmlns:a16="http://schemas.microsoft.com/office/drawing/2014/main" xmlns="" id="{88B13A18-8203-4385-8B13-E862EEC55343}"/>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158;p34">
                  <a:extLst>
                    <a:ext uri="{FF2B5EF4-FFF2-40B4-BE49-F238E27FC236}">
                      <a16:creationId xmlns:a16="http://schemas.microsoft.com/office/drawing/2014/main" xmlns="" id="{D7385520-DE3F-4967-9F3F-5AF9570A3EC5}"/>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159;p34">
                  <a:extLst>
                    <a:ext uri="{FF2B5EF4-FFF2-40B4-BE49-F238E27FC236}">
                      <a16:creationId xmlns:a16="http://schemas.microsoft.com/office/drawing/2014/main" xmlns="" id="{56F5A881-4647-4DDF-9255-19BD7AD57D17}"/>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160;p34">
                  <a:extLst>
                    <a:ext uri="{FF2B5EF4-FFF2-40B4-BE49-F238E27FC236}">
                      <a16:creationId xmlns:a16="http://schemas.microsoft.com/office/drawing/2014/main" xmlns="" id="{926B5B16-EE0C-4D57-A7CC-73728EBD86AA}"/>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161;p34">
                  <a:extLst>
                    <a:ext uri="{FF2B5EF4-FFF2-40B4-BE49-F238E27FC236}">
                      <a16:creationId xmlns:a16="http://schemas.microsoft.com/office/drawing/2014/main" xmlns="" id="{33639E78-5647-49F7-934A-3F045C7D74B2}"/>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162;p34">
                  <a:extLst>
                    <a:ext uri="{FF2B5EF4-FFF2-40B4-BE49-F238E27FC236}">
                      <a16:creationId xmlns:a16="http://schemas.microsoft.com/office/drawing/2014/main" xmlns="" id="{DA6134DC-9891-4197-879D-50E3E48224F8}"/>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163;p34">
                  <a:extLst>
                    <a:ext uri="{FF2B5EF4-FFF2-40B4-BE49-F238E27FC236}">
                      <a16:creationId xmlns:a16="http://schemas.microsoft.com/office/drawing/2014/main" xmlns="" id="{0B5A09FD-7E0A-4D87-BB1F-46BC9A358820}"/>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164;p34">
                  <a:extLst>
                    <a:ext uri="{FF2B5EF4-FFF2-40B4-BE49-F238E27FC236}">
                      <a16:creationId xmlns:a16="http://schemas.microsoft.com/office/drawing/2014/main" xmlns="" id="{5EBC6465-3D29-4339-BDFE-2F9213F6B9AC}"/>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165;p34">
                  <a:extLst>
                    <a:ext uri="{FF2B5EF4-FFF2-40B4-BE49-F238E27FC236}">
                      <a16:creationId xmlns:a16="http://schemas.microsoft.com/office/drawing/2014/main" xmlns="" id="{EF33209A-0EFD-4442-ABAF-F63A29E4F5D9}"/>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166;p34">
                  <a:extLst>
                    <a:ext uri="{FF2B5EF4-FFF2-40B4-BE49-F238E27FC236}">
                      <a16:creationId xmlns:a16="http://schemas.microsoft.com/office/drawing/2014/main" xmlns="" id="{7EB8E1BD-D8F4-4ACE-A9FF-0A7F31A0F829}"/>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167;p34">
                  <a:extLst>
                    <a:ext uri="{FF2B5EF4-FFF2-40B4-BE49-F238E27FC236}">
                      <a16:creationId xmlns:a16="http://schemas.microsoft.com/office/drawing/2014/main" xmlns="" id="{922D0FBA-ADE2-418E-AD27-BF585FE72256}"/>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168;p34">
                  <a:extLst>
                    <a:ext uri="{FF2B5EF4-FFF2-40B4-BE49-F238E27FC236}">
                      <a16:creationId xmlns:a16="http://schemas.microsoft.com/office/drawing/2014/main" xmlns="" id="{307AA302-7EB9-44B7-8EEA-8DB662B3C530}"/>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169;p34">
                  <a:extLst>
                    <a:ext uri="{FF2B5EF4-FFF2-40B4-BE49-F238E27FC236}">
                      <a16:creationId xmlns:a16="http://schemas.microsoft.com/office/drawing/2014/main" xmlns="" id="{29ECA14F-ED70-4B4A-914B-079D3595EFD3}"/>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170;p34">
                  <a:extLst>
                    <a:ext uri="{FF2B5EF4-FFF2-40B4-BE49-F238E27FC236}">
                      <a16:creationId xmlns:a16="http://schemas.microsoft.com/office/drawing/2014/main" xmlns="" id="{5C9E74CD-6400-4561-8D16-991A4ABFDD36}"/>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171;p34">
                  <a:extLst>
                    <a:ext uri="{FF2B5EF4-FFF2-40B4-BE49-F238E27FC236}">
                      <a16:creationId xmlns:a16="http://schemas.microsoft.com/office/drawing/2014/main" xmlns="" id="{A14EFBA2-C0F2-4EA6-BC04-0C27C9887E19}"/>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172;p34">
                  <a:extLst>
                    <a:ext uri="{FF2B5EF4-FFF2-40B4-BE49-F238E27FC236}">
                      <a16:creationId xmlns:a16="http://schemas.microsoft.com/office/drawing/2014/main" xmlns="" id="{A8E27C38-5A29-487E-98B8-816F26E1C2F2}"/>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173;p34">
                  <a:extLst>
                    <a:ext uri="{FF2B5EF4-FFF2-40B4-BE49-F238E27FC236}">
                      <a16:creationId xmlns:a16="http://schemas.microsoft.com/office/drawing/2014/main" xmlns="" id="{25417F7D-D4BF-4EE7-8B9B-1FC0B457CFEA}"/>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174;p34">
                  <a:extLst>
                    <a:ext uri="{FF2B5EF4-FFF2-40B4-BE49-F238E27FC236}">
                      <a16:creationId xmlns:a16="http://schemas.microsoft.com/office/drawing/2014/main" xmlns="" id="{6F06EDD7-9F5A-4205-B13E-CD033E293168}"/>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175;p34">
                  <a:extLst>
                    <a:ext uri="{FF2B5EF4-FFF2-40B4-BE49-F238E27FC236}">
                      <a16:creationId xmlns:a16="http://schemas.microsoft.com/office/drawing/2014/main" xmlns="" id="{8BF77597-534D-40AB-986B-0706117F4501}"/>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176;p34">
                  <a:extLst>
                    <a:ext uri="{FF2B5EF4-FFF2-40B4-BE49-F238E27FC236}">
                      <a16:creationId xmlns:a16="http://schemas.microsoft.com/office/drawing/2014/main" xmlns="" id="{1E2D0849-CFD9-45C0-AE8F-62FB207E252F}"/>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177;p34">
                  <a:extLst>
                    <a:ext uri="{FF2B5EF4-FFF2-40B4-BE49-F238E27FC236}">
                      <a16:creationId xmlns:a16="http://schemas.microsoft.com/office/drawing/2014/main" xmlns="" id="{59DAC6FB-4F38-426E-8ED1-5F3C5A88EB25}"/>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178;p34">
                  <a:extLst>
                    <a:ext uri="{FF2B5EF4-FFF2-40B4-BE49-F238E27FC236}">
                      <a16:creationId xmlns:a16="http://schemas.microsoft.com/office/drawing/2014/main" xmlns="" id="{A8C00ECA-6FBE-45BB-B8CB-C65ACCF9C9BB}"/>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179;p34">
                  <a:extLst>
                    <a:ext uri="{FF2B5EF4-FFF2-40B4-BE49-F238E27FC236}">
                      <a16:creationId xmlns:a16="http://schemas.microsoft.com/office/drawing/2014/main" xmlns="" id="{D5F83BF9-BB1A-427A-8E58-2336B19B8711}"/>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180;p34">
                  <a:extLst>
                    <a:ext uri="{FF2B5EF4-FFF2-40B4-BE49-F238E27FC236}">
                      <a16:creationId xmlns:a16="http://schemas.microsoft.com/office/drawing/2014/main" xmlns="" id="{0FDF0F69-F9A9-4C88-9AEC-DC5DA40912D1}"/>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181;p34">
                  <a:extLst>
                    <a:ext uri="{FF2B5EF4-FFF2-40B4-BE49-F238E27FC236}">
                      <a16:creationId xmlns:a16="http://schemas.microsoft.com/office/drawing/2014/main" xmlns="" id="{8E04C0B6-FF33-4B7E-9752-C89EC84DB208}"/>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182;p34">
                  <a:extLst>
                    <a:ext uri="{FF2B5EF4-FFF2-40B4-BE49-F238E27FC236}">
                      <a16:creationId xmlns:a16="http://schemas.microsoft.com/office/drawing/2014/main" xmlns="" id="{8EE2A24B-BAF9-4036-93B5-918CCCE2DA44}"/>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183;p34">
                  <a:extLst>
                    <a:ext uri="{FF2B5EF4-FFF2-40B4-BE49-F238E27FC236}">
                      <a16:creationId xmlns:a16="http://schemas.microsoft.com/office/drawing/2014/main" xmlns="" id="{AC02E5AC-EBE8-45BC-9C9D-A0E9B5AFAB08}"/>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184;p34">
                  <a:extLst>
                    <a:ext uri="{FF2B5EF4-FFF2-40B4-BE49-F238E27FC236}">
                      <a16:creationId xmlns:a16="http://schemas.microsoft.com/office/drawing/2014/main" xmlns="" id="{2E9A7767-0AD2-4992-932F-B971388FDF1C}"/>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185;p34">
                  <a:extLst>
                    <a:ext uri="{FF2B5EF4-FFF2-40B4-BE49-F238E27FC236}">
                      <a16:creationId xmlns:a16="http://schemas.microsoft.com/office/drawing/2014/main" xmlns="" id="{58B10A43-D5B3-411C-93F7-A753F71329B2}"/>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186;p34">
                  <a:extLst>
                    <a:ext uri="{FF2B5EF4-FFF2-40B4-BE49-F238E27FC236}">
                      <a16:creationId xmlns:a16="http://schemas.microsoft.com/office/drawing/2014/main" xmlns="" id="{01C818CE-4123-4869-9BA9-DD8CF7B8127A}"/>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187;p34">
                  <a:extLst>
                    <a:ext uri="{FF2B5EF4-FFF2-40B4-BE49-F238E27FC236}">
                      <a16:creationId xmlns:a16="http://schemas.microsoft.com/office/drawing/2014/main" xmlns="" id="{4FC004E1-FB62-4B1B-A58D-BAE0526B8FEF}"/>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188;p34">
                  <a:extLst>
                    <a:ext uri="{FF2B5EF4-FFF2-40B4-BE49-F238E27FC236}">
                      <a16:creationId xmlns:a16="http://schemas.microsoft.com/office/drawing/2014/main" xmlns="" id="{BF3060D9-64DE-402D-85AD-F41A6E14995A}"/>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189;p34">
                  <a:extLst>
                    <a:ext uri="{FF2B5EF4-FFF2-40B4-BE49-F238E27FC236}">
                      <a16:creationId xmlns:a16="http://schemas.microsoft.com/office/drawing/2014/main" xmlns="" id="{616512C7-A7C6-48D9-83F0-D0CA1BD89192}"/>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 name="Google Shape;2190;p34">
                <a:extLst>
                  <a:ext uri="{FF2B5EF4-FFF2-40B4-BE49-F238E27FC236}">
                    <a16:creationId xmlns:a16="http://schemas.microsoft.com/office/drawing/2014/main" xmlns="" id="{F2EF5D33-C24C-44BC-9152-2AE7512FBC25}"/>
                  </a:ext>
                </a:extLst>
              </p:cNvPr>
              <p:cNvGrpSpPr/>
              <p:nvPr/>
            </p:nvGrpSpPr>
            <p:grpSpPr>
              <a:xfrm>
                <a:off x="4543079" y="4626313"/>
                <a:ext cx="286486" cy="386884"/>
                <a:chOff x="4543079" y="4626313"/>
                <a:chExt cx="286486" cy="386884"/>
              </a:xfrm>
            </p:grpSpPr>
            <p:grpSp>
              <p:nvGrpSpPr>
                <p:cNvPr id="178" name="Google Shape;2191;p34">
                  <a:extLst>
                    <a:ext uri="{FF2B5EF4-FFF2-40B4-BE49-F238E27FC236}">
                      <a16:creationId xmlns:a16="http://schemas.microsoft.com/office/drawing/2014/main" xmlns="" id="{C7416C06-C519-44BB-A4D8-33CECD7E5E9E}"/>
                    </a:ext>
                  </a:extLst>
                </p:cNvPr>
                <p:cNvGrpSpPr/>
                <p:nvPr/>
              </p:nvGrpSpPr>
              <p:grpSpPr>
                <a:xfrm>
                  <a:off x="4543079" y="4626313"/>
                  <a:ext cx="286486" cy="386884"/>
                  <a:chOff x="4543079" y="4626313"/>
                  <a:chExt cx="286486" cy="386884"/>
                </a:xfrm>
              </p:grpSpPr>
              <p:sp>
                <p:nvSpPr>
                  <p:cNvPr id="182" name="Google Shape;2192;p34">
                    <a:extLst>
                      <a:ext uri="{FF2B5EF4-FFF2-40B4-BE49-F238E27FC236}">
                        <a16:creationId xmlns:a16="http://schemas.microsoft.com/office/drawing/2014/main" xmlns="" id="{DE89C94D-EAB5-4A95-B276-A8F683B66482}"/>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193;p34">
                    <a:extLst>
                      <a:ext uri="{FF2B5EF4-FFF2-40B4-BE49-F238E27FC236}">
                        <a16:creationId xmlns:a16="http://schemas.microsoft.com/office/drawing/2014/main" xmlns="" id="{50DEFF78-7A7D-4AA2-9EB1-19F3708375D5}"/>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194;p34">
                    <a:extLst>
                      <a:ext uri="{FF2B5EF4-FFF2-40B4-BE49-F238E27FC236}">
                        <a16:creationId xmlns:a16="http://schemas.microsoft.com/office/drawing/2014/main" xmlns="" id="{20B05693-B0DA-431C-A5E8-9E4B3F4D1679}"/>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195;p34">
                    <a:extLst>
                      <a:ext uri="{FF2B5EF4-FFF2-40B4-BE49-F238E27FC236}">
                        <a16:creationId xmlns:a16="http://schemas.microsoft.com/office/drawing/2014/main" xmlns="" id="{1B326B23-4B4B-4194-B6FB-F7DAE1987611}"/>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196;p34">
                    <a:extLst>
                      <a:ext uri="{FF2B5EF4-FFF2-40B4-BE49-F238E27FC236}">
                        <a16:creationId xmlns:a16="http://schemas.microsoft.com/office/drawing/2014/main" xmlns="" id="{42298250-99D2-46E7-A405-06C302F3ED24}"/>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 name="Google Shape;2197;p34">
                  <a:extLst>
                    <a:ext uri="{FF2B5EF4-FFF2-40B4-BE49-F238E27FC236}">
                      <a16:creationId xmlns:a16="http://schemas.microsoft.com/office/drawing/2014/main" xmlns="" id="{91B910EB-15E1-43A1-B1F0-638DC9527B11}"/>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198;p34">
                  <a:extLst>
                    <a:ext uri="{FF2B5EF4-FFF2-40B4-BE49-F238E27FC236}">
                      <a16:creationId xmlns:a16="http://schemas.microsoft.com/office/drawing/2014/main" xmlns="" id="{F00FF31D-5785-4490-BB83-129A9F9AE0AD}"/>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199;p34">
                  <a:extLst>
                    <a:ext uri="{FF2B5EF4-FFF2-40B4-BE49-F238E27FC236}">
                      <a16:creationId xmlns:a16="http://schemas.microsoft.com/office/drawing/2014/main" xmlns="" id="{25627C7F-A8C2-4962-AB0F-4404CD8742BE}"/>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0" name="Google Shape;2200;p34">
              <a:extLst>
                <a:ext uri="{FF2B5EF4-FFF2-40B4-BE49-F238E27FC236}">
                  <a16:creationId xmlns:a16="http://schemas.microsoft.com/office/drawing/2014/main" xmlns="" id="{38496779-A725-4355-9C12-501EECB3895A}"/>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201;p34">
              <a:extLst>
                <a:ext uri="{FF2B5EF4-FFF2-40B4-BE49-F238E27FC236}">
                  <a16:creationId xmlns:a16="http://schemas.microsoft.com/office/drawing/2014/main" xmlns="" id="{A25F5B01-B0DB-4109-A5DF-54F595BC4DF8}"/>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202;p34">
              <a:extLst>
                <a:ext uri="{FF2B5EF4-FFF2-40B4-BE49-F238E27FC236}">
                  <a16:creationId xmlns:a16="http://schemas.microsoft.com/office/drawing/2014/main" xmlns="" id="{30758196-69AF-4E3E-953D-9CA871617C69}"/>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203;p34">
              <a:extLst>
                <a:ext uri="{FF2B5EF4-FFF2-40B4-BE49-F238E27FC236}">
                  <a16:creationId xmlns:a16="http://schemas.microsoft.com/office/drawing/2014/main" xmlns="" id="{258BBD8E-25D3-44F1-AA6F-881EBE794935}"/>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204;p34">
              <a:extLst>
                <a:ext uri="{FF2B5EF4-FFF2-40B4-BE49-F238E27FC236}">
                  <a16:creationId xmlns:a16="http://schemas.microsoft.com/office/drawing/2014/main" xmlns="" id="{45D993A0-2B26-4347-B3AC-085C797389A6}"/>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205;p34">
              <a:extLst>
                <a:ext uri="{FF2B5EF4-FFF2-40B4-BE49-F238E27FC236}">
                  <a16:creationId xmlns:a16="http://schemas.microsoft.com/office/drawing/2014/main" xmlns="" id="{1057B4A0-F033-4F68-8356-7D8E90881F81}"/>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164855" y="675094"/>
            <a:ext cx="6625805" cy="3915521"/>
          </a:xfrm>
          <a:prstGeom prst="rect">
            <a:avLst/>
          </a:prstGeom>
        </p:spPr>
        <p:txBody>
          <a:bodyPr spcFirstLastPara="1" wrap="square" lIns="0" tIns="0" rIns="0" bIns="0" anchor="t" anchorCtr="0">
            <a:noAutofit/>
          </a:bodyPr>
          <a:lstStyle/>
          <a:p>
            <a:pPr marL="114300" indent="0">
              <a:spcBef>
                <a:spcPts val="0"/>
              </a:spcBef>
              <a:buNone/>
            </a:pPr>
            <a:r>
              <a:rPr lang="en-IN" sz="1600" dirty="0"/>
              <a:t>	</a:t>
            </a:r>
            <a:r>
              <a:rPr lang="en-IN" b="1" dirty="0" err="1" smtClean="0"/>
              <a:t>Uber</a:t>
            </a:r>
            <a:endParaRPr lang="en-IN" b="1" dirty="0"/>
          </a:p>
          <a:p>
            <a:pPr marL="114300" indent="0">
              <a:spcBef>
                <a:spcPts val="0"/>
              </a:spcBef>
              <a:buNone/>
            </a:pPr>
            <a:endParaRPr lang="en-IN" b="1" dirty="0"/>
          </a:p>
          <a:p>
            <a:pPr>
              <a:spcBef>
                <a:spcPts val="0"/>
              </a:spcBef>
            </a:pPr>
            <a:r>
              <a:rPr lang="en-IN" sz="1600" dirty="0" smtClean="0"/>
              <a:t>Advantages</a:t>
            </a:r>
          </a:p>
          <a:p>
            <a:pPr lvl="1">
              <a:spcBef>
                <a:spcPts val="0"/>
              </a:spcBef>
              <a:buFont typeface="Courier New" panose="02070309020205020404" pitchFamily="49" charset="0"/>
              <a:buChar char="o"/>
            </a:pPr>
            <a:r>
              <a:rPr lang="en-IN" sz="1600" dirty="0" smtClean="0"/>
              <a:t>Convenient and cashless</a:t>
            </a:r>
          </a:p>
          <a:p>
            <a:pPr lvl="1">
              <a:spcBef>
                <a:spcPts val="0"/>
              </a:spcBef>
              <a:buFont typeface="Courier New" panose="02070309020205020404" pitchFamily="49" charset="0"/>
              <a:buChar char="o"/>
            </a:pPr>
            <a:r>
              <a:rPr lang="en-IN" sz="1600" dirty="0" smtClean="0"/>
              <a:t>Professional Service</a:t>
            </a:r>
          </a:p>
          <a:p>
            <a:pPr lvl="1">
              <a:spcBef>
                <a:spcPts val="0"/>
              </a:spcBef>
              <a:buFont typeface="Courier New" panose="02070309020205020404" pitchFamily="49" charset="0"/>
              <a:buChar char="o"/>
            </a:pPr>
            <a:r>
              <a:rPr lang="en-IN" sz="1600" dirty="0" smtClean="0"/>
              <a:t>Security</a:t>
            </a:r>
          </a:p>
          <a:p>
            <a:pPr lvl="1">
              <a:spcBef>
                <a:spcPts val="0"/>
              </a:spcBef>
              <a:buFont typeface="Courier New" panose="02070309020205020404" pitchFamily="49" charset="0"/>
              <a:buChar char="o"/>
            </a:pPr>
            <a:r>
              <a:rPr lang="en-IN" sz="1600" dirty="0" smtClean="0"/>
              <a:t>Competitive pricing</a:t>
            </a:r>
          </a:p>
          <a:p>
            <a:pPr marL="571500" lvl="1" indent="0">
              <a:spcBef>
                <a:spcPts val="0"/>
              </a:spcBef>
              <a:buNone/>
            </a:pPr>
            <a:endParaRPr lang="en-IN" sz="1600" dirty="0" smtClean="0"/>
          </a:p>
          <a:p>
            <a:pPr lvl="0">
              <a:spcBef>
                <a:spcPts val="0"/>
              </a:spcBef>
            </a:pPr>
            <a:r>
              <a:rPr lang="en-IN" sz="1600" dirty="0" smtClean="0"/>
              <a:t>Disadvantages:</a:t>
            </a:r>
          </a:p>
          <a:p>
            <a:pPr lvl="1">
              <a:spcBef>
                <a:spcPts val="0"/>
              </a:spcBef>
              <a:buFont typeface="Courier New" panose="02070309020205020404" pitchFamily="49" charset="0"/>
              <a:buChar char="o"/>
            </a:pPr>
            <a:r>
              <a:rPr lang="en-IN" sz="1600" dirty="0" smtClean="0"/>
              <a:t>Surge Pricing</a:t>
            </a:r>
          </a:p>
          <a:p>
            <a:pPr lvl="1">
              <a:spcBef>
                <a:spcPts val="0"/>
              </a:spcBef>
              <a:buFont typeface="Courier New" panose="02070309020205020404" pitchFamily="49" charset="0"/>
              <a:buChar char="o"/>
            </a:pPr>
            <a:r>
              <a:rPr lang="en-IN" sz="1600" dirty="0" smtClean="0"/>
              <a:t>Negative Impact of Price Competition</a:t>
            </a:r>
          </a:p>
          <a:p>
            <a:pPr lvl="1">
              <a:spcBef>
                <a:spcPts val="0"/>
              </a:spcBef>
              <a:buFont typeface="Courier New" panose="02070309020205020404" pitchFamily="49" charset="0"/>
              <a:buChar char="o"/>
            </a:pPr>
            <a:r>
              <a:rPr lang="en-IN" sz="1600" dirty="0" smtClean="0"/>
              <a:t>Trip </a:t>
            </a:r>
            <a:r>
              <a:rPr lang="en-IN" sz="1600" dirty="0" smtClean="0"/>
              <a:t>Cancellations</a:t>
            </a:r>
            <a:endParaRPr lang="en-IN" sz="1600" dirty="0" smtClean="0"/>
          </a:p>
          <a:p>
            <a:pPr marL="457200" lvl="0" indent="-342900" algn="l" rtl="0">
              <a:spcBef>
                <a:spcPts val="0"/>
              </a:spcBef>
              <a:spcAft>
                <a:spcPts val="0"/>
              </a:spcAft>
              <a:buSzPts val="1800"/>
              <a:buChar char="▸"/>
            </a:pPr>
            <a:endParaRPr lang="en-IN" dirty="0"/>
          </a:p>
        </p:txBody>
      </p:sp>
      <p:sp>
        <p:nvSpPr>
          <p:cNvPr id="596" name="Google Shape;596;p17"/>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6" name="Picture 5" descr="rvlsoft200300006-1.jpg"/>
          <p:cNvPicPr>
            <a:picLocks noChangeAspect="1"/>
          </p:cNvPicPr>
          <p:nvPr/>
        </p:nvPicPr>
        <p:blipFill>
          <a:blip r:embed="rId3"/>
          <a:stretch>
            <a:fillRect/>
          </a:stretch>
        </p:blipFill>
        <p:spPr>
          <a:xfrm>
            <a:off x="343760" y="680643"/>
            <a:ext cx="646268" cy="330010"/>
          </a:xfrm>
          <a:prstGeom prst="rect">
            <a:avLst/>
          </a:prstGeom>
        </p:spPr>
      </p:pic>
      <p:pic>
        <p:nvPicPr>
          <p:cNvPr id="11" name="Picture 10" descr="man-with-a-laptop-sits-at-a-table-vector-27756288~2.jpg"/>
          <p:cNvPicPr>
            <a:picLocks noChangeAspect="1"/>
          </p:cNvPicPr>
          <p:nvPr/>
        </p:nvPicPr>
        <p:blipFill>
          <a:blip r:embed="rId4"/>
          <a:stretch>
            <a:fillRect/>
          </a:stretch>
        </p:blipFill>
        <p:spPr>
          <a:xfrm>
            <a:off x="5960788" y="508764"/>
            <a:ext cx="2688198" cy="4008234"/>
          </a:xfrm>
          <a:prstGeom prst="rect">
            <a:avLst/>
          </a:prstGeom>
        </p:spPr>
      </p:pic>
    </p:spTree>
    <p:extLst>
      <p:ext uri="{BB962C8B-B14F-4D97-AF65-F5344CB8AC3E}">
        <p14:creationId xmlns:p14="http://schemas.microsoft.com/office/powerpoint/2010/main" xmlns="" val="2531254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164855" y="744279"/>
            <a:ext cx="5534676" cy="4054549"/>
          </a:xfrm>
          <a:prstGeom prst="rect">
            <a:avLst/>
          </a:prstGeom>
        </p:spPr>
        <p:txBody>
          <a:bodyPr spcFirstLastPara="1" wrap="square" lIns="0" tIns="0" rIns="0" bIns="0" anchor="t" anchorCtr="0">
            <a:noAutofit/>
          </a:bodyPr>
          <a:lstStyle/>
          <a:p>
            <a:pPr marL="114300" indent="0">
              <a:spcBef>
                <a:spcPts val="0"/>
              </a:spcBef>
              <a:buNone/>
            </a:pPr>
            <a:r>
              <a:rPr lang="en-IN" sz="1600" dirty="0"/>
              <a:t>	</a:t>
            </a:r>
            <a:r>
              <a:rPr lang="en-IN" sz="1600" b="1" dirty="0"/>
              <a:t> </a:t>
            </a:r>
            <a:r>
              <a:rPr lang="en-IN" b="1" dirty="0" err="1" smtClean="0"/>
              <a:t>Rapido</a:t>
            </a:r>
            <a:endParaRPr lang="en-IN" b="1" dirty="0"/>
          </a:p>
          <a:p>
            <a:pPr marL="114300" indent="0">
              <a:spcBef>
                <a:spcPts val="0"/>
              </a:spcBef>
              <a:buNone/>
            </a:pPr>
            <a:endParaRPr lang="en-IN" b="1" dirty="0"/>
          </a:p>
          <a:p>
            <a:pPr>
              <a:spcBef>
                <a:spcPts val="0"/>
              </a:spcBef>
            </a:pPr>
            <a:r>
              <a:rPr lang="en-IN" sz="1600" dirty="0" smtClean="0"/>
              <a:t>Advantages</a:t>
            </a:r>
            <a:endParaRPr lang="en-IN" sz="1600" dirty="0" smtClean="0"/>
          </a:p>
          <a:p>
            <a:pPr lvl="1">
              <a:spcBef>
                <a:spcPts val="0"/>
              </a:spcBef>
              <a:buFont typeface="Courier New" panose="02070309020205020404" pitchFamily="49" charset="0"/>
              <a:buChar char="o"/>
            </a:pPr>
            <a:r>
              <a:rPr lang="en-IN" sz="1600" dirty="0" smtClean="0"/>
              <a:t>High Economical</a:t>
            </a:r>
          </a:p>
          <a:p>
            <a:pPr lvl="1">
              <a:spcBef>
                <a:spcPts val="0"/>
              </a:spcBef>
              <a:buFont typeface="Courier New" panose="02070309020205020404" pitchFamily="49" charset="0"/>
              <a:buChar char="o"/>
            </a:pPr>
            <a:r>
              <a:rPr lang="en-IN" sz="1600" dirty="0" smtClean="0"/>
              <a:t>Reliable and safe</a:t>
            </a:r>
          </a:p>
          <a:p>
            <a:pPr lvl="1">
              <a:spcBef>
                <a:spcPts val="0"/>
              </a:spcBef>
              <a:buFont typeface="Courier New" panose="02070309020205020404" pitchFamily="49" charset="0"/>
              <a:buChar char="o"/>
            </a:pPr>
            <a:r>
              <a:rPr lang="en-IN" sz="1600" dirty="0" smtClean="0"/>
              <a:t>Services in many Cities</a:t>
            </a:r>
          </a:p>
          <a:p>
            <a:pPr lvl="1">
              <a:spcBef>
                <a:spcPts val="0"/>
              </a:spcBef>
              <a:buFont typeface="Courier New" panose="02070309020205020404" pitchFamily="49" charset="0"/>
              <a:buChar char="o"/>
            </a:pPr>
            <a:r>
              <a:rPr lang="en-IN" sz="1600" dirty="0" smtClean="0"/>
              <a:t>Easy Booking</a:t>
            </a:r>
          </a:p>
          <a:p>
            <a:pPr lvl="1">
              <a:spcBef>
                <a:spcPts val="0"/>
              </a:spcBef>
              <a:buFont typeface="Courier New" panose="02070309020205020404" pitchFamily="49" charset="0"/>
              <a:buChar char="o"/>
            </a:pPr>
            <a:endParaRPr lang="en-IN" sz="1600" dirty="0" smtClean="0"/>
          </a:p>
          <a:p>
            <a:pPr lvl="0">
              <a:spcBef>
                <a:spcPts val="0"/>
              </a:spcBef>
            </a:pPr>
            <a:r>
              <a:rPr lang="en-IN" sz="1600" dirty="0" smtClean="0"/>
              <a:t>Disadvantages:</a:t>
            </a:r>
          </a:p>
          <a:p>
            <a:pPr lvl="1">
              <a:spcBef>
                <a:spcPts val="0"/>
              </a:spcBef>
              <a:buFont typeface="Courier New" panose="02070309020205020404" pitchFamily="49" charset="0"/>
              <a:buChar char="o"/>
            </a:pPr>
            <a:r>
              <a:rPr lang="en-IN" sz="1600" dirty="0" smtClean="0"/>
              <a:t>Very difficult to get drivers as there are only a fewer drivers available and some time customers need to wait for a long time.</a:t>
            </a:r>
          </a:p>
          <a:p>
            <a:pPr lvl="1">
              <a:spcBef>
                <a:spcPts val="0"/>
              </a:spcBef>
              <a:buFont typeface="Courier New" panose="02070309020205020404" pitchFamily="49" charset="0"/>
              <a:buChar char="o"/>
            </a:pPr>
            <a:r>
              <a:rPr lang="en-IN" sz="1600" dirty="0" err="1" smtClean="0"/>
              <a:t>Rapido</a:t>
            </a:r>
            <a:r>
              <a:rPr lang="en-IN" sz="1600" dirty="0" smtClean="0"/>
              <a:t> suffers from some common problems –</a:t>
            </a:r>
          </a:p>
          <a:p>
            <a:pPr lvl="1">
              <a:spcBef>
                <a:spcPts val="0"/>
              </a:spcBef>
              <a:buNone/>
            </a:pPr>
            <a:r>
              <a:rPr lang="en-IN" sz="1600" dirty="0" smtClean="0"/>
              <a:t>         Unnecessary complexity, Clutter, Bugs and Poor Navigation.</a:t>
            </a:r>
          </a:p>
          <a:p>
            <a:pPr marL="457200" lvl="0" indent="-342900" algn="l" rtl="0">
              <a:spcBef>
                <a:spcPts val="0"/>
              </a:spcBef>
              <a:spcAft>
                <a:spcPts val="0"/>
              </a:spcAft>
              <a:buSzPts val="1800"/>
              <a:buChar char="▸"/>
            </a:pPr>
            <a:endParaRPr lang="en-IN" dirty="0"/>
          </a:p>
        </p:txBody>
      </p:sp>
      <p:sp>
        <p:nvSpPr>
          <p:cNvPr id="596" name="Google Shape;596;p17"/>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6" name="Picture 5" descr="Rapido-logo.png"/>
          <p:cNvPicPr>
            <a:picLocks noChangeAspect="1"/>
          </p:cNvPicPr>
          <p:nvPr/>
        </p:nvPicPr>
        <p:blipFill>
          <a:blip r:embed="rId3"/>
          <a:stretch>
            <a:fillRect/>
          </a:stretch>
        </p:blipFill>
        <p:spPr>
          <a:xfrm>
            <a:off x="543141" y="728771"/>
            <a:ext cx="495013" cy="343759"/>
          </a:xfrm>
          <a:prstGeom prst="rect">
            <a:avLst/>
          </a:prstGeom>
        </p:spPr>
      </p:pic>
      <p:pic>
        <p:nvPicPr>
          <p:cNvPr id="8" name="Picture 7" descr="man-with-a-laptop-sits-at-a-table-vector-27756288~2.jpg"/>
          <p:cNvPicPr>
            <a:picLocks noChangeAspect="1"/>
          </p:cNvPicPr>
          <p:nvPr/>
        </p:nvPicPr>
        <p:blipFill>
          <a:blip r:embed="rId4"/>
          <a:stretch>
            <a:fillRect/>
          </a:stretch>
        </p:blipFill>
        <p:spPr>
          <a:xfrm>
            <a:off x="5960788" y="508764"/>
            <a:ext cx="2688198" cy="4008234"/>
          </a:xfrm>
          <a:prstGeom prst="rect">
            <a:avLst/>
          </a:prstGeom>
        </p:spPr>
      </p:pic>
    </p:spTree>
    <p:extLst>
      <p:ext uri="{BB962C8B-B14F-4D97-AF65-F5344CB8AC3E}">
        <p14:creationId xmlns:p14="http://schemas.microsoft.com/office/powerpoint/2010/main" xmlns="" val="354367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Google Shape;595;p17"/>
          <p:cNvSpPr txBox="1">
            <a:spLocks noGrp="1"/>
          </p:cNvSpPr>
          <p:nvPr>
            <p:ph type="body" idx="1"/>
          </p:nvPr>
        </p:nvSpPr>
        <p:spPr>
          <a:xfrm>
            <a:off x="115236" y="688496"/>
            <a:ext cx="5488042" cy="3113483"/>
          </a:xfrm>
          <a:prstGeom prst="rect">
            <a:avLst/>
          </a:prstGeom>
        </p:spPr>
        <p:txBody>
          <a:bodyPr spcFirstLastPara="1" wrap="square" lIns="0" tIns="0" rIns="0" bIns="0" anchor="t" anchorCtr="0">
            <a:noAutofit/>
          </a:bodyPr>
          <a:lstStyle/>
          <a:p>
            <a:pPr marL="114300" indent="0">
              <a:spcBef>
                <a:spcPts val="0"/>
              </a:spcBef>
              <a:buNone/>
            </a:pPr>
            <a:r>
              <a:rPr lang="en-IN" sz="1600" dirty="0"/>
              <a:t>	</a:t>
            </a:r>
            <a:r>
              <a:rPr lang="en-IN" sz="1600" b="1" dirty="0"/>
              <a:t> </a:t>
            </a:r>
            <a:r>
              <a:rPr lang="en-IN" b="1" dirty="0" smtClean="0"/>
              <a:t>OLA</a:t>
            </a:r>
            <a:endParaRPr lang="en-IN" b="1" dirty="0"/>
          </a:p>
          <a:p>
            <a:pPr marL="114300" indent="0">
              <a:spcBef>
                <a:spcPts val="0"/>
              </a:spcBef>
              <a:buNone/>
            </a:pPr>
            <a:endParaRPr lang="en-IN" b="1" dirty="0"/>
          </a:p>
          <a:p>
            <a:pPr>
              <a:spcBef>
                <a:spcPts val="0"/>
              </a:spcBef>
            </a:pPr>
            <a:r>
              <a:rPr lang="en-IN" sz="1600" dirty="0" smtClean="0"/>
              <a:t>Advantages</a:t>
            </a:r>
          </a:p>
          <a:p>
            <a:pPr lvl="1">
              <a:spcBef>
                <a:spcPts val="0"/>
              </a:spcBef>
              <a:buFont typeface="Courier New" panose="02070309020205020404" pitchFamily="49" charset="0"/>
              <a:buChar char="o"/>
            </a:pPr>
            <a:r>
              <a:rPr lang="en-IN" sz="1600" dirty="0" smtClean="0"/>
              <a:t>It is an </a:t>
            </a:r>
            <a:r>
              <a:rPr lang="en-IN" sz="1600" dirty="0" err="1" smtClean="0"/>
              <a:t>indian</a:t>
            </a:r>
            <a:r>
              <a:rPr lang="en-IN" sz="1600" dirty="0" smtClean="0"/>
              <a:t> </a:t>
            </a:r>
            <a:r>
              <a:rPr lang="en-IN" sz="1600" dirty="0" err="1" smtClean="0"/>
              <a:t>startup</a:t>
            </a:r>
            <a:r>
              <a:rPr lang="en-IN" sz="1600" dirty="0" smtClean="0"/>
              <a:t> and has a good knowledge of </a:t>
            </a:r>
            <a:r>
              <a:rPr lang="en-IN" sz="1600" dirty="0" err="1" smtClean="0"/>
              <a:t>indian</a:t>
            </a:r>
            <a:r>
              <a:rPr lang="en-IN" sz="1600" dirty="0" smtClean="0"/>
              <a:t> </a:t>
            </a:r>
            <a:r>
              <a:rPr lang="en-IN" sz="1600" dirty="0" smtClean="0"/>
              <a:t>conditions.</a:t>
            </a:r>
            <a:endParaRPr lang="en-IN" sz="1600" dirty="0" smtClean="0"/>
          </a:p>
          <a:p>
            <a:pPr lvl="1">
              <a:spcBef>
                <a:spcPts val="0"/>
              </a:spcBef>
              <a:buFont typeface="Courier New" panose="02070309020205020404" pitchFamily="49" charset="0"/>
              <a:buChar char="o"/>
            </a:pPr>
            <a:r>
              <a:rPr lang="en-IN" sz="1600" dirty="0" smtClean="0"/>
              <a:t>The service is available in more cities and has a good </a:t>
            </a:r>
            <a:r>
              <a:rPr lang="en-IN" sz="1600" dirty="0" smtClean="0"/>
              <a:t>idea of </a:t>
            </a:r>
            <a:r>
              <a:rPr lang="en-IN" sz="1600" dirty="0" smtClean="0"/>
              <a:t>drivers.</a:t>
            </a:r>
          </a:p>
          <a:p>
            <a:pPr lvl="1">
              <a:spcBef>
                <a:spcPts val="0"/>
              </a:spcBef>
              <a:buNone/>
            </a:pPr>
            <a:endParaRPr lang="en-IN" sz="1600" dirty="0" smtClean="0"/>
          </a:p>
          <a:p>
            <a:pPr lvl="0">
              <a:spcBef>
                <a:spcPts val="0"/>
              </a:spcBef>
            </a:pPr>
            <a:r>
              <a:rPr lang="en-IN" sz="1600" dirty="0" smtClean="0"/>
              <a:t>Disadvantages:</a:t>
            </a:r>
          </a:p>
          <a:p>
            <a:pPr lvl="1">
              <a:spcBef>
                <a:spcPts val="0"/>
              </a:spcBef>
              <a:buFont typeface="Courier New" panose="02070309020205020404" pitchFamily="49" charset="0"/>
              <a:buChar char="o"/>
            </a:pPr>
            <a:r>
              <a:rPr lang="en-US" sz="1600" dirty="0" smtClean="0"/>
              <a:t>Less technologically advanced compared to </a:t>
            </a:r>
            <a:r>
              <a:rPr lang="en-US" sz="1600" dirty="0" err="1" smtClean="0"/>
              <a:t>Uber</a:t>
            </a:r>
            <a:r>
              <a:rPr lang="en-US" sz="1600" dirty="0" smtClean="0"/>
              <a:t>.</a:t>
            </a:r>
          </a:p>
          <a:p>
            <a:pPr lvl="1">
              <a:spcBef>
                <a:spcPts val="0"/>
              </a:spcBef>
              <a:buFont typeface="Courier New" panose="02070309020205020404" pitchFamily="49" charset="0"/>
              <a:buChar char="o"/>
            </a:pPr>
            <a:r>
              <a:rPr lang="en-US" sz="1600" dirty="0" smtClean="0"/>
              <a:t>Drivers have payment issues.</a:t>
            </a:r>
          </a:p>
          <a:p>
            <a:pPr lvl="1">
              <a:spcBef>
                <a:spcPts val="0"/>
              </a:spcBef>
              <a:buFont typeface="Courier New" panose="02070309020205020404" pitchFamily="49" charset="0"/>
              <a:buChar char="o"/>
            </a:pPr>
            <a:r>
              <a:rPr lang="en-US" sz="1600" dirty="0" smtClean="0"/>
              <a:t>Lacks innovation.</a:t>
            </a:r>
          </a:p>
          <a:p>
            <a:pPr marL="457200" lvl="0" indent="-342900" algn="l" rtl="0">
              <a:spcBef>
                <a:spcPts val="0"/>
              </a:spcBef>
              <a:spcAft>
                <a:spcPts val="0"/>
              </a:spcAft>
              <a:buSzPts val="1800"/>
              <a:buChar char="▸"/>
            </a:pPr>
            <a:endParaRPr lang="en-IN" dirty="0"/>
          </a:p>
        </p:txBody>
      </p:sp>
      <p:sp>
        <p:nvSpPr>
          <p:cNvPr id="596" name="Google Shape;596;p17"/>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6" name="Picture 5" descr="1d9caa2718ff4c24b8716e830641ff3d.png"/>
          <p:cNvPicPr>
            <a:picLocks noChangeAspect="1"/>
          </p:cNvPicPr>
          <p:nvPr/>
        </p:nvPicPr>
        <p:blipFill>
          <a:blip r:embed="rId3"/>
          <a:stretch>
            <a:fillRect/>
          </a:stretch>
        </p:blipFill>
        <p:spPr>
          <a:xfrm>
            <a:off x="577517" y="715019"/>
            <a:ext cx="405636" cy="275009"/>
          </a:xfrm>
          <a:prstGeom prst="rect">
            <a:avLst/>
          </a:prstGeom>
        </p:spPr>
      </p:pic>
      <p:pic>
        <p:nvPicPr>
          <p:cNvPr id="9" name="Picture 8" descr="man-with-a-laptop-sits-at-a-table-vector-27756288~2.jpg"/>
          <p:cNvPicPr>
            <a:picLocks noChangeAspect="1"/>
          </p:cNvPicPr>
          <p:nvPr/>
        </p:nvPicPr>
        <p:blipFill>
          <a:blip r:embed="rId4"/>
          <a:stretch>
            <a:fillRect/>
          </a:stretch>
        </p:blipFill>
        <p:spPr>
          <a:xfrm>
            <a:off x="5960788" y="508764"/>
            <a:ext cx="2688198" cy="4008234"/>
          </a:xfrm>
          <a:prstGeom prst="rect">
            <a:avLst/>
          </a:prstGeom>
        </p:spPr>
      </p:pic>
    </p:spTree>
    <p:extLst>
      <p:ext uri="{BB962C8B-B14F-4D97-AF65-F5344CB8AC3E}">
        <p14:creationId xmlns:p14="http://schemas.microsoft.com/office/powerpoint/2010/main" xmlns="" val="3349572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924489" y="924504"/>
            <a:ext cx="4742700" cy="3579900"/>
          </a:xfrm>
          <a:prstGeom prst="rect">
            <a:avLst/>
          </a:prstGeom>
        </p:spPr>
        <p:txBody>
          <a:bodyPr spcFirstLastPara="1" wrap="square" lIns="0" tIns="0" rIns="0" bIns="0" anchor="t" anchorCtr="0">
            <a:noAutofit/>
          </a:bodyPr>
          <a:lstStyle/>
          <a:p>
            <a:pPr marL="0" indent="0">
              <a:buNone/>
            </a:pPr>
            <a:r>
              <a:rPr lang="en-US" sz="1600" i="1" dirty="0" smtClean="0"/>
              <a:t>Our mission is to acquaint those people to each other who works in large organization and share part of their daily transportation route. Organizations which have large number of employees transfers over short periods are ideal for this web application. </a:t>
            </a:r>
            <a:r>
              <a:rPr lang="en-US" sz="1600" i="1" dirty="0" err="1" smtClean="0"/>
              <a:t>Trippify</a:t>
            </a:r>
            <a:r>
              <a:rPr lang="en-US" sz="1600" i="1" dirty="0" smtClean="0"/>
              <a:t> also aims to solve emerging problem of traffic and pollution to some extent. The product is capable of storing and comparing routes of members and showing suggestions of fellow colleagues with whom they can share vehicle.     </a:t>
            </a:r>
          </a:p>
          <a:p>
            <a:pPr marL="0" lvl="0" indent="0" algn="l" rtl="0">
              <a:spcBef>
                <a:spcPts val="600"/>
              </a:spcBef>
              <a:spcAft>
                <a:spcPts val="0"/>
              </a:spcAft>
              <a:buNone/>
            </a:pPr>
            <a:endParaRPr sz="1600" dirty="0"/>
          </a:p>
        </p:txBody>
      </p:sp>
      <p:sp>
        <p:nvSpPr>
          <p:cNvPr id="519" name="Google Shape;519;p16"/>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idx="12"/>
          </p:nvPr>
        </p:nvSpPr>
        <p:spPr>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741" name="Google Shape;741;p18"/>
          <p:cNvSpPr txBox="1">
            <a:spLocks noGrp="1"/>
          </p:cNvSpPr>
          <p:nvPr>
            <p:ph type="ctrTitle" idx="4294967295"/>
          </p:nvPr>
        </p:nvSpPr>
        <p:spPr>
          <a:xfrm>
            <a:off x="0" y="249238"/>
            <a:ext cx="7092950" cy="4889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200" dirty="0">
                <a:solidFill>
                  <a:schemeClr val="accent1"/>
                </a:solidFill>
              </a:rPr>
              <a:t>Importance  and need of </a:t>
            </a:r>
            <a:r>
              <a:rPr lang="en-IN" sz="3200" dirty="0" err="1" smtClean="0">
                <a:solidFill>
                  <a:schemeClr val="accent1"/>
                </a:solidFill>
              </a:rPr>
              <a:t>Trippify</a:t>
            </a:r>
            <a:endParaRPr lang="en-IN" sz="3200" dirty="0">
              <a:solidFill>
                <a:schemeClr val="accent1"/>
              </a:solidFill>
            </a:endParaRPr>
          </a:p>
        </p:txBody>
      </p:sp>
      <p:sp>
        <p:nvSpPr>
          <p:cNvPr id="742" name="Google Shape;742;p18"/>
          <p:cNvSpPr txBox="1">
            <a:spLocks noGrp="1"/>
          </p:cNvSpPr>
          <p:nvPr>
            <p:ph type="subTitle" idx="4294967295"/>
          </p:nvPr>
        </p:nvSpPr>
        <p:spPr>
          <a:xfrm>
            <a:off x="0" y="1012825"/>
            <a:ext cx="7797800" cy="3725863"/>
          </a:xfrm>
          <a:prstGeom prst="rect">
            <a:avLst/>
          </a:prstGeom>
        </p:spPr>
        <p:txBody>
          <a:bodyPr spcFirstLastPara="1" wrap="square" lIns="0" tIns="0" rIns="0" bIns="0" anchor="t" anchorCtr="0">
            <a:noAutofit/>
          </a:bodyPr>
          <a:lstStyle/>
          <a:p>
            <a:pPr marL="342900"/>
            <a:r>
              <a:rPr lang="en-US" sz="1600" dirty="0" smtClean="0"/>
              <a:t>In today’s world, people find it difficult to interact with one another even though they are from the same area. Similarly, people from the same institute and same area can travel together to reduce the cost, to improve the fuel efficiency and to provide a less pollutant environment.</a:t>
            </a:r>
          </a:p>
          <a:p>
            <a:pPr marL="342900"/>
            <a:r>
              <a:rPr lang="en-US" sz="1600" dirty="0" smtClean="0"/>
              <a:t>The </a:t>
            </a:r>
            <a:r>
              <a:rPr lang="en-US" sz="1600" dirty="0" err="1" smtClean="0"/>
              <a:t>Trippify</a:t>
            </a:r>
            <a:r>
              <a:rPr lang="en-US" sz="1600" dirty="0" smtClean="0"/>
              <a:t> project is aimed at reducing the travelling cost and reducing traffic congestion, while travelling through private vehicles like car, cabs, two wheelers etc. In big city like </a:t>
            </a:r>
            <a:r>
              <a:rPr lang="en-US" sz="1600" dirty="0" err="1" smtClean="0"/>
              <a:t>Ahmedabad</a:t>
            </a:r>
            <a:r>
              <a:rPr lang="en-US" sz="1600" dirty="0" smtClean="0"/>
              <a:t>, traffic congestion is one of the most pressing problems.</a:t>
            </a:r>
          </a:p>
          <a:p>
            <a:pPr marL="342900"/>
            <a:r>
              <a:rPr lang="en-US" sz="1600" dirty="0" smtClean="0"/>
              <a:t>There are many large organizations possessing large employee strength. Such organizations often do transfer of their employees and because of which there are large number of people move in and move out of the city. In such scenario it is highly probable that even employees from same company do not know each other but they do share full or partial commute route.</a:t>
            </a:r>
          </a:p>
          <a:p>
            <a:pPr marL="342900">
              <a:buNone/>
            </a:pPr>
            <a:endParaRPr lang="en-IN" sz="1600" dirty="0"/>
          </a:p>
          <a:p>
            <a:pPr marL="342900"/>
            <a:endParaRPr lang="en-IN" sz="1600" dirty="0"/>
          </a:p>
          <a:p>
            <a:pPr marL="342900"/>
            <a:endParaRPr lang="en-IN" sz="1600" dirty="0"/>
          </a:p>
          <a:p>
            <a:pPr marL="342900"/>
            <a:endParaRPr lang="en-IN" sz="1600" dirty="0"/>
          </a:p>
          <a:p>
            <a:pPr marL="342900"/>
            <a:endParaRPr lang="en-IN" sz="1600" dirty="0"/>
          </a:p>
          <a:p>
            <a:pPr marL="342900"/>
            <a:endParaRPr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7" name="Google Shape;742;p18"/>
          <p:cNvSpPr txBox="1">
            <a:spLocks/>
          </p:cNvSpPr>
          <p:nvPr/>
        </p:nvSpPr>
        <p:spPr>
          <a:xfrm>
            <a:off x="432098" y="1013267"/>
            <a:ext cx="7797501" cy="3725690"/>
          </a:xfrm>
          <a:prstGeom prst="rect">
            <a:avLst/>
          </a:prstGeom>
          <a:noFill/>
          <a:ln>
            <a:noFill/>
          </a:ln>
        </p:spPr>
        <p:txBody>
          <a:bodyPr spcFirstLastPara="1" wrap="square" lIns="0" tIns="0" rIns="0" bIns="0" anchor="t" anchorCtr="0">
            <a:noAutofit/>
          </a:bodyPr>
          <a:lstStyle/>
          <a:p>
            <a:pPr marL="342900" lvl="0" indent="-342900">
              <a:lnSpc>
                <a:spcPct val="110000"/>
              </a:lnSpc>
              <a:spcBef>
                <a:spcPts val="600"/>
              </a:spcBef>
              <a:buClr>
                <a:schemeClr val="accent1"/>
              </a:buClr>
              <a:buSzPts val="1800"/>
              <a:buFont typeface="Barlow Light"/>
              <a:buChar char="▸"/>
            </a:pPr>
            <a:r>
              <a:rPr lang="en-US" sz="1600" dirty="0" smtClean="0">
                <a:solidFill>
                  <a:schemeClr val="dk1"/>
                </a:solidFill>
                <a:latin typeface="Barlow Light"/>
                <a:ea typeface="Barlow Light"/>
                <a:cs typeface="Barlow Light"/>
                <a:sym typeface="Barlow Light"/>
              </a:rPr>
              <a:t>Our app will maintain data of these people and provide them with information regarding commute routes of their colleagues along with privacy features. </a:t>
            </a:r>
          </a:p>
          <a:p>
            <a:pPr marL="342900" lvl="0" indent="-342900">
              <a:lnSpc>
                <a:spcPct val="110000"/>
              </a:lnSpc>
              <a:spcBef>
                <a:spcPts val="600"/>
              </a:spcBef>
              <a:buClr>
                <a:schemeClr val="accent1"/>
              </a:buClr>
              <a:buSzPts val="1800"/>
              <a:buFont typeface="Barlow Light"/>
              <a:buChar char="▸"/>
            </a:pPr>
            <a:r>
              <a:rPr lang="en-US" sz="1600" dirty="0" err="1" smtClean="0">
                <a:solidFill>
                  <a:schemeClr val="dk1"/>
                </a:solidFill>
                <a:latin typeface="Barlow Light"/>
                <a:ea typeface="Barlow Light"/>
                <a:cs typeface="Barlow Light"/>
                <a:sym typeface="Barlow Light"/>
              </a:rPr>
              <a:t>Trippify</a:t>
            </a:r>
            <a:r>
              <a:rPr lang="en-US" sz="1600" dirty="0" smtClean="0">
                <a:solidFill>
                  <a:schemeClr val="dk1"/>
                </a:solidFill>
                <a:latin typeface="Barlow Light"/>
                <a:ea typeface="Barlow Light"/>
                <a:cs typeface="Barlow Light"/>
                <a:sym typeface="Barlow Light"/>
              </a:rPr>
              <a:t> will help employees to connect to each other.</a:t>
            </a:r>
          </a:p>
          <a:p>
            <a:pPr marL="342900" lvl="0" indent="-342900">
              <a:lnSpc>
                <a:spcPct val="110000"/>
              </a:lnSpc>
              <a:spcBef>
                <a:spcPts val="600"/>
              </a:spcBef>
              <a:buClr>
                <a:schemeClr val="accent1"/>
              </a:buClr>
              <a:buSzPts val="1800"/>
              <a:buFont typeface="Barlow Light"/>
              <a:buChar char="▸"/>
            </a:pPr>
            <a:r>
              <a:rPr lang="en-US" sz="1600" dirty="0" smtClean="0">
                <a:solidFill>
                  <a:schemeClr val="dk1"/>
                </a:solidFill>
                <a:latin typeface="Barlow Light"/>
                <a:ea typeface="Barlow Light"/>
                <a:cs typeface="Barlow Light"/>
                <a:sym typeface="Barlow Light"/>
              </a:rPr>
              <a:t>Apart from connecting colleagues, the app has positive impact in terms of reducing traffic and consequently reducing noise and air pollution.</a:t>
            </a:r>
          </a:p>
          <a:p>
            <a:pPr marL="342900" lvl="0" indent="-342900">
              <a:lnSpc>
                <a:spcPct val="110000"/>
              </a:lnSpc>
              <a:spcBef>
                <a:spcPts val="600"/>
              </a:spcBef>
              <a:buClr>
                <a:schemeClr val="accent1"/>
              </a:buClr>
              <a:buSzPts val="1800"/>
              <a:buFont typeface="Barlow Light"/>
              <a:buChar char="▸"/>
            </a:pPr>
            <a:r>
              <a:rPr lang="en-US" sz="1600" dirty="0" smtClean="0">
                <a:solidFill>
                  <a:schemeClr val="dk1"/>
                </a:solidFill>
                <a:latin typeface="Barlow Light"/>
                <a:ea typeface="Barlow Light"/>
                <a:cs typeface="Barlow Light"/>
                <a:sym typeface="Barlow Light"/>
              </a:rPr>
              <a:t>This feature rich web application takes care of user safety to some extent as authentication authority will check any updates made to any employee’s profile before reflecting the changes to other users.</a:t>
            </a: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None/>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smtClean="0">
              <a:ln>
                <a:noFill/>
              </a:ln>
              <a:solidFill>
                <a:schemeClr val="dk1"/>
              </a:solidFill>
              <a:effectLst/>
              <a:uLnTx/>
              <a:uFillTx/>
              <a:latin typeface="Barlow Light"/>
              <a:ea typeface="Barlow Light"/>
              <a:cs typeface="Barlow Light"/>
              <a:sym typeface="Barlow Light"/>
            </a:endParaRPr>
          </a:p>
          <a:p>
            <a:pPr marL="342900" marR="0" lvl="0" indent="-342900" algn="l" defTabSz="914400" rtl="0" eaLnBrk="1" fontAlgn="auto" latinLnBrk="0" hangingPunct="1">
              <a:lnSpc>
                <a:spcPct val="110000"/>
              </a:lnSpc>
              <a:spcBef>
                <a:spcPts val="600"/>
              </a:spcBef>
              <a:spcAft>
                <a:spcPts val="0"/>
              </a:spcAft>
              <a:buClr>
                <a:schemeClr val="accent1"/>
              </a:buClr>
              <a:buSzPts val="1800"/>
              <a:buFont typeface="Barlow Light"/>
              <a:buChar char="▸"/>
              <a:tabLst/>
              <a:defRPr/>
            </a:pPr>
            <a:endParaRPr kumimoji="0" lang="en-US" sz="1600" b="0" i="0" u="none" strike="noStrike" kern="0" cap="none" spc="0" normalizeH="0" baseline="0" noProof="0" dirty="0">
              <a:ln>
                <a:noFill/>
              </a:ln>
              <a:solidFill>
                <a:schemeClr val="dk1"/>
              </a:solidFill>
              <a:effectLst/>
              <a:uLnTx/>
              <a:uFillTx/>
              <a:latin typeface="Barlow Light"/>
              <a:ea typeface="Barlow Light"/>
              <a:cs typeface="Barlow Light"/>
              <a:sym typeface="Barlow Light"/>
            </a:endParaRPr>
          </a:p>
        </p:txBody>
      </p:sp>
      <p:sp>
        <p:nvSpPr>
          <p:cNvPr id="8" name="Google Shape;741;p18"/>
          <p:cNvSpPr txBox="1">
            <a:spLocks/>
          </p:cNvSpPr>
          <p:nvPr/>
        </p:nvSpPr>
        <p:spPr>
          <a:xfrm>
            <a:off x="842522" y="249638"/>
            <a:ext cx="7093579" cy="487774"/>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80000"/>
              </a:lnSpc>
              <a:spcBef>
                <a:spcPts val="0"/>
              </a:spcBef>
              <a:spcAft>
                <a:spcPts val="0"/>
              </a:spcAft>
              <a:buClr>
                <a:schemeClr val="accent2"/>
              </a:buClr>
              <a:buSzPts val="4800"/>
              <a:buFont typeface="Raleway Thin"/>
              <a:buNone/>
              <a:tabLst/>
              <a:defRPr/>
            </a:pPr>
            <a:r>
              <a:rPr kumimoji="0" lang="en-IN" sz="3200" b="0" i="0" u="none" strike="noStrike" kern="0" cap="none" spc="0" normalizeH="0" baseline="0" noProof="0" dirty="0" smtClean="0">
                <a:ln>
                  <a:noFill/>
                </a:ln>
                <a:solidFill>
                  <a:schemeClr val="accent1"/>
                </a:solidFill>
                <a:effectLst/>
                <a:uLnTx/>
                <a:uFillTx/>
                <a:latin typeface="Raleway Thin"/>
                <a:ea typeface="Raleway Thin"/>
                <a:cs typeface="Raleway Thin"/>
                <a:sym typeface="Raleway Thin"/>
              </a:rPr>
              <a:t>Importance  and need of </a:t>
            </a:r>
            <a:r>
              <a:rPr kumimoji="0" lang="en-IN" sz="3200" b="0" i="0" u="none" strike="noStrike" kern="0" cap="none" spc="0" normalizeH="0" baseline="0" noProof="0" dirty="0" err="1" smtClean="0">
                <a:ln>
                  <a:noFill/>
                </a:ln>
                <a:solidFill>
                  <a:schemeClr val="accent1"/>
                </a:solidFill>
                <a:effectLst/>
                <a:uLnTx/>
                <a:uFillTx/>
                <a:latin typeface="Raleway Thin"/>
                <a:ea typeface="Raleway Thin"/>
                <a:cs typeface="Raleway Thin"/>
                <a:sym typeface="Raleway Thin"/>
              </a:rPr>
              <a:t>Trippify</a:t>
            </a:r>
            <a:endParaRPr kumimoji="0" lang="en-IN" sz="3200" b="0" i="0" u="none" strike="noStrike" kern="0" cap="none" spc="0" normalizeH="0" baseline="0" noProof="0" dirty="0">
              <a:ln>
                <a:noFill/>
              </a:ln>
              <a:solidFill>
                <a:schemeClr val="accent1"/>
              </a:solidFill>
              <a:effectLst/>
              <a:uLnTx/>
              <a:uFillTx/>
              <a:latin typeface="Raleway Thin"/>
              <a:ea typeface="Raleway Thin"/>
              <a:cs typeface="Raleway Thin"/>
              <a:sym typeface="Raleway Thi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13099</TotalTime>
  <Words>763</Words>
  <Application>Microsoft Office PowerPoint</Application>
  <PresentationFormat>On-screen Show (16:9)</PresentationFormat>
  <Paragraphs>128</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Arial Rounded MT Bold</vt:lpstr>
      <vt:lpstr>Raleway Thin</vt:lpstr>
      <vt:lpstr>Barlow Light</vt:lpstr>
      <vt:lpstr>Barlow</vt:lpstr>
      <vt:lpstr>Courier New</vt:lpstr>
      <vt:lpstr>Wingdings</vt:lpstr>
      <vt:lpstr>Roboto</vt:lpstr>
      <vt:lpstr>Raleway</vt:lpstr>
      <vt:lpstr>Gaoler template</vt:lpstr>
      <vt:lpstr>Trippify Commute with your colleagues</vt:lpstr>
      <vt:lpstr>Slide 2</vt:lpstr>
      <vt:lpstr>Content</vt:lpstr>
      <vt:lpstr>Slide 4</vt:lpstr>
      <vt:lpstr>Slide 5</vt:lpstr>
      <vt:lpstr>Slide 6</vt:lpstr>
      <vt:lpstr>Slide 7</vt:lpstr>
      <vt:lpstr>Importance  and need of Trippify</vt:lpstr>
      <vt:lpstr>Slide 9</vt:lpstr>
      <vt:lpstr>Slide 10</vt:lpstr>
      <vt:lpstr>Features of Trippify </vt:lpstr>
      <vt:lpstr>Features of Trippify </vt:lpstr>
      <vt:lpstr>Slide 13</vt:lpstr>
      <vt:lpstr>References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Groupify</dc:title>
  <dc:creator>HAckeRSHIL</dc:creator>
  <cp:lastModifiedBy>DELL</cp:lastModifiedBy>
  <cp:revision>41</cp:revision>
  <dcterms:modified xsi:type="dcterms:W3CDTF">2023-03-19T08:43:51Z</dcterms:modified>
</cp:coreProperties>
</file>