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Comparison of Charging Speeds of Different Solar Panels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Experiment: Find a Super Capacitor and Use Solar Panels to Charge 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compare the charging speeds of a commercial solar panel and Xiping's solar panel.</a:t>
            </a:r>
          </a:p>
          <a:p>
            <a:r>
              <a:t>Components used:</a:t>
            </a:r>
          </a:p>
          <a:p>
            <a:r>
              <a:t>- Supercapacitor: KYOCERA AVX SCMT32H755MRBB0 (7.5 F, 6 V)</a:t>
            </a:r>
          </a:p>
          <a:p>
            <a:r>
              <a:t>- Commercial Solar Panel: 5x3 cm</a:t>
            </a:r>
          </a:p>
          <a:p>
            <a:r>
              <a:t>- Xiping's Solar Panel: 5x5 cm</a:t>
            </a:r>
          </a:p>
          <a:p>
            <a:r>
              <a:t>Method: Measure and compare the charging speeds of the supercapacitor using both solar panels under similar conditions.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Setup for measuring voltage and current using a multimeter.</a:t>
            </a:r>
          </a:p>
          <a:p>
            <a:r>
              <a:t>Initial voltage of the supercapacitor before charging.</a:t>
            </a:r>
          </a:p>
          <a:p>
            <a:r>
              <a:t>Time intervals for measuring the voltage.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Commercial Solar Panel:</a:t>
            </a:r>
          </a:p>
          <a:p>
            <a:r>
              <a:t>Initial voltage measured at 11:45 AM = 0.24 V</a:t>
            </a:r>
          </a:p>
          <a:p>
            <a:r>
              <a:t>Time and corresponding voltage measurements.</a:t>
            </a:r>
          </a:p>
          <a:p/>
          <a:p>
            <a:r>
              <a:t>Xiping's Solar Panel:</a:t>
            </a:r>
          </a:p>
          <a:p>
            <a:r>
              <a:t>Initial voltage measured at 4:20 PM = 0.24 V</a:t>
            </a:r>
          </a:p>
          <a:p>
            <a:r>
              <a:t>Time and corresponding voltage measurements.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Compare the charging curves of both solar panels.</a:t>
            </a:r>
          </a:p>
          <a:p>
            <a:r>
              <a:t>Normalize the charging speed to account for the difference in solar panel sizes.</a:t>
            </a:r>
          </a:p>
          <a:p>
            <a:r>
              <a:t>Recalculate the charging times for the supercapacitor using the scaled power output.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Commercial Solar Panel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90500">
                <a:tc>
                  <a:txBody>
                    <a:bodyPr/>
                    <a:lstStyle/>
                    <a:p>
                      <a:r>
                        <a:t>Time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Voltage (V)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0.65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3.57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3.63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3.72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3.77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3.88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3.95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4.13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4.29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4.37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4.46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4.53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5.55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Xiping's Solar Panel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t>Time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Voltage (V)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normalized to the same size, Xiping's 5x5 solar panel is significantly more powerful and efficient than the commercial 5x3 solar panel.</a:t>
            </a:r>
          </a:p>
          <a:p>
            <a:r>
              <a:t>Average charging rate of Xiping's panel: 0.064 V/min</a:t>
            </a:r>
          </a:p>
          <a:p>
            <a:r>
              <a:t>Average charging rate of the commercial panel (5x3 cm): 0.042 V/min</a:t>
            </a:r>
          </a:p>
          <a:p>
            <a:r>
              <a:t>If scaled to 5x5 cm, the commercial panel's rate: 0.07 V/min</a:t>
            </a:r>
          </a:p>
          <a:p>
            <a:r>
              <a:t>When scaled, the commercial panel charges the supercapacitor marginally faster than Xiping's panel.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Comparison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