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9" r:id="rId3"/>
    <p:sldId id="260" r:id="rId4"/>
    <p:sldId id="261" r:id="rId5"/>
    <p:sldId id="262" r:id="rId6"/>
    <p:sldId id="263" r:id="rId7"/>
    <p:sldId id="264" r:id="rId8"/>
    <p:sldId id="265"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25B82E-4980-46F7-983E-B50483B77970}" v="22" dt="2024-08-06T13:14:18.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r Mukhopadhyay" userId="2d629455d39257de" providerId="LiveId" clId="{D325B82E-4980-46F7-983E-B50483B77970}"/>
    <pc:docChg chg="undo redo custSel addSld modSld sldOrd">
      <pc:chgData name="Ankur Mukhopadhyay" userId="2d629455d39257de" providerId="LiveId" clId="{D325B82E-4980-46F7-983E-B50483B77970}" dt="2024-08-06T13:14:18.507" v="598"/>
      <pc:docMkLst>
        <pc:docMk/>
      </pc:docMkLst>
      <pc:sldChg chg="modTransition">
        <pc:chgData name="Ankur Mukhopadhyay" userId="2d629455d39257de" providerId="LiveId" clId="{D325B82E-4980-46F7-983E-B50483B77970}" dt="2024-08-06T13:14:18.507" v="598"/>
        <pc:sldMkLst>
          <pc:docMk/>
          <pc:sldMk cId="3962705251" sldId="257"/>
        </pc:sldMkLst>
      </pc:sldChg>
      <pc:sldChg chg="modSp mod modTransition">
        <pc:chgData name="Ankur Mukhopadhyay" userId="2d629455d39257de" providerId="LiveId" clId="{D325B82E-4980-46F7-983E-B50483B77970}" dt="2024-08-06T13:14:18.507" v="598"/>
        <pc:sldMkLst>
          <pc:docMk/>
          <pc:sldMk cId="2010039258" sldId="259"/>
        </pc:sldMkLst>
        <pc:spChg chg="mod">
          <ac:chgData name="Ankur Mukhopadhyay" userId="2d629455d39257de" providerId="LiveId" clId="{D325B82E-4980-46F7-983E-B50483B77970}" dt="2024-08-06T12:59:09.002" v="355" actId="20577"/>
          <ac:spMkLst>
            <pc:docMk/>
            <pc:sldMk cId="2010039258" sldId="259"/>
            <ac:spMk id="7" creationId="{D7C9B706-5DA9-3E31-31A4-C4E93B01E238}"/>
          </ac:spMkLst>
        </pc:spChg>
      </pc:sldChg>
      <pc:sldChg chg="modTransition">
        <pc:chgData name="Ankur Mukhopadhyay" userId="2d629455d39257de" providerId="LiveId" clId="{D325B82E-4980-46F7-983E-B50483B77970}" dt="2024-08-06T13:14:18.507" v="598"/>
        <pc:sldMkLst>
          <pc:docMk/>
          <pc:sldMk cId="1927162768" sldId="260"/>
        </pc:sldMkLst>
      </pc:sldChg>
      <pc:sldChg chg="modSp mod modTransition">
        <pc:chgData name="Ankur Mukhopadhyay" userId="2d629455d39257de" providerId="LiveId" clId="{D325B82E-4980-46F7-983E-B50483B77970}" dt="2024-08-06T13:14:18.507" v="598"/>
        <pc:sldMkLst>
          <pc:docMk/>
          <pc:sldMk cId="2798755437" sldId="261"/>
        </pc:sldMkLst>
        <pc:spChg chg="mod">
          <ac:chgData name="Ankur Mukhopadhyay" userId="2d629455d39257de" providerId="LiveId" clId="{D325B82E-4980-46F7-983E-B50483B77970}" dt="2024-08-06T12:56:48.860" v="324" actId="20577"/>
          <ac:spMkLst>
            <pc:docMk/>
            <pc:sldMk cId="2798755437" sldId="261"/>
            <ac:spMk id="3" creationId="{2D5E74B0-6A01-42A5-9912-8B76814E34B7}"/>
          </ac:spMkLst>
        </pc:spChg>
      </pc:sldChg>
      <pc:sldChg chg="modTransition">
        <pc:chgData name="Ankur Mukhopadhyay" userId="2d629455d39257de" providerId="LiveId" clId="{D325B82E-4980-46F7-983E-B50483B77970}" dt="2024-08-06T13:14:18.507" v="598"/>
        <pc:sldMkLst>
          <pc:docMk/>
          <pc:sldMk cId="833612297" sldId="262"/>
        </pc:sldMkLst>
      </pc:sldChg>
      <pc:sldChg chg="modTransition">
        <pc:chgData name="Ankur Mukhopadhyay" userId="2d629455d39257de" providerId="LiveId" clId="{D325B82E-4980-46F7-983E-B50483B77970}" dt="2024-08-06T13:14:18.507" v="598"/>
        <pc:sldMkLst>
          <pc:docMk/>
          <pc:sldMk cId="3535872702" sldId="263"/>
        </pc:sldMkLst>
      </pc:sldChg>
      <pc:sldChg chg="modTransition">
        <pc:chgData name="Ankur Mukhopadhyay" userId="2d629455d39257de" providerId="LiveId" clId="{D325B82E-4980-46F7-983E-B50483B77970}" dt="2024-08-06T13:14:18.507" v="598"/>
        <pc:sldMkLst>
          <pc:docMk/>
          <pc:sldMk cId="3413549856" sldId="264"/>
        </pc:sldMkLst>
      </pc:sldChg>
      <pc:sldChg chg="modSp mod modTransition">
        <pc:chgData name="Ankur Mukhopadhyay" userId="2d629455d39257de" providerId="LiveId" clId="{D325B82E-4980-46F7-983E-B50483B77970}" dt="2024-08-06T13:14:18.507" v="598"/>
        <pc:sldMkLst>
          <pc:docMk/>
          <pc:sldMk cId="3007594679" sldId="265"/>
        </pc:sldMkLst>
        <pc:picChg chg="mod">
          <ac:chgData name="Ankur Mukhopadhyay" userId="2d629455d39257de" providerId="LiveId" clId="{D325B82E-4980-46F7-983E-B50483B77970}" dt="2024-08-06T12:31:56.203" v="9" actId="14100"/>
          <ac:picMkLst>
            <pc:docMk/>
            <pc:sldMk cId="3007594679" sldId="265"/>
            <ac:picMk id="6" creationId="{7298B03A-8B1B-04CA-EBBA-34DE25C99437}"/>
          </ac:picMkLst>
        </pc:picChg>
      </pc:sldChg>
      <pc:sldChg chg="modTransition">
        <pc:chgData name="Ankur Mukhopadhyay" userId="2d629455d39257de" providerId="LiveId" clId="{D325B82E-4980-46F7-983E-B50483B77970}" dt="2024-08-06T13:14:18.507" v="598"/>
        <pc:sldMkLst>
          <pc:docMk/>
          <pc:sldMk cId="354836936" sldId="266"/>
        </pc:sldMkLst>
      </pc:sldChg>
      <pc:sldChg chg="addSp modSp mod modTransition">
        <pc:chgData name="Ankur Mukhopadhyay" userId="2d629455d39257de" providerId="LiveId" clId="{D325B82E-4980-46F7-983E-B50483B77970}" dt="2024-08-06T13:14:18.507" v="598"/>
        <pc:sldMkLst>
          <pc:docMk/>
          <pc:sldMk cId="2131802715" sldId="267"/>
        </pc:sldMkLst>
        <pc:spChg chg="mod">
          <ac:chgData name="Ankur Mukhopadhyay" userId="2d629455d39257de" providerId="LiveId" clId="{D325B82E-4980-46F7-983E-B50483B77970}" dt="2024-08-06T12:31:33.580" v="5" actId="27636"/>
          <ac:spMkLst>
            <pc:docMk/>
            <pc:sldMk cId="2131802715" sldId="267"/>
            <ac:spMk id="6" creationId="{47FB740F-28F4-C466-DED4-8FE014B9A28F}"/>
          </ac:spMkLst>
        </pc:spChg>
        <pc:picChg chg="add mod">
          <ac:chgData name="Ankur Mukhopadhyay" userId="2d629455d39257de" providerId="LiveId" clId="{D325B82E-4980-46F7-983E-B50483B77970}" dt="2024-08-06T12:31:40.363" v="7" actId="1076"/>
          <ac:picMkLst>
            <pc:docMk/>
            <pc:sldMk cId="2131802715" sldId="267"/>
            <ac:picMk id="10" creationId="{A4B8BFD6-AF40-65C8-574E-2AEAAB580762}"/>
          </ac:picMkLst>
        </pc:picChg>
      </pc:sldChg>
      <pc:sldChg chg="addSp delSp modSp mod modTransition">
        <pc:chgData name="Ankur Mukhopadhyay" userId="2d629455d39257de" providerId="LiveId" clId="{D325B82E-4980-46F7-983E-B50483B77970}" dt="2024-08-06T13:14:18.507" v="598"/>
        <pc:sldMkLst>
          <pc:docMk/>
          <pc:sldMk cId="1127163120" sldId="268"/>
        </pc:sldMkLst>
        <pc:spChg chg="del">
          <ac:chgData name="Ankur Mukhopadhyay" userId="2d629455d39257de" providerId="LiveId" clId="{D325B82E-4980-46F7-983E-B50483B77970}" dt="2024-08-06T12:36:28.614" v="34" actId="478"/>
          <ac:spMkLst>
            <pc:docMk/>
            <pc:sldMk cId="1127163120" sldId="268"/>
            <ac:spMk id="2" creationId="{1B83B2F2-4E43-472B-E133-598FB828F49B}"/>
          </ac:spMkLst>
        </pc:spChg>
        <pc:spChg chg="mod">
          <ac:chgData name="Ankur Mukhopadhyay" userId="2d629455d39257de" providerId="LiveId" clId="{D325B82E-4980-46F7-983E-B50483B77970}" dt="2024-08-06T12:38:14.044" v="72" actId="115"/>
          <ac:spMkLst>
            <pc:docMk/>
            <pc:sldMk cId="1127163120" sldId="268"/>
            <ac:spMk id="3" creationId="{D7419569-75B9-C980-E38E-53C70F4890A4}"/>
          </ac:spMkLst>
        </pc:spChg>
        <pc:picChg chg="add mod">
          <ac:chgData name="Ankur Mukhopadhyay" userId="2d629455d39257de" providerId="LiveId" clId="{D325B82E-4980-46F7-983E-B50483B77970}" dt="2024-08-06T12:36:22.030" v="33"/>
          <ac:picMkLst>
            <pc:docMk/>
            <pc:sldMk cId="1127163120" sldId="268"/>
            <ac:picMk id="4" creationId="{D1729B4E-6171-5E5E-33E1-AE2EB153E1FA}"/>
          </ac:picMkLst>
        </pc:picChg>
        <pc:picChg chg="add mod">
          <ac:chgData name="Ankur Mukhopadhyay" userId="2d629455d39257de" providerId="LiveId" clId="{D325B82E-4980-46F7-983E-B50483B77970}" dt="2024-08-06T12:38:26.828" v="75" actId="1076"/>
          <ac:picMkLst>
            <pc:docMk/>
            <pc:sldMk cId="1127163120" sldId="268"/>
            <ac:picMk id="6" creationId="{D7E2F0DA-F549-1A76-F97A-68E325E87FBE}"/>
          </ac:picMkLst>
        </pc:picChg>
        <pc:picChg chg="add mod">
          <ac:chgData name="Ankur Mukhopadhyay" userId="2d629455d39257de" providerId="LiveId" clId="{D325B82E-4980-46F7-983E-B50483B77970}" dt="2024-08-06T12:38:41.259" v="77" actId="1076"/>
          <ac:picMkLst>
            <pc:docMk/>
            <pc:sldMk cId="1127163120" sldId="268"/>
            <ac:picMk id="8" creationId="{292B9CB6-71EE-7C67-0BD2-D5158B339F2A}"/>
          </ac:picMkLst>
        </pc:picChg>
      </pc:sldChg>
      <pc:sldChg chg="addSp delSp modSp new mod modTransition">
        <pc:chgData name="Ankur Mukhopadhyay" userId="2d629455d39257de" providerId="LiveId" clId="{D325B82E-4980-46F7-983E-B50483B77970}" dt="2024-08-06T13:14:18.507" v="598"/>
        <pc:sldMkLst>
          <pc:docMk/>
          <pc:sldMk cId="1338609010" sldId="269"/>
        </pc:sldMkLst>
        <pc:spChg chg="del">
          <ac:chgData name="Ankur Mukhopadhyay" userId="2d629455d39257de" providerId="LiveId" clId="{D325B82E-4980-46F7-983E-B50483B77970}" dt="2024-08-06T12:32:29.259" v="11" actId="478"/>
          <ac:spMkLst>
            <pc:docMk/>
            <pc:sldMk cId="1338609010" sldId="269"/>
            <ac:spMk id="2" creationId="{BFBDC925-7540-8EBF-DD88-32F57F46035A}"/>
          </ac:spMkLst>
        </pc:spChg>
        <pc:spChg chg="mod">
          <ac:chgData name="Ankur Mukhopadhyay" userId="2d629455d39257de" providerId="LiveId" clId="{D325B82E-4980-46F7-983E-B50483B77970}" dt="2024-08-06T12:33:40.257" v="30" actId="1076"/>
          <ac:spMkLst>
            <pc:docMk/>
            <pc:sldMk cId="1338609010" sldId="269"/>
            <ac:spMk id="3" creationId="{CE2BA2AE-2ABE-663E-AFCA-99DC792C4FF2}"/>
          </ac:spMkLst>
        </pc:spChg>
        <pc:picChg chg="add mod">
          <ac:chgData name="Ankur Mukhopadhyay" userId="2d629455d39257de" providerId="LiveId" clId="{D325B82E-4980-46F7-983E-B50483B77970}" dt="2024-08-06T12:32:26.599" v="10"/>
          <ac:picMkLst>
            <pc:docMk/>
            <pc:sldMk cId="1338609010" sldId="269"/>
            <ac:picMk id="4" creationId="{BCC7E062-C75F-B1F7-B3E2-3DE25E19A5E9}"/>
          </ac:picMkLst>
        </pc:picChg>
        <pc:picChg chg="add mod">
          <ac:chgData name="Ankur Mukhopadhyay" userId="2d629455d39257de" providerId="LiveId" clId="{D325B82E-4980-46F7-983E-B50483B77970}" dt="2024-08-06T12:33:45.061" v="32" actId="14100"/>
          <ac:picMkLst>
            <pc:docMk/>
            <pc:sldMk cId="1338609010" sldId="269"/>
            <ac:picMk id="6" creationId="{44532BE8-BF45-86F8-3471-D2BAB0593441}"/>
          </ac:picMkLst>
        </pc:picChg>
      </pc:sldChg>
      <pc:sldChg chg="addSp delSp modSp new mod modTransition">
        <pc:chgData name="Ankur Mukhopadhyay" userId="2d629455d39257de" providerId="LiveId" clId="{D325B82E-4980-46F7-983E-B50483B77970}" dt="2024-08-06T13:14:18.507" v="598"/>
        <pc:sldMkLst>
          <pc:docMk/>
          <pc:sldMk cId="619812458" sldId="270"/>
        </pc:sldMkLst>
        <pc:spChg chg="mod">
          <ac:chgData name="Ankur Mukhopadhyay" userId="2d629455d39257de" providerId="LiveId" clId="{D325B82E-4980-46F7-983E-B50483B77970}" dt="2024-08-06T12:46:43.813" v="94" actId="20577"/>
          <ac:spMkLst>
            <pc:docMk/>
            <pc:sldMk cId="619812458" sldId="270"/>
            <ac:spMk id="2" creationId="{95329635-E65F-14E4-8AF0-C64DFC0C7530}"/>
          </ac:spMkLst>
        </pc:spChg>
        <pc:spChg chg="del mod">
          <ac:chgData name="Ankur Mukhopadhyay" userId="2d629455d39257de" providerId="LiveId" clId="{D325B82E-4980-46F7-983E-B50483B77970}" dt="2024-08-06T12:46:54.589" v="95" actId="22"/>
          <ac:spMkLst>
            <pc:docMk/>
            <pc:sldMk cId="619812458" sldId="270"/>
            <ac:spMk id="3" creationId="{C3FF829B-9AC6-B5AF-EEDD-7C6145068848}"/>
          </ac:spMkLst>
        </pc:spChg>
        <pc:picChg chg="add mod ord">
          <ac:chgData name="Ankur Mukhopadhyay" userId="2d629455d39257de" providerId="LiveId" clId="{D325B82E-4980-46F7-983E-B50483B77970}" dt="2024-08-06T12:46:54.589" v="95" actId="22"/>
          <ac:picMkLst>
            <pc:docMk/>
            <pc:sldMk cId="619812458" sldId="270"/>
            <ac:picMk id="5" creationId="{A7012F43-10F9-A71D-4AD3-B6B145F3A053}"/>
          </ac:picMkLst>
        </pc:picChg>
        <pc:picChg chg="add mod">
          <ac:chgData name="Ankur Mukhopadhyay" userId="2d629455d39257de" providerId="LiveId" clId="{D325B82E-4980-46F7-983E-B50483B77970}" dt="2024-08-06T12:49:54.481" v="204"/>
          <ac:picMkLst>
            <pc:docMk/>
            <pc:sldMk cId="619812458" sldId="270"/>
            <ac:picMk id="6" creationId="{C58598DE-FE8A-4BD4-69C1-614B8123AF60}"/>
          </ac:picMkLst>
        </pc:picChg>
      </pc:sldChg>
      <pc:sldChg chg="addSp delSp modSp new mod modTransition">
        <pc:chgData name="Ankur Mukhopadhyay" userId="2d629455d39257de" providerId="LiveId" clId="{D325B82E-4980-46F7-983E-B50483B77970}" dt="2024-08-06T13:14:18.507" v="598"/>
        <pc:sldMkLst>
          <pc:docMk/>
          <pc:sldMk cId="4274823549" sldId="271"/>
        </pc:sldMkLst>
        <pc:spChg chg="mod">
          <ac:chgData name="Ankur Mukhopadhyay" userId="2d629455d39257de" providerId="LiveId" clId="{D325B82E-4980-46F7-983E-B50483B77970}" dt="2024-08-06T12:48:38.434" v="181" actId="207"/>
          <ac:spMkLst>
            <pc:docMk/>
            <pc:sldMk cId="4274823549" sldId="271"/>
            <ac:spMk id="2" creationId="{5111B8A1-1E91-FE8D-3F58-5B886AF85B5B}"/>
          </ac:spMkLst>
        </pc:spChg>
        <pc:spChg chg="del">
          <ac:chgData name="Ankur Mukhopadhyay" userId="2d629455d39257de" providerId="LiveId" clId="{D325B82E-4980-46F7-983E-B50483B77970}" dt="2024-08-06T12:48:47.208" v="182" actId="22"/>
          <ac:spMkLst>
            <pc:docMk/>
            <pc:sldMk cId="4274823549" sldId="271"/>
            <ac:spMk id="3" creationId="{86E5AAFE-D2F6-EEBE-7E24-9706E966A32C}"/>
          </ac:spMkLst>
        </pc:spChg>
        <pc:spChg chg="add mod">
          <ac:chgData name="Ankur Mukhopadhyay" userId="2d629455d39257de" providerId="LiveId" clId="{D325B82E-4980-46F7-983E-B50483B77970}" dt="2024-08-06T12:49:08.308" v="198" actId="14100"/>
          <ac:spMkLst>
            <pc:docMk/>
            <pc:sldMk cId="4274823549" sldId="271"/>
            <ac:spMk id="7" creationId="{F56CE6AE-76A5-D835-52F3-A91FCABE18F1}"/>
          </ac:spMkLst>
        </pc:spChg>
        <pc:picChg chg="add del mod ord">
          <ac:chgData name="Ankur Mukhopadhyay" userId="2d629455d39257de" providerId="LiveId" clId="{D325B82E-4980-46F7-983E-B50483B77970}" dt="2024-08-06T12:49:01.930" v="187" actId="21"/>
          <ac:picMkLst>
            <pc:docMk/>
            <pc:sldMk cId="4274823549" sldId="271"/>
            <ac:picMk id="5" creationId="{56903B00-6EE7-B695-00DE-907291DF3C8D}"/>
          </ac:picMkLst>
        </pc:picChg>
        <pc:picChg chg="add mod">
          <ac:chgData name="Ankur Mukhopadhyay" userId="2d629455d39257de" providerId="LiveId" clId="{D325B82E-4980-46F7-983E-B50483B77970}" dt="2024-08-06T12:49:13.414" v="200" actId="1076"/>
          <ac:picMkLst>
            <pc:docMk/>
            <pc:sldMk cId="4274823549" sldId="271"/>
            <ac:picMk id="8" creationId="{56903B00-6EE7-B695-00DE-907291DF3C8D}"/>
          </ac:picMkLst>
        </pc:picChg>
        <pc:picChg chg="add mod">
          <ac:chgData name="Ankur Mukhopadhyay" userId="2d629455d39257de" providerId="LiveId" clId="{D325B82E-4980-46F7-983E-B50483B77970}" dt="2024-08-06T12:49:55.960" v="205"/>
          <ac:picMkLst>
            <pc:docMk/>
            <pc:sldMk cId="4274823549" sldId="271"/>
            <ac:picMk id="9" creationId="{A8F29526-A4C8-8505-8297-F9C6B2816BBB}"/>
          </ac:picMkLst>
        </pc:picChg>
      </pc:sldChg>
      <pc:sldChg chg="addSp modSp new mod modTransition">
        <pc:chgData name="Ankur Mukhopadhyay" userId="2d629455d39257de" providerId="LiveId" clId="{D325B82E-4980-46F7-983E-B50483B77970}" dt="2024-08-06T13:14:18.507" v="598"/>
        <pc:sldMkLst>
          <pc:docMk/>
          <pc:sldMk cId="2831442679" sldId="272"/>
        </pc:sldMkLst>
        <pc:spChg chg="mod">
          <ac:chgData name="Ankur Mukhopadhyay" userId="2d629455d39257de" providerId="LiveId" clId="{D325B82E-4980-46F7-983E-B50483B77970}" dt="2024-08-06T12:50:59.474" v="218" actId="1076"/>
          <ac:spMkLst>
            <pc:docMk/>
            <pc:sldMk cId="2831442679" sldId="272"/>
            <ac:spMk id="3" creationId="{3D4747C6-DD08-4BCF-AA30-B6FEC7FE9A47}"/>
          </ac:spMkLst>
        </pc:spChg>
        <pc:picChg chg="add mod">
          <ac:chgData name="Ankur Mukhopadhyay" userId="2d629455d39257de" providerId="LiveId" clId="{D325B82E-4980-46F7-983E-B50483B77970}" dt="2024-08-06T12:49:57.846" v="206"/>
          <ac:picMkLst>
            <pc:docMk/>
            <pc:sldMk cId="2831442679" sldId="272"/>
            <ac:picMk id="4" creationId="{93F3E59F-F03D-1E73-C7E1-B9CC618268B2}"/>
          </ac:picMkLst>
        </pc:picChg>
        <pc:picChg chg="add mod">
          <ac:chgData name="Ankur Mukhopadhyay" userId="2d629455d39257de" providerId="LiveId" clId="{D325B82E-4980-46F7-983E-B50483B77970}" dt="2024-08-06T12:51:08.131" v="222" actId="14100"/>
          <ac:picMkLst>
            <pc:docMk/>
            <pc:sldMk cId="2831442679" sldId="272"/>
            <ac:picMk id="6" creationId="{504B0260-FC26-F287-A6C3-09A3BCC65B71}"/>
          </ac:picMkLst>
        </pc:picChg>
      </pc:sldChg>
      <pc:sldChg chg="addSp modSp new mod ord modTransition">
        <pc:chgData name="Ankur Mukhopadhyay" userId="2d629455d39257de" providerId="LiveId" clId="{D325B82E-4980-46F7-983E-B50483B77970}" dt="2024-08-06T13:14:18.507" v="598"/>
        <pc:sldMkLst>
          <pc:docMk/>
          <pc:sldMk cId="2224588973" sldId="273"/>
        </pc:sldMkLst>
        <pc:spChg chg="mod">
          <ac:chgData name="Ankur Mukhopadhyay" userId="2d629455d39257de" providerId="LiveId" clId="{D325B82E-4980-46F7-983E-B50483B77970}" dt="2024-08-06T12:51:56.691" v="235" actId="1076"/>
          <ac:spMkLst>
            <pc:docMk/>
            <pc:sldMk cId="2224588973" sldId="273"/>
            <ac:spMk id="3" creationId="{0A637154-3B4E-77B7-9BCB-9ECA2DFE949C}"/>
          </ac:spMkLst>
        </pc:spChg>
        <pc:picChg chg="add mod">
          <ac:chgData name="Ankur Mukhopadhyay" userId="2d629455d39257de" providerId="LiveId" clId="{D325B82E-4980-46F7-983E-B50483B77970}" dt="2024-08-06T12:51:48.902" v="226"/>
          <ac:picMkLst>
            <pc:docMk/>
            <pc:sldMk cId="2224588973" sldId="273"/>
            <ac:picMk id="4" creationId="{5E764725-4C06-69C0-7C73-2A19819C0EC1}"/>
          </ac:picMkLst>
        </pc:picChg>
        <pc:picChg chg="add mod">
          <ac:chgData name="Ankur Mukhopadhyay" userId="2d629455d39257de" providerId="LiveId" clId="{D325B82E-4980-46F7-983E-B50483B77970}" dt="2024-08-06T12:52:38.901" v="241" actId="14100"/>
          <ac:picMkLst>
            <pc:docMk/>
            <pc:sldMk cId="2224588973" sldId="273"/>
            <ac:picMk id="6" creationId="{5C331522-8543-1EC5-C671-E5B8747845B8}"/>
          </ac:picMkLst>
        </pc:picChg>
        <pc:picChg chg="add mod">
          <ac:chgData name="Ankur Mukhopadhyay" userId="2d629455d39257de" providerId="LiveId" clId="{D325B82E-4980-46F7-983E-B50483B77970}" dt="2024-08-06T12:53:00.986" v="245" actId="14100"/>
          <ac:picMkLst>
            <pc:docMk/>
            <pc:sldMk cId="2224588973" sldId="273"/>
            <ac:picMk id="8" creationId="{8011EC77-7232-CB26-EFED-70FE16025503}"/>
          </ac:picMkLst>
        </pc:picChg>
      </pc:sldChg>
      <pc:sldChg chg="addSp modSp new mod modTransition">
        <pc:chgData name="Ankur Mukhopadhyay" userId="2d629455d39257de" providerId="LiveId" clId="{D325B82E-4980-46F7-983E-B50483B77970}" dt="2024-08-06T13:14:18.507" v="598"/>
        <pc:sldMkLst>
          <pc:docMk/>
          <pc:sldMk cId="2860615364" sldId="274"/>
        </pc:sldMkLst>
        <pc:spChg chg="mod">
          <ac:chgData name="Ankur Mukhopadhyay" userId="2d629455d39257de" providerId="LiveId" clId="{D325B82E-4980-46F7-983E-B50483B77970}" dt="2024-08-06T12:53:21.488" v="256" actId="1076"/>
          <ac:spMkLst>
            <pc:docMk/>
            <pc:sldMk cId="2860615364" sldId="274"/>
            <ac:spMk id="3" creationId="{2C1BF805-C136-010F-A781-655C370B7C70}"/>
          </ac:spMkLst>
        </pc:spChg>
        <pc:picChg chg="add mod">
          <ac:chgData name="Ankur Mukhopadhyay" userId="2d629455d39257de" providerId="LiveId" clId="{D325B82E-4980-46F7-983E-B50483B77970}" dt="2024-08-06T12:53:13.990" v="247"/>
          <ac:picMkLst>
            <pc:docMk/>
            <pc:sldMk cId="2860615364" sldId="274"/>
            <ac:picMk id="4" creationId="{92E544A7-34BF-A88C-AC74-41DD610741F0}"/>
          </ac:picMkLst>
        </pc:picChg>
        <pc:picChg chg="add mod">
          <ac:chgData name="Ankur Mukhopadhyay" userId="2d629455d39257de" providerId="LiveId" clId="{D325B82E-4980-46F7-983E-B50483B77970}" dt="2024-08-06T12:53:42.138" v="260" actId="1076"/>
          <ac:picMkLst>
            <pc:docMk/>
            <pc:sldMk cId="2860615364" sldId="274"/>
            <ac:picMk id="6" creationId="{8DF162C4-DE01-F0B7-59A4-6322702EC404}"/>
          </ac:picMkLst>
        </pc:picChg>
      </pc:sldChg>
      <pc:sldChg chg="addSp modSp new mod modTransition">
        <pc:chgData name="Ankur Mukhopadhyay" userId="2d629455d39257de" providerId="LiveId" clId="{D325B82E-4980-46F7-983E-B50483B77970}" dt="2024-08-06T13:14:18.507" v="598"/>
        <pc:sldMkLst>
          <pc:docMk/>
          <pc:sldMk cId="636956183" sldId="275"/>
        </pc:sldMkLst>
        <pc:spChg chg="mod">
          <ac:chgData name="Ankur Mukhopadhyay" userId="2d629455d39257de" providerId="LiveId" clId="{D325B82E-4980-46F7-983E-B50483B77970}" dt="2024-08-06T12:55:32.741" v="298" actId="20577"/>
          <ac:spMkLst>
            <pc:docMk/>
            <pc:sldMk cId="636956183" sldId="275"/>
            <ac:spMk id="3" creationId="{8E3F7F20-770F-4807-7939-900571BB8C22}"/>
          </ac:spMkLst>
        </pc:spChg>
        <pc:picChg chg="add mod">
          <ac:chgData name="Ankur Mukhopadhyay" userId="2d629455d39257de" providerId="LiveId" clId="{D325B82E-4980-46F7-983E-B50483B77970}" dt="2024-08-06T12:54:25.562" v="262"/>
          <ac:picMkLst>
            <pc:docMk/>
            <pc:sldMk cId="636956183" sldId="275"/>
            <ac:picMk id="4" creationId="{D501804E-AB56-9FCC-B250-9833C1668ADE}"/>
          </ac:picMkLst>
        </pc:picChg>
        <pc:picChg chg="add mod">
          <ac:chgData name="Ankur Mukhopadhyay" userId="2d629455d39257de" providerId="LiveId" clId="{D325B82E-4980-46F7-983E-B50483B77970}" dt="2024-08-06T12:55:17.581" v="277" actId="1076"/>
          <ac:picMkLst>
            <pc:docMk/>
            <pc:sldMk cId="636956183" sldId="275"/>
            <ac:picMk id="6" creationId="{8DA19D81-94CB-F69B-B60F-C4AB78AB6F67}"/>
          </ac:picMkLst>
        </pc:picChg>
      </pc:sldChg>
      <pc:sldChg chg="addSp delSp modSp new mod modTransition">
        <pc:chgData name="Ankur Mukhopadhyay" userId="2d629455d39257de" providerId="LiveId" clId="{D325B82E-4980-46F7-983E-B50483B77970}" dt="2024-08-06T13:14:18.507" v="598"/>
        <pc:sldMkLst>
          <pc:docMk/>
          <pc:sldMk cId="1320404618" sldId="276"/>
        </pc:sldMkLst>
        <pc:spChg chg="mod">
          <ac:chgData name="Ankur Mukhopadhyay" userId="2d629455d39257de" providerId="LiveId" clId="{D325B82E-4980-46F7-983E-B50483B77970}" dt="2024-08-06T12:56:08.933" v="322" actId="207"/>
          <ac:spMkLst>
            <pc:docMk/>
            <pc:sldMk cId="1320404618" sldId="276"/>
            <ac:spMk id="2" creationId="{E27E9DFF-1BB8-612A-D137-9C259807035C}"/>
          </ac:spMkLst>
        </pc:spChg>
        <pc:spChg chg="del">
          <ac:chgData name="Ankur Mukhopadhyay" userId="2d629455d39257de" providerId="LiveId" clId="{D325B82E-4980-46F7-983E-B50483B77970}" dt="2024-08-06T12:57:51.123" v="325" actId="22"/>
          <ac:spMkLst>
            <pc:docMk/>
            <pc:sldMk cId="1320404618" sldId="276"/>
            <ac:spMk id="3" creationId="{4A64D285-32D5-D849-32BB-CBFB6511A338}"/>
          </ac:spMkLst>
        </pc:spChg>
        <pc:picChg chg="add mod ord">
          <ac:chgData name="Ankur Mukhopadhyay" userId="2d629455d39257de" providerId="LiveId" clId="{D325B82E-4980-46F7-983E-B50483B77970}" dt="2024-08-06T12:57:55.671" v="328" actId="1076"/>
          <ac:picMkLst>
            <pc:docMk/>
            <pc:sldMk cId="1320404618" sldId="276"/>
            <ac:picMk id="5" creationId="{AD3FC1F8-B35F-0059-8D67-874F0A207DE3}"/>
          </ac:picMkLst>
        </pc:picChg>
        <pc:picChg chg="add mod">
          <ac:chgData name="Ankur Mukhopadhyay" userId="2d629455d39257de" providerId="LiveId" clId="{D325B82E-4980-46F7-983E-B50483B77970}" dt="2024-08-06T13:03:57.783" v="444" actId="1036"/>
          <ac:picMkLst>
            <pc:docMk/>
            <pc:sldMk cId="1320404618" sldId="276"/>
            <ac:picMk id="6" creationId="{12DE113B-46F9-79B8-CFFA-51685C9E44DF}"/>
          </ac:picMkLst>
        </pc:picChg>
      </pc:sldChg>
      <pc:sldChg chg="addSp modSp new mod modTransition">
        <pc:chgData name="Ankur Mukhopadhyay" userId="2d629455d39257de" providerId="LiveId" clId="{D325B82E-4980-46F7-983E-B50483B77970}" dt="2024-08-06T13:14:18.507" v="598"/>
        <pc:sldMkLst>
          <pc:docMk/>
          <pc:sldMk cId="983876364" sldId="277"/>
        </pc:sldMkLst>
        <pc:picChg chg="add mod">
          <ac:chgData name="Ankur Mukhopadhyay" userId="2d629455d39257de" providerId="LiveId" clId="{D325B82E-4980-46F7-983E-B50483B77970}" dt="2024-08-06T12:58:07.698" v="331" actId="1076"/>
          <ac:picMkLst>
            <pc:docMk/>
            <pc:sldMk cId="983876364" sldId="277"/>
            <ac:picMk id="5" creationId="{D34E024D-0D28-EFA5-5C1F-3AD410C7FEC5}"/>
          </ac:picMkLst>
        </pc:picChg>
        <pc:picChg chg="add mod">
          <ac:chgData name="Ankur Mukhopadhyay" userId="2d629455d39257de" providerId="LiveId" clId="{D325B82E-4980-46F7-983E-B50483B77970}" dt="2024-08-06T13:04:00.278" v="446" actId="1036"/>
          <ac:picMkLst>
            <pc:docMk/>
            <pc:sldMk cId="983876364" sldId="277"/>
            <ac:picMk id="6" creationId="{5882AAB8-C34E-993D-40F9-3533721902F8}"/>
          </ac:picMkLst>
        </pc:picChg>
      </pc:sldChg>
      <pc:sldChg chg="addSp delSp modSp new mod modTransition">
        <pc:chgData name="Ankur Mukhopadhyay" userId="2d629455d39257de" providerId="LiveId" clId="{D325B82E-4980-46F7-983E-B50483B77970}" dt="2024-08-06T13:14:18.507" v="598"/>
        <pc:sldMkLst>
          <pc:docMk/>
          <pc:sldMk cId="3949999984" sldId="278"/>
        </pc:sldMkLst>
        <pc:spChg chg="del">
          <ac:chgData name="Ankur Mukhopadhyay" userId="2d629455d39257de" providerId="LiveId" clId="{D325B82E-4980-46F7-983E-B50483B77970}" dt="2024-08-06T12:58:28.519" v="333" actId="22"/>
          <ac:spMkLst>
            <pc:docMk/>
            <pc:sldMk cId="3949999984" sldId="278"/>
            <ac:spMk id="3" creationId="{090903D4-DC30-4EEF-37DA-DA4BB632E8DF}"/>
          </ac:spMkLst>
        </pc:spChg>
        <pc:picChg chg="add mod ord">
          <ac:chgData name="Ankur Mukhopadhyay" userId="2d629455d39257de" providerId="LiveId" clId="{D325B82E-4980-46F7-983E-B50483B77970}" dt="2024-08-06T12:58:33.189" v="336" actId="1076"/>
          <ac:picMkLst>
            <pc:docMk/>
            <pc:sldMk cId="3949999984" sldId="278"/>
            <ac:picMk id="5" creationId="{DC4836B0-069B-D118-38C6-B753F9DF265C}"/>
          </ac:picMkLst>
        </pc:picChg>
        <pc:picChg chg="add mod">
          <ac:chgData name="Ankur Mukhopadhyay" userId="2d629455d39257de" providerId="LiveId" clId="{D325B82E-4980-46F7-983E-B50483B77970}" dt="2024-08-06T13:04:02.044" v="447"/>
          <ac:picMkLst>
            <pc:docMk/>
            <pc:sldMk cId="3949999984" sldId="278"/>
            <ac:picMk id="6" creationId="{4EB7F790-E9CF-AC0B-DA92-79111F9C21F4}"/>
          </ac:picMkLst>
        </pc:picChg>
      </pc:sldChg>
      <pc:sldChg chg="addSp modSp new mod modTransition">
        <pc:chgData name="Ankur Mukhopadhyay" userId="2d629455d39257de" providerId="LiveId" clId="{D325B82E-4980-46F7-983E-B50483B77970}" dt="2024-08-06T13:14:18.507" v="598"/>
        <pc:sldMkLst>
          <pc:docMk/>
          <pc:sldMk cId="1140931487" sldId="279"/>
        </pc:sldMkLst>
        <pc:spChg chg="mod">
          <ac:chgData name="Ankur Mukhopadhyay" userId="2d629455d39257de" providerId="LiveId" clId="{D325B82E-4980-46F7-983E-B50483B77970}" dt="2024-08-06T12:59:36.442" v="416" actId="207"/>
          <ac:spMkLst>
            <pc:docMk/>
            <pc:sldMk cId="1140931487" sldId="279"/>
            <ac:spMk id="2" creationId="{D7B3CBF1-EA39-F9EB-3C1C-1921A7B99D59}"/>
          </ac:spMkLst>
        </pc:spChg>
        <pc:spChg chg="mod">
          <ac:chgData name="Ankur Mukhopadhyay" userId="2d629455d39257de" providerId="LiveId" clId="{D325B82E-4980-46F7-983E-B50483B77970}" dt="2024-08-06T13:05:03.974" v="468" actId="115"/>
          <ac:spMkLst>
            <pc:docMk/>
            <pc:sldMk cId="1140931487" sldId="279"/>
            <ac:spMk id="3" creationId="{60224B91-9F77-5C23-CCCF-3032362240EE}"/>
          </ac:spMkLst>
        </pc:spChg>
        <pc:picChg chg="add mod">
          <ac:chgData name="Ankur Mukhopadhyay" userId="2d629455d39257de" providerId="LiveId" clId="{D325B82E-4980-46F7-983E-B50483B77970}" dt="2024-08-06T13:04:05.582" v="448"/>
          <ac:picMkLst>
            <pc:docMk/>
            <pc:sldMk cId="1140931487" sldId="279"/>
            <ac:picMk id="4" creationId="{C288F089-CF6C-19F6-EBAD-6AABFA60BFB7}"/>
          </ac:picMkLst>
        </pc:picChg>
      </pc:sldChg>
      <pc:sldChg chg="addSp delSp modSp new mod modTransition">
        <pc:chgData name="Ankur Mukhopadhyay" userId="2d629455d39257de" providerId="LiveId" clId="{D325B82E-4980-46F7-983E-B50483B77970}" dt="2024-08-06T13:14:18.507" v="598"/>
        <pc:sldMkLst>
          <pc:docMk/>
          <pc:sldMk cId="3701567828" sldId="280"/>
        </pc:sldMkLst>
        <pc:spChg chg="del">
          <ac:chgData name="Ankur Mukhopadhyay" userId="2d629455d39257de" providerId="LiveId" clId="{D325B82E-4980-46F7-983E-B50483B77970}" dt="2024-08-06T13:04:30.128" v="456" actId="478"/>
          <ac:spMkLst>
            <pc:docMk/>
            <pc:sldMk cId="3701567828" sldId="280"/>
            <ac:spMk id="2" creationId="{7BD9ACC1-87E6-A4D9-05B5-0B2BEA51A60E}"/>
          </ac:spMkLst>
        </pc:spChg>
        <pc:spChg chg="mod">
          <ac:chgData name="Ankur Mukhopadhyay" userId="2d629455d39257de" providerId="LiveId" clId="{D325B82E-4980-46F7-983E-B50483B77970}" dt="2024-08-06T13:06:51.772" v="493" actId="12"/>
          <ac:spMkLst>
            <pc:docMk/>
            <pc:sldMk cId="3701567828" sldId="280"/>
            <ac:spMk id="3" creationId="{7E9D9C9E-EECB-AF47-1CA8-A6F52C46B4F3}"/>
          </ac:spMkLst>
        </pc:spChg>
        <pc:picChg chg="add mod">
          <ac:chgData name="Ankur Mukhopadhyay" userId="2d629455d39257de" providerId="LiveId" clId="{D325B82E-4980-46F7-983E-B50483B77970}" dt="2024-08-06T13:04:07.290" v="449"/>
          <ac:picMkLst>
            <pc:docMk/>
            <pc:sldMk cId="3701567828" sldId="280"/>
            <ac:picMk id="4" creationId="{84FC7618-FCF8-3E30-7F9A-4348C8BF8A5D}"/>
          </ac:picMkLst>
        </pc:picChg>
      </pc:sldChg>
      <pc:sldChg chg="addSp modSp new mod modTransition">
        <pc:chgData name="Ankur Mukhopadhyay" userId="2d629455d39257de" providerId="LiveId" clId="{D325B82E-4980-46F7-983E-B50483B77970}" dt="2024-08-06T13:14:18.507" v="598"/>
        <pc:sldMkLst>
          <pc:docMk/>
          <pc:sldMk cId="3312537659" sldId="281"/>
        </pc:sldMkLst>
        <pc:spChg chg="mod">
          <ac:chgData name="Ankur Mukhopadhyay" userId="2d629455d39257de" providerId="LiveId" clId="{D325B82E-4980-46F7-983E-B50483B77970}" dt="2024-08-06T13:11:40.199" v="555" actId="115"/>
          <ac:spMkLst>
            <pc:docMk/>
            <pc:sldMk cId="3312537659" sldId="281"/>
            <ac:spMk id="3" creationId="{3D3B1026-D7E7-4008-ABA5-75E4318CD1DA}"/>
          </ac:spMkLst>
        </pc:spChg>
        <pc:picChg chg="add mod">
          <ac:chgData name="Ankur Mukhopadhyay" userId="2d629455d39257de" providerId="LiveId" clId="{D325B82E-4980-46F7-983E-B50483B77970}" dt="2024-08-06T13:06:57.125" v="495"/>
          <ac:picMkLst>
            <pc:docMk/>
            <pc:sldMk cId="3312537659" sldId="281"/>
            <ac:picMk id="4" creationId="{7B6FA45B-A472-452E-3DC6-268678ECC6AF}"/>
          </ac:picMkLst>
        </pc:picChg>
      </pc:sldChg>
      <pc:sldChg chg="modSp new mod modTransition">
        <pc:chgData name="Ankur Mukhopadhyay" userId="2d629455d39257de" providerId="LiveId" clId="{D325B82E-4980-46F7-983E-B50483B77970}" dt="2024-08-06T13:14:18.507" v="598"/>
        <pc:sldMkLst>
          <pc:docMk/>
          <pc:sldMk cId="1829829175" sldId="282"/>
        </pc:sldMkLst>
        <pc:spChg chg="mod">
          <ac:chgData name="Ankur Mukhopadhyay" userId="2d629455d39257de" providerId="LiveId" clId="{D325B82E-4980-46F7-983E-B50483B77970}" dt="2024-08-06T13:12:09.531" v="559" actId="207"/>
          <ac:spMkLst>
            <pc:docMk/>
            <pc:sldMk cId="1829829175" sldId="282"/>
            <ac:spMk id="2" creationId="{6C0E42C7-6DB9-AAC3-5B20-46CE7B0DBC80}"/>
          </ac:spMkLst>
        </pc:spChg>
        <pc:spChg chg="mod">
          <ac:chgData name="Ankur Mukhopadhyay" userId="2d629455d39257de" providerId="LiveId" clId="{D325B82E-4980-46F7-983E-B50483B77970}" dt="2024-08-06T13:13:21.694" v="592" actId="12"/>
          <ac:spMkLst>
            <pc:docMk/>
            <pc:sldMk cId="1829829175" sldId="282"/>
            <ac:spMk id="3" creationId="{36EA1FAC-44AE-B032-F33F-DC9ED6F25072}"/>
          </ac:spMkLst>
        </pc:spChg>
      </pc:sldChg>
      <pc:sldChg chg="addSp modSp new modTransition">
        <pc:chgData name="Ankur Mukhopadhyay" userId="2d629455d39257de" providerId="LiveId" clId="{D325B82E-4980-46F7-983E-B50483B77970}" dt="2024-08-06T13:14:18.507" v="598"/>
        <pc:sldMkLst>
          <pc:docMk/>
          <pc:sldMk cId="1032177644" sldId="283"/>
        </pc:sldMkLst>
        <pc:picChg chg="add mod">
          <ac:chgData name="Ankur Mukhopadhyay" userId="2d629455d39257de" providerId="LiveId" clId="{D325B82E-4980-46F7-983E-B50483B77970}" dt="2024-08-06T13:13:57.933" v="597" actId="14100"/>
          <ac:picMkLst>
            <pc:docMk/>
            <pc:sldMk cId="1032177644" sldId="283"/>
            <ac:picMk id="8194" creationId="{38B2F888-70A3-60C6-92AA-AC3723BBC1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30711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25782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74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925318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0380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7143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407284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23373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57191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85873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75936-CA03-49A0-90C6-A9BCD8106EEF}"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52871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5936-CA03-49A0-90C6-A9BCD8106EEF}"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46835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75936-CA03-49A0-90C6-A9BCD8106EEF}"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94147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75936-CA03-49A0-90C6-A9BCD8106EEF}"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09452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F75936-CA03-49A0-90C6-A9BCD8106EEF}"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66028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5936-CA03-49A0-90C6-A9BCD8106EEF}"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4392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F75936-CA03-49A0-90C6-A9BCD8106EEF}" type="datetimeFigureOut">
              <a:rPr lang="en-IN" smtClean="0"/>
              <a:t>06-08-2024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67C6A7-A3E3-427E-9222-F10ADFE85055}" type="slidenum">
              <a:rPr lang="en-IN" smtClean="0"/>
              <a:t>‹#›</a:t>
            </a:fld>
            <a:endParaRPr lang="en-IN"/>
          </a:p>
        </p:txBody>
      </p:sp>
    </p:spTree>
    <p:extLst>
      <p:ext uri="{BB962C8B-B14F-4D97-AF65-F5344CB8AC3E}">
        <p14:creationId xmlns:p14="http://schemas.microsoft.com/office/powerpoint/2010/main" val="8249774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rs24.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9C61-AA8D-8108-F9D7-8EE07D6CC745}"/>
              </a:ext>
            </a:extLst>
          </p:cNvPr>
          <p:cNvSpPr>
            <a:spLocks noGrp="1"/>
          </p:cNvSpPr>
          <p:nvPr>
            <p:ph type="title"/>
          </p:nvPr>
        </p:nvSpPr>
        <p:spPr>
          <a:xfrm>
            <a:off x="499872" y="512063"/>
            <a:ext cx="10515600" cy="1975105"/>
          </a:xfrm>
        </p:spPr>
        <p:txBody>
          <a:bodyPr>
            <a:normAutofit/>
          </a:bodyPr>
          <a:lstStyle/>
          <a:p>
            <a:pPr algn="ctr"/>
            <a:r>
              <a:rPr lang="en-US" sz="3700" dirty="0">
                <a:solidFill>
                  <a:schemeClr val="tx2"/>
                </a:solidFill>
                <a:latin typeface="Algerian" panose="04020705040A02060702" pitchFamily="82" charset="0"/>
              </a:rPr>
              <a:t>Web Scraping Data from Cars24.com</a:t>
            </a:r>
            <a:br>
              <a:rPr lang="en-US" sz="4000" dirty="0">
                <a:latin typeface="Algerian" panose="04020705040A02060702" pitchFamily="82" charset="0"/>
              </a:rPr>
            </a:br>
            <a:r>
              <a:rPr lang="en-US" sz="2000" b="1" dirty="0">
                <a:solidFill>
                  <a:schemeClr val="tx2"/>
                </a:solidFill>
              </a:rPr>
              <a:t>Presented by Team C</a:t>
            </a:r>
            <a:br>
              <a:rPr lang="en-US" sz="2000" b="1" dirty="0">
                <a:solidFill>
                  <a:schemeClr val="tx2"/>
                </a:solidFill>
              </a:rPr>
            </a:br>
            <a:r>
              <a:rPr lang="en-US" sz="2000" b="1" dirty="0">
                <a:solidFill>
                  <a:schemeClr val="tx2"/>
                </a:solidFill>
              </a:rPr>
              <a:t>Members:</a:t>
            </a:r>
            <a:endParaRPr lang="en-IN" sz="2000" b="1" dirty="0">
              <a:solidFill>
                <a:schemeClr val="tx2"/>
              </a:solidFill>
            </a:endParaRPr>
          </a:p>
        </p:txBody>
      </p:sp>
      <p:sp>
        <p:nvSpPr>
          <p:cNvPr id="3" name="Content Placeholder 2">
            <a:extLst>
              <a:ext uri="{FF2B5EF4-FFF2-40B4-BE49-F238E27FC236}">
                <a16:creationId xmlns:a16="http://schemas.microsoft.com/office/drawing/2014/main" id="{F6EF01F8-4B7E-2597-949E-8FBE39E0FBD5}"/>
              </a:ext>
            </a:extLst>
          </p:cNvPr>
          <p:cNvSpPr>
            <a:spLocks noGrp="1"/>
          </p:cNvSpPr>
          <p:nvPr>
            <p:ph sz="half" idx="1"/>
          </p:nvPr>
        </p:nvSpPr>
        <p:spPr>
          <a:xfrm>
            <a:off x="838200" y="2237104"/>
            <a:ext cx="5181600" cy="4620895"/>
          </a:xfrm>
        </p:spPr>
        <p:txBody>
          <a:bodyPr>
            <a:normAutofit/>
          </a:bodyPr>
          <a:lstStyle/>
          <a:p>
            <a:pPr>
              <a:buFont typeface="Wingdings" panose="05000000000000000000" pitchFamily="2" charset="2"/>
              <a:buChar char="Ø"/>
            </a:pPr>
            <a:r>
              <a:rPr lang="en-IN" dirty="0">
                <a:latin typeface="Bahnschrift Condensed" panose="020B0502040204020203" pitchFamily="34" charset="0"/>
                <a:cs typeface="Arial" panose="020B0604020202020204" pitchFamily="34" charset="0"/>
              </a:rPr>
              <a:t>Rohit Sharma</a:t>
            </a:r>
          </a:p>
          <a:p>
            <a:pPr>
              <a:buFont typeface="Wingdings" panose="05000000000000000000" pitchFamily="2" charset="2"/>
              <a:buChar char="Ø"/>
            </a:pPr>
            <a:r>
              <a:rPr lang="en-IN" dirty="0">
                <a:latin typeface="Bahnschrift Condensed" panose="020B0502040204020203" pitchFamily="34" charset="0"/>
                <a:cs typeface="Arial" panose="020B0604020202020204" pitchFamily="34" charset="0"/>
              </a:rPr>
              <a:t> Aishwarya Vijay </a:t>
            </a:r>
            <a:r>
              <a:rPr lang="en-IN" dirty="0" err="1">
                <a:latin typeface="Bahnschrift Condensed" panose="020B0502040204020203" pitchFamily="34" charset="0"/>
                <a:cs typeface="Arial" panose="020B0604020202020204" pitchFamily="34" charset="0"/>
              </a:rPr>
              <a:t>Ighepatil</a:t>
            </a:r>
            <a:r>
              <a:rPr lang="en-IN" dirty="0">
                <a:latin typeface="Bahnschrift Condensed" panose="020B0502040204020203" pitchFamily="34" charset="0"/>
                <a:cs typeface="Arial" panose="020B0604020202020204" pitchFamily="34" charset="0"/>
              </a:rPr>
              <a:t> </a:t>
            </a:r>
          </a:p>
          <a:p>
            <a:pPr>
              <a:buFont typeface="Wingdings" panose="05000000000000000000" pitchFamily="2" charset="2"/>
              <a:buChar char="Ø"/>
            </a:pPr>
            <a:r>
              <a:rPr lang="en-IN" dirty="0">
                <a:latin typeface="Bahnschrift Condensed" panose="020B0502040204020203" pitchFamily="34" charset="0"/>
                <a:cs typeface="Arial" panose="020B0604020202020204" pitchFamily="34" charset="0"/>
              </a:rPr>
              <a:t>Jigyasa </a:t>
            </a:r>
            <a:r>
              <a:rPr lang="en-IN" dirty="0" err="1">
                <a:latin typeface="Bahnschrift Condensed" panose="020B0502040204020203" pitchFamily="34" charset="0"/>
                <a:cs typeface="Arial" panose="020B0604020202020204" pitchFamily="34" charset="0"/>
              </a:rPr>
              <a:t>Karakoti</a:t>
            </a:r>
            <a:r>
              <a:rPr lang="en-IN" dirty="0">
                <a:latin typeface="Bahnschrift Condensed" panose="020B0502040204020203" pitchFamily="34" charset="0"/>
                <a:cs typeface="Arial" panose="020B0604020202020204" pitchFamily="34" charset="0"/>
              </a:rPr>
              <a:t> </a:t>
            </a:r>
          </a:p>
          <a:p>
            <a:pPr>
              <a:buFont typeface="Wingdings" panose="05000000000000000000" pitchFamily="2" charset="2"/>
              <a:buChar char="Ø"/>
            </a:pPr>
            <a:r>
              <a:rPr lang="en-IN" dirty="0" err="1">
                <a:latin typeface="Bahnschrift Condensed" panose="020B0502040204020203" pitchFamily="34" charset="0"/>
                <a:cs typeface="Arial" panose="020B0604020202020204" pitchFamily="34" charset="0"/>
              </a:rPr>
              <a:t>Sanath</a:t>
            </a:r>
            <a:r>
              <a:rPr lang="en-IN" dirty="0">
                <a:latin typeface="Bahnschrift Condensed" panose="020B0502040204020203" pitchFamily="34" charset="0"/>
                <a:cs typeface="Arial" panose="020B0604020202020204" pitchFamily="34" charset="0"/>
              </a:rPr>
              <a:t> Kumar P S </a:t>
            </a:r>
          </a:p>
          <a:p>
            <a:pPr>
              <a:buFont typeface="Wingdings" panose="05000000000000000000" pitchFamily="2" charset="2"/>
              <a:buChar char="Ø"/>
            </a:pPr>
            <a:r>
              <a:rPr lang="en-IN" dirty="0">
                <a:latin typeface="Bahnschrift Condensed" panose="020B0502040204020203" pitchFamily="34" charset="0"/>
                <a:cs typeface="Arial" panose="020B0604020202020204" pitchFamily="34" charset="0"/>
              </a:rPr>
              <a:t>Vishal Terence Vaz </a:t>
            </a:r>
          </a:p>
          <a:p>
            <a:pPr>
              <a:buFont typeface="Wingdings" panose="05000000000000000000" pitchFamily="2" charset="2"/>
              <a:buChar char="Ø"/>
            </a:pPr>
            <a:r>
              <a:rPr lang="en-IN" dirty="0">
                <a:latin typeface="Bahnschrift Condensed" panose="020B0502040204020203" pitchFamily="34" charset="0"/>
                <a:cs typeface="Arial" panose="020B0604020202020204" pitchFamily="34" charset="0"/>
              </a:rPr>
              <a:t>Gopinath .R </a:t>
            </a:r>
          </a:p>
          <a:p>
            <a:pPr>
              <a:buFont typeface="Wingdings" panose="05000000000000000000" pitchFamily="2" charset="2"/>
              <a:buChar char="Ø"/>
            </a:pPr>
            <a:r>
              <a:rPr lang="en-IN" dirty="0">
                <a:latin typeface="Bahnschrift Condensed" panose="020B0502040204020203" pitchFamily="34" charset="0"/>
                <a:cs typeface="Arial" panose="020B0604020202020204" pitchFamily="34" charset="0"/>
              </a:rPr>
              <a:t>Sandeep Sharma</a:t>
            </a:r>
          </a:p>
          <a:p>
            <a:pPr>
              <a:buFont typeface="Wingdings" panose="05000000000000000000" pitchFamily="2" charset="2"/>
              <a:buChar char="Ø"/>
            </a:pPr>
            <a:r>
              <a:rPr lang="en-IN" dirty="0">
                <a:latin typeface="Bahnschrift Condensed" panose="020B0502040204020203" pitchFamily="34" charset="0"/>
                <a:cs typeface="Arial" panose="020B0604020202020204" pitchFamily="34" charset="0"/>
              </a:rPr>
              <a:t> Ravi Chandra </a:t>
            </a:r>
          </a:p>
          <a:p>
            <a:pPr>
              <a:buFont typeface="Wingdings" panose="05000000000000000000" pitchFamily="2" charset="2"/>
              <a:buChar char="Ø"/>
            </a:pPr>
            <a:r>
              <a:rPr lang="en-IN" dirty="0" err="1">
                <a:latin typeface="Bahnschrift Condensed" panose="020B0502040204020203" pitchFamily="34" charset="0"/>
                <a:cs typeface="Arial" panose="020B0604020202020204" pitchFamily="34" charset="0"/>
              </a:rPr>
              <a:t>Varshitha</a:t>
            </a:r>
            <a:r>
              <a:rPr lang="en-IN" dirty="0">
                <a:latin typeface="Bahnschrift Condensed" panose="020B0502040204020203" pitchFamily="34" charset="0"/>
                <a:cs typeface="Arial" panose="020B0604020202020204" pitchFamily="34" charset="0"/>
              </a:rPr>
              <a:t>. N </a:t>
            </a:r>
          </a:p>
          <a:p>
            <a:pPr>
              <a:buFont typeface="Wingdings" panose="05000000000000000000" pitchFamily="2" charset="2"/>
              <a:buChar char="Ø"/>
            </a:pPr>
            <a:r>
              <a:rPr lang="en-IN" dirty="0">
                <a:latin typeface="Bahnschrift Condensed" panose="020B0502040204020203" pitchFamily="34" charset="0"/>
                <a:cs typeface="Arial" panose="020B0604020202020204" pitchFamily="34" charset="0"/>
              </a:rPr>
              <a:t>Rahul L Jain </a:t>
            </a:r>
          </a:p>
        </p:txBody>
      </p:sp>
      <p:sp>
        <p:nvSpPr>
          <p:cNvPr id="4" name="Content Placeholder 3">
            <a:extLst>
              <a:ext uri="{FF2B5EF4-FFF2-40B4-BE49-F238E27FC236}">
                <a16:creationId xmlns:a16="http://schemas.microsoft.com/office/drawing/2014/main" id="{C342B692-37C2-46AA-5901-9D1ED4C169CD}"/>
              </a:ext>
            </a:extLst>
          </p:cNvPr>
          <p:cNvSpPr>
            <a:spLocks noGrp="1"/>
          </p:cNvSpPr>
          <p:nvPr>
            <p:ph sz="half" idx="2"/>
          </p:nvPr>
        </p:nvSpPr>
        <p:spPr>
          <a:xfrm>
            <a:off x="7141466" y="2237103"/>
            <a:ext cx="5181600" cy="4620895"/>
          </a:xfrm>
        </p:spPr>
        <p:txBody>
          <a:bodyPr>
            <a:normAutofit/>
          </a:bodyPr>
          <a:lstStyle/>
          <a:p>
            <a:pPr>
              <a:buFont typeface="Wingdings" panose="05000000000000000000" pitchFamily="2" charset="2"/>
              <a:buChar char="Ø"/>
            </a:pPr>
            <a:r>
              <a:rPr lang="en-IN" dirty="0" err="1">
                <a:latin typeface="Bahnschrift Condensed" panose="020B0502040204020203" pitchFamily="34" charset="0"/>
              </a:rPr>
              <a:t>Shameer</a:t>
            </a:r>
            <a:r>
              <a:rPr lang="en-IN" dirty="0">
                <a:latin typeface="Bahnschrift Condensed" panose="020B0502040204020203" pitchFamily="34" charset="0"/>
              </a:rPr>
              <a:t> </a:t>
            </a:r>
            <a:r>
              <a:rPr lang="en-IN" dirty="0" err="1">
                <a:latin typeface="Bahnschrift Condensed" panose="020B0502040204020203" pitchFamily="34" charset="0"/>
              </a:rPr>
              <a:t>sutar</a:t>
            </a:r>
            <a:endParaRPr lang="en-IN" dirty="0">
              <a:latin typeface="Bahnschrift Condensed" panose="020B0502040204020203" pitchFamily="34" charset="0"/>
            </a:endParaRPr>
          </a:p>
          <a:p>
            <a:pPr>
              <a:buFont typeface="Wingdings" panose="05000000000000000000" pitchFamily="2" charset="2"/>
              <a:buChar char="Ø"/>
            </a:pPr>
            <a:r>
              <a:rPr lang="en-IN" dirty="0">
                <a:latin typeface="Bahnschrift Condensed" panose="020B0502040204020203" pitchFamily="34" charset="0"/>
              </a:rPr>
              <a:t> Ankur </a:t>
            </a:r>
          </a:p>
          <a:p>
            <a:pPr>
              <a:buFont typeface="Wingdings" panose="05000000000000000000" pitchFamily="2" charset="2"/>
              <a:buChar char="Ø"/>
            </a:pPr>
            <a:r>
              <a:rPr lang="en-IN" dirty="0">
                <a:latin typeface="Bahnschrift Condensed" panose="020B0502040204020203" pitchFamily="34" charset="0"/>
              </a:rPr>
              <a:t>Ramanathan </a:t>
            </a:r>
          </a:p>
          <a:p>
            <a:pPr>
              <a:buFont typeface="Wingdings" panose="05000000000000000000" pitchFamily="2" charset="2"/>
              <a:buChar char="Ø"/>
            </a:pPr>
            <a:r>
              <a:rPr lang="en-IN" dirty="0" err="1">
                <a:latin typeface="Bahnschrift Condensed" panose="020B0502040204020203" pitchFamily="34" charset="0"/>
              </a:rPr>
              <a:t>Girijanath</a:t>
            </a:r>
            <a:r>
              <a:rPr lang="en-IN" dirty="0">
                <a:latin typeface="Bahnschrift Condensed" panose="020B0502040204020203" pitchFamily="34" charset="0"/>
              </a:rPr>
              <a:t> P</a:t>
            </a:r>
          </a:p>
          <a:p>
            <a:pPr>
              <a:buFont typeface="Wingdings" panose="05000000000000000000" pitchFamily="2" charset="2"/>
              <a:buChar char="Ø"/>
            </a:pPr>
            <a:r>
              <a:rPr lang="en-IN" dirty="0">
                <a:latin typeface="Bahnschrift Condensed" panose="020B0502040204020203" pitchFamily="34" charset="0"/>
              </a:rPr>
              <a:t> Muskan Tripathi </a:t>
            </a:r>
          </a:p>
          <a:p>
            <a:pPr>
              <a:buFont typeface="Wingdings" panose="05000000000000000000" pitchFamily="2" charset="2"/>
              <a:buChar char="Ø"/>
            </a:pPr>
            <a:r>
              <a:rPr lang="en-IN" dirty="0" err="1">
                <a:latin typeface="Bahnschrift Condensed" panose="020B0502040204020203" pitchFamily="34" charset="0"/>
              </a:rPr>
              <a:t>Haridhar</a:t>
            </a:r>
            <a:r>
              <a:rPr lang="en-IN" dirty="0">
                <a:latin typeface="Bahnschrift Condensed" panose="020B0502040204020203" pitchFamily="34" charset="0"/>
              </a:rPr>
              <a:t> K B </a:t>
            </a:r>
          </a:p>
          <a:p>
            <a:pPr>
              <a:buFont typeface="Wingdings" panose="05000000000000000000" pitchFamily="2" charset="2"/>
              <a:buChar char="Ø"/>
            </a:pPr>
            <a:r>
              <a:rPr lang="en-IN" dirty="0" err="1">
                <a:latin typeface="Bahnschrift Condensed" panose="020B0502040204020203" pitchFamily="34" charset="0"/>
              </a:rPr>
              <a:t>Kavidurga</a:t>
            </a:r>
            <a:r>
              <a:rPr lang="en-IN" dirty="0">
                <a:latin typeface="Bahnschrift Condensed" panose="020B0502040204020203" pitchFamily="34" charset="0"/>
              </a:rPr>
              <a:t> </a:t>
            </a:r>
            <a:r>
              <a:rPr lang="en-IN" dirty="0" err="1">
                <a:latin typeface="Bahnschrift Condensed" panose="020B0502040204020203" pitchFamily="34" charset="0"/>
              </a:rPr>
              <a:t>Vaiyapuri</a:t>
            </a:r>
            <a:endParaRPr lang="en-IN" dirty="0">
              <a:latin typeface="Bahnschrift Condensed" panose="020B0502040204020203" pitchFamily="34" charset="0"/>
            </a:endParaRPr>
          </a:p>
          <a:p>
            <a:pPr>
              <a:buFont typeface="Wingdings" panose="05000000000000000000" pitchFamily="2" charset="2"/>
              <a:buChar char="Ø"/>
            </a:pPr>
            <a:r>
              <a:rPr lang="en-IN" dirty="0">
                <a:latin typeface="Bahnschrift Condensed" panose="020B0502040204020203" pitchFamily="34" charset="0"/>
              </a:rPr>
              <a:t> R.YASWITHA </a:t>
            </a:r>
          </a:p>
          <a:p>
            <a:pPr>
              <a:buFont typeface="Wingdings" panose="05000000000000000000" pitchFamily="2" charset="2"/>
              <a:buChar char="Ø"/>
            </a:pPr>
            <a:r>
              <a:rPr lang="en-IN" dirty="0" err="1">
                <a:latin typeface="Bahnschrift Condensed" panose="020B0502040204020203" pitchFamily="34" charset="0"/>
              </a:rPr>
              <a:t>Mandadi</a:t>
            </a:r>
            <a:r>
              <a:rPr lang="en-IN" dirty="0">
                <a:latin typeface="Bahnschrift Condensed" panose="020B0502040204020203" pitchFamily="34" charset="0"/>
              </a:rPr>
              <a:t> Harshitha Reddy </a:t>
            </a:r>
          </a:p>
          <a:p>
            <a:pPr>
              <a:buFont typeface="Wingdings" panose="05000000000000000000" pitchFamily="2" charset="2"/>
              <a:buChar char="Ø"/>
            </a:pPr>
            <a:r>
              <a:rPr lang="en-IN" dirty="0">
                <a:latin typeface="Bahnschrift Condensed" panose="020B0502040204020203" pitchFamily="34" charset="0"/>
              </a:rPr>
              <a:t>Srinidhi </a:t>
            </a:r>
            <a:r>
              <a:rPr lang="en-IN" dirty="0" err="1">
                <a:latin typeface="Bahnschrift Condensed" panose="020B0502040204020203" pitchFamily="34" charset="0"/>
              </a:rPr>
              <a:t>Madanagopal</a:t>
            </a:r>
            <a:endParaRPr lang="en-IN" dirty="0">
              <a:latin typeface="Bahnschrift Condensed" panose="020B0502040204020203" pitchFamily="34" charset="0"/>
            </a:endParaRPr>
          </a:p>
        </p:txBody>
      </p:sp>
      <p:pic>
        <p:nvPicPr>
          <p:cNvPr id="1026" name="Picture 2" descr="CARS24 - Wikipedia">
            <a:extLst>
              <a:ext uri="{FF2B5EF4-FFF2-40B4-BE49-F238E27FC236}">
                <a16:creationId xmlns:a16="http://schemas.microsoft.com/office/drawing/2014/main" id="{27627878-5430-28A5-8651-6B7D7E70E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705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S24 - Wikipedia">
            <a:extLst>
              <a:ext uri="{FF2B5EF4-FFF2-40B4-BE49-F238E27FC236}">
                <a16:creationId xmlns:a16="http://schemas.microsoft.com/office/drawing/2014/main" id="{03C13D92-87B3-E7B9-6538-D9707079C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47FB740F-28F4-C466-DED4-8FE014B9A28F}"/>
              </a:ext>
            </a:extLst>
          </p:cNvPr>
          <p:cNvSpPr>
            <a:spLocks noGrp="1"/>
          </p:cNvSpPr>
          <p:nvPr>
            <p:ph idx="1"/>
          </p:nvPr>
        </p:nvSpPr>
        <p:spPr>
          <a:xfrm>
            <a:off x="1261872" y="0"/>
            <a:ext cx="8596668" cy="5093207"/>
          </a:xfrm>
        </p:spPr>
        <p:txBody>
          <a:bodyPr>
            <a:normAutofit/>
          </a:bodyPr>
          <a:lstStyle/>
          <a:p>
            <a:pPr marL="0" indent="0">
              <a:buNone/>
            </a:pPr>
            <a:r>
              <a:rPr lang="en-US" sz="1600" dirty="0"/>
              <a:t>5. </a:t>
            </a:r>
            <a:r>
              <a:rPr lang="en-US" sz="1600" b="1" u="sng" dirty="0"/>
              <a:t>Automating Scrolling</a:t>
            </a:r>
            <a:r>
              <a:rPr lang="en-US" sz="1600" b="1" dirty="0"/>
              <a:t>: </a:t>
            </a:r>
          </a:p>
          <a:p>
            <a:pPr>
              <a:buFont typeface="Wingdings" panose="05000000000000000000" pitchFamily="2" charset="2"/>
              <a:buChar char="q"/>
            </a:pPr>
            <a:r>
              <a:rPr lang="en-US" sz="1600" dirty="0"/>
              <a:t>Selenium allows the script to simulate user actions such as scrolling down the page. This is essential for loading more car listings that are not visible initially.	</a:t>
            </a:r>
            <a:endParaRPr lang="en-US" sz="1600" b="1" u="sng" dirty="0"/>
          </a:p>
          <a:p>
            <a:pPr marL="0" indent="0">
              <a:buNone/>
            </a:pPr>
            <a:r>
              <a:rPr lang="en-US" sz="1600" dirty="0"/>
              <a:t>6. </a:t>
            </a:r>
            <a:r>
              <a:rPr lang="en-US" sz="1600" b="1" u="sng" dirty="0"/>
              <a:t>Automate Scrolling to Load All Content: </a:t>
            </a:r>
          </a:p>
          <a:p>
            <a:pPr>
              <a:buFont typeface="Wingdings" panose="05000000000000000000" pitchFamily="2" charset="2"/>
              <a:buChar char="q"/>
            </a:pPr>
            <a:r>
              <a:rPr lang="en-US" sz="1600" dirty="0"/>
              <a:t>The script repeatedly scrolls down the page to trigger dynamic loading of additional car listings. It waits for a short period after each scroll to ensure new content is loaded. </a:t>
            </a:r>
          </a:p>
          <a:p>
            <a:pPr marL="0" indent="0">
              <a:buNone/>
            </a:pPr>
            <a:r>
              <a:rPr lang="en-US" sz="1600" dirty="0"/>
              <a:t>7. </a:t>
            </a:r>
            <a:r>
              <a:rPr lang="en-US" sz="1600" b="1" u="sng" dirty="0"/>
              <a:t>Dynamic Content Loading: </a:t>
            </a:r>
          </a:p>
          <a:p>
            <a:pPr>
              <a:buFont typeface="Wingdings" panose="05000000000000000000" pitchFamily="2" charset="2"/>
              <a:buChar char="q"/>
            </a:pPr>
            <a:r>
              <a:rPr lang="en-US" sz="1600" dirty="0"/>
              <a:t>Many modern websites, including car listing sites, use JavaScript to load content dynamically. This means that not all the data is present in the initial HTML source but is loaded as the user scrolls or interacts with the page.</a:t>
            </a:r>
          </a:p>
          <a:p>
            <a:pPr marL="0" indent="0">
              <a:buNone/>
            </a:pPr>
            <a:r>
              <a:rPr lang="en-US" sz="1600" dirty="0"/>
              <a:t>8. </a:t>
            </a:r>
            <a:r>
              <a:rPr lang="en-US" sz="1600" b="1" u="sng" dirty="0"/>
              <a:t>Parse Loaded Content: </a:t>
            </a:r>
          </a:p>
          <a:p>
            <a:pPr>
              <a:buFont typeface="Wingdings" panose="05000000000000000000" pitchFamily="2" charset="2"/>
              <a:buChar char="q"/>
            </a:pPr>
            <a:r>
              <a:rPr lang="en-US" sz="1600" dirty="0"/>
              <a:t>After all content is loaded, the page source is parsed using </a:t>
            </a:r>
            <a:r>
              <a:rPr lang="en-US" sz="1600" dirty="0" err="1"/>
              <a:t>BeautifulSoup</a:t>
            </a:r>
            <a:r>
              <a:rPr lang="en-US" sz="1600" dirty="0"/>
              <a:t> to extract the relevant HTML elements</a:t>
            </a:r>
            <a:endParaRPr lang="en-IN" sz="1600" dirty="0"/>
          </a:p>
        </p:txBody>
      </p:sp>
      <p:pic>
        <p:nvPicPr>
          <p:cNvPr id="10" name="Picture 9">
            <a:extLst>
              <a:ext uri="{FF2B5EF4-FFF2-40B4-BE49-F238E27FC236}">
                <a16:creationId xmlns:a16="http://schemas.microsoft.com/office/drawing/2014/main" id="{A4B8BFD6-AF40-65C8-574E-2AEAAB580762}"/>
              </a:ext>
            </a:extLst>
          </p:cNvPr>
          <p:cNvPicPr>
            <a:picLocks noChangeAspect="1"/>
          </p:cNvPicPr>
          <p:nvPr/>
        </p:nvPicPr>
        <p:blipFill>
          <a:blip r:embed="rId3"/>
          <a:stretch>
            <a:fillRect/>
          </a:stretch>
        </p:blipFill>
        <p:spPr>
          <a:xfrm>
            <a:off x="1620771" y="4123944"/>
            <a:ext cx="7878869" cy="2622114"/>
          </a:xfrm>
          <a:prstGeom prst="rect">
            <a:avLst/>
          </a:prstGeom>
        </p:spPr>
      </p:pic>
    </p:spTree>
    <p:extLst>
      <p:ext uri="{BB962C8B-B14F-4D97-AF65-F5344CB8AC3E}">
        <p14:creationId xmlns:p14="http://schemas.microsoft.com/office/powerpoint/2010/main" val="2131802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BA2AE-2ABE-663E-AFCA-99DC792C4FF2}"/>
              </a:ext>
            </a:extLst>
          </p:cNvPr>
          <p:cNvSpPr>
            <a:spLocks noGrp="1"/>
          </p:cNvSpPr>
          <p:nvPr>
            <p:ph idx="1"/>
          </p:nvPr>
        </p:nvSpPr>
        <p:spPr>
          <a:xfrm>
            <a:off x="1261872" y="928433"/>
            <a:ext cx="8596668" cy="3880773"/>
          </a:xfrm>
        </p:spPr>
        <p:txBody>
          <a:bodyPr/>
          <a:lstStyle/>
          <a:p>
            <a:pPr marL="0" indent="0">
              <a:buNone/>
            </a:pPr>
            <a:r>
              <a:rPr lang="en-US" b="1" u="sng" dirty="0"/>
              <a:t>9. Extract Car Details: </a:t>
            </a:r>
          </a:p>
          <a:p>
            <a:pPr>
              <a:buFont typeface="Wingdings" panose="05000000000000000000" pitchFamily="2" charset="2"/>
              <a:buChar char="q"/>
            </a:pPr>
            <a:r>
              <a:rPr lang="en-US" dirty="0"/>
              <a:t>The script finds and extracts car names, details, and prices from the HTML elements. For each car, it extracts the car name and manufacturing year, kilometers driven, fuel type, and transmission type from the details list and price from the price tag.</a:t>
            </a:r>
          </a:p>
          <a:p>
            <a:pPr>
              <a:buFont typeface="Wingdings" panose="05000000000000000000" pitchFamily="2" charset="2"/>
              <a:buChar char="q"/>
            </a:pPr>
            <a:endParaRPr lang="en-IN" dirty="0"/>
          </a:p>
        </p:txBody>
      </p:sp>
      <p:pic>
        <p:nvPicPr>
          <p:cNvPr id="4" name="Picture 2" descr="CARS24 - Wikipedia">
            <a:extLst>
              <a:ext uri="{FF2B5EF4-FFF2-40B4-BE49-F238E27FC236}">
                <a16:creationId xmlns:a16="http://schemas.microsoft.com/office/drawing/2014/main" id="{BCC7E062-C75F-B1F7-B3E2-3DE25E19A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532BE8-BF45-86F8-3471-D2BAB0593441}"/>
              </a:ext>
            </a:extLst>
          </p:cNvPr>
          <p:cNvPicPr>
            <a:picLocks noChangeAspect="1"/>
          </p:cNvPicPr>
          <p:nvPr/>
        </p:nvPicPr>
        <p:blipFill>
          <a:blip r:embed="rId3"/>
          <a:stretch>
            <a:fillRect/>
          </a:stretch>
        </p:blipFill>
        <p:spPr>
          <a:xfrm>
            <a:off x="1421487" y="2512204"/>
            <a:ext cx="7841708" cy="4345796"/>
          </a:xfrm>
          <a:prstGeom prst="rect">
            <a:avLst/>
          </a:prstGeom>
        </p:spPr>
      </p:pic>
    </p:spTree>
    <p:extLst>
      <p:ext uri="{BB962C8B-B14F-4D97-AF65-F5344CB8AC3E}">
        <p14:creationId xmlns:p14="http://schemas.microsoft.com/office/powerpoint/2010/main" val="1338609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25880"/>
            <a:ext cx="8596668" cy="5358383"/>
          </a:xfrm>
        </p:spPr>
        <p:txBody>
          <a:bodyPr/>
          <a:lstStyle/>
          <a:p>
            <a:pPr marL="0" indent="0">
              <a:buNone/>
            </a:pPr>
            <a:r>
              <a:rPr lang="en-US" dirty="0"/>
              <a:t>9. </a:t>
            </a:r>
            <a:r>
              <a:rPr lang="en-US" b="1" u="sng" dirty="0">
                <a:solidFill>
                  <a:schemeClr val="tx2"/>
                </a:solidFill>
              </a:rPr>
              <a:t>Data Cleaning:</a:t>
            </a:r>
            <a:r>
              <a:rPr lang="en-US" dirty="0"/>
              <a:t> </a:t>
            </a:r>
          </a:p>
          <a:p>
            <a:pPr>
              <a:buFont typeface="Wingdings" panose="05000000000000000000" pitchFamily="2" charset="2"/>
              <a:buChar char="q"/>
            </a:pPr>
            <a:r>
              <a:rPr lang="en-US" dirty="0"/>
              <a:t>Ensure the scraped data is clean and organized for analysis. The extracted data is cleaned (e.g., removing the make year from car names) and structured into a list. </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marL="0" indent="0">
              <a:buNone/>
            </a:pPr>
            <a:r>
              <a:rPr lang="en-US" dirty="0"/>
              <a:t>10. </a:t>
            </a:r>
            <a:r>
              <a:rPr lang="en-US" b="1" u="sng" dirty="0"/>
              <a:t>Saving Data into file:</a:t>
            </a:r>
          </a:p>
          <a:p>
            <a:pPr>
              <a:buFont typeface="Wingdings" panose="05000000000000000000" pitchFamily="2" charset="2"/>
              <a:buChar char="q"/>
            </a:pPr>
            <a:r>
              <a:rPr lang="en-US" dirty="0"/>
              <a:t> The structured data is converted into a pandas </a:t>
            </a:r>
            <a:r>
              <a:rPr lang="en-US" dirty="0" err="1"/>
              <a:t>DataFrame</a:t>
            </a:r>
            <a:r>
              <a:rPr lang="en-US" dirty="0"/>
              <a:t> and saved to a CSV file.</a:t>
            </a:r>
            <a:endParaRPr lang="en-IN" dirty="0"/>
          </a:p>
        </p:txBody>
      </p:sp>
      <p:pic>
        <p:nvPicPr>
          <p:cNvPr id="4" name="Picture 2" descr="CARS24 - Wikipedia">
            <a:extLst>
              <a:ext uri="{FF2B5EF4-FFF2-40B4-BE49-F238E27FC236}">
                <a16:creationId xmlns:a16="http://schemas.microsoft.com/office/drawing/2014/main" id="{D1729B4E-6171-5E5E-33E1-AE2EB153E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7E2F0DA-F549-1A76-F97A-68E325E87FBE}"/>
              </a:ext>
            </a:extLst>
          </p:cNvPr>
          <p:cNvPicPr>
            <a:picLocks noChangeAspect="1"/>
          </p:cNvPicPr>
          <p:nvPr/>
        </p:nvPicPr>
        <p:blipFill>
          <a:blip r:embed="rId3"/>
          <a:stretch>
            <a:fillRect/>
          </a:stretch>
        </p:blipFill>
        <p:spPr>
          <a:xfrm>
            <a:off x="677334" y="2634666"/>
            <a:ext cx="9088118" cy="1991003"/>
          </a:xfrm>
          <a:prstGeom prst="rect">
            <a:avLst/>
          </a:prstGeom>
        </p:spPr>
      </p:pic>
      <p:pic>
        <p:nvPicPr>
          <p:cNvPr id="8" name="Picture 7">
            <a:extLst>
              <a:ext uri="{FF2B5EF4-FFF2-40B4-BE49-F238E27FC236}">
                <a16:creationId xmlns:a16="http://schemas.microsoft.com/office/drawing/2014/main" id="{292B9CB6-71EE-7C67-0BD2-D5158B339F2A}"/>
              </a:ext>
            </a:extLst>
          </p:cNvPr>
          <p:cNvPicPr>
            <a:picLocks noChangeAspect="1"/>
          </p:cNvPicPr>
          <p:nvPr/>
        </p:nvPicPr>
        <p:blipFill>
          <a:blip r:embed="rId4"/>
          <a:stretch>
            <a:fillRect/>
          </a:stretch>
        </p:blipFill>
        <p:spPr>
          <a:xfrm>
            <a:off x="2728363" y="5849069"/>
            <a:ext cx="5144218" cy="609685"/>
          </a:xfrm>
          <a:prstGeom prst="rect">
            <a:avLst/>
          </a:prstGeom>
        </p:spPr>
      </p:pic>
    </p:spTree>
    <p:extLst>
      <p:ext uri="{BB962C8B-B14F-4D97-AF65-F5344CB8AC3E}">
        <p14:creationId xmlns:p14="http://schemas.microsoft.com/office/powerpoint/2010/main" val="1127163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9635-E65F-14E4-8AF0-C64DFC0C7530}"/>
              </a:ext>
            </a:extLst>
          </p:cNvPr>
          <p:cNvSpPr>
            <a:spLocks noGrp="1"/>
          </p:cNvSpPr>
          <p:nvPr>
            <p:ph type="title"/>
          </p:nvPr>
        </p:nvSpPr>
        <p:spPr/>
        <p:txBody>
          <a:bodyPr/>
          <a:lstStyle/>
          <a:p>
            <a:pPr algn="ctr"/>
            <a:endParaRPr lang="en-IN" dirty="0">
              <a:solidFill>
                <a:schemeClr val="tx2"/>
              </a:solidFill>
            </a:endParaRPr>
          </a:p>
        </p:txBody>
      </p:sp>
      <p:pic>
        <p:nvPicPr>
          <p:cNvPr id="5" name="Content Placeholder 4">
            <a:extLst>
              <a:ext uri="{FF2B5EF4-FFF2-40B4-BE49-F238E27FC236}">
                <a16:creationId xmlns:a16="http://schemas.microsoft.com/office/drawing/2014/main" id="{A7012F43-10F9-A71D-4AD3-B6B145F3A053}"/>
              </a:ext>
            </a:extLst>
          </p:cNvPr>
          <p:cNvPicPr>
            <a:picLocks noGrp="1" noChangeAspect="1"/>
          </p:cNvPicPr>
          <p:nvPr>
            <p:ph idx="1"/>
          </p:nvPr>
        </p:nvPicPr>
        <p:blipFill>
          <a:blip r:embed="rId2"/>
          <a:stretch>
            <a:fillRect/>
          </a:stretch>
        </p:blipFill>
        <p:spPr>
          <a:xfrm>
            <a:off x="677863" y="1845914"/>
            <a:ext cx="8596312" cy="4474271"/>
          </a:xfrm>
        </p:spPr>
      </p:pic>
      <p:pic>
        <p:nvPicPr>
          <p:cNvPr id="6" name="Picture 2" descr="CARS24 - Wikipedia">
            <a:extLst>
              <a:ext uri="{FF2B5EF4-FFF2-40B4-BE49-F238E27FC236}">
                <a16:creationId xmlns:a16="http://schemas.microsoft.com/office/drawing/2014/main" id="{C58598DE-FE8A-4BD4-69C1-614B8123A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8124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B8A1-1E91-FE8D-3F58-5B886AF85B5B}"/>
              </a:ext>
            </a:extLst>
          </p:cNvPr>
          <p:cNvSpPr>
            <a:spLocks noGrp="1"/>
          </p:cNvSpPr>
          <p:nvPr>
            <p:ph type="title"/>
          </p:nvPr>
        </p:nvSpPr>
        <p:spPr/>
        <p:txBody>
          <a:bodyPr/>
          <a:lstStyle/>
          <a:p>
            <a:pPr algn="ctr"/>
            <a:r>
              <a:rPr lang="en-US" b="1" u="sng" dirty="0">
                <a:solidFill>
                  <a:schemeClr val="tx2"/>
                </a:solidFill>
              </a:rPr>
              <a:t>Data Visualization using Python</a:t>
            </a:r>
            <a:endParaRPr lang="en-IN" b="1" u="sng" dirty="0">
              <a:solidFill>
                <a:schemeClr val="tx2"/>
              </a:solidFill>
            </a:endParaRPr>
          </a:p>
        </p:txBody>
      </p:sp>
      <p:sp>
        <p:nvSpPr>
          <p:cNvPr id="7" name="Content Placeholder 6">
            <a:extLst>
              <a:ext uri="{FF2B5EF4-FFF2-40B4-BE49-F238E27FC236}">
                <a16:creationId xmlns:a16="http://schemas.microsoft.com/office/drawing/2014/main" id="{F56CE6AE-76A5-D835-52F3-A91FCABE18F1}"/>
              </a:ext>
            </a:extLst>
          </p:cNvPr>
          <p:cNvSpPr>
            <a:spLocks noGrp="1"/>
          </p:cNvSpPr>
          <p:nvPr>
            <p:ph idx="1"/>
          </p:nvPr>
        </p:nvSpPr>
        <p:spPr>
          <a:xfrm>
            <a:off x="677334" y="1536193"/>
            <a:ext cx="8596668" cy="4505170"/>
          </a:xfrm>
        </p:spPr>
        <p:txBody>
          <a:bodyPr/>
          <a:lstStyle/>
          <a:p>
            <a:r>
              <a:rPr lang="en-US" dirty="0"/>
              <a:t>Histogram:</a:t>
            </a:r>
            <a:endParaRPr lang="en-IN" dirty="0"/>
          </a:p>
        </p:txBody>
      </p:sp>
      <p:pic>
        <p:nvPicPr>
          <p:cNvPr id="8" name="Content Placeholder 4">
            <a:extLst>
              <a:ext uri="{FF2B5EF4-FFF2-40B4-BE49-F238E27FC236}">
                <a16:creationId xmlns:a16="http://schemas.microsoft.com/office/drawing/2014/main" id="{56903B00-6EE7-B695-00DE-907291DF3C8D}"/>
              </a:ext>
            </a:extLst>
          </p:cNvPr>
          <p:cNvPicPr>
            <a:picLocks noChangeAspect="1"/>
          </p:cNvPicPr>
          <p:nvPr/>
        </p:nvPicPr>
        <p:blipFill>
          <a:blip r:embed="rId2"/>
          <a:stretch>
            <a:fillRect/>
          </a:stretch>
        </p:blipFill>
        <p:spPr>
          <a:xfrm>
            <a:off x="563786" y="1930400"/>
            <a:ext cx="9464064" cy="4654740"/>
          </a:xfrm>
          <a:prstGeom prst="rect">
            <a:avLst/>
          </a:prstGeom>
        </p:spPr>
      </p:pic>
      <p:pic>
        <p:nvPicPr>
          <p:cNvPr id="9" name="Picture 2" descr="CARS24 - Wikipedia">
            <a:extLst>
              <a:ext uri="{FF2B5EF4-FFF2-40B4-BE49-F238E27FC236}">
                <a16:creationId xmlns:a16="http://schemas.microsoft.com/office/drawing/2014/main" id="{A8F29526-A4C8-8505-8297-F9C6B2816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8235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F99C-16D5-994B-390B-97A3B352CD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4747C6-DD08-4BCF-AA30-B6FEC7FE9A47}"/>
              </a:ext>
            </a:extLst>
          </p:cNvPr>
          <p:cNvSpPr>
            <a:spLocks noGrp="1"/>
          </p:cNvSpPr>
          <p:nvPr>
            <p:ph idx="1"/>
          </p:nvPr>
        </p:nvSpPr>
        <p:spPr>
          <a:xfrm>
            <a:off x="677334" y="1630237"/>
            <a:ext cx="8596668" cy="3880773"/>
          </a:xfrm>
        </p:spPr>
        <p:txBody>
          <a:bodyPr/>
          <a:lstStyle/>
          <a:p>
            <a:r>
              <a:rPr lang="en-US" dirty="0"/>
              <a:t>Pie-Chart</a:t>
            </a:r>
            <a:br>
              <a:rPr lang="en-US" dirty="0"/>
            </a:br>
            <a:endParaRPr lang="en-US" dirty="0"/>
          </a:p>
          <a:p>
            <a:endParaRPr lang="en-IN" dirty="0"/>
          </a:p>
        </p:txBody>
      </p:sp>
      <p:pic>
        <p:nvPicPr>
          <p:cNvPr id="4" name="Picture 2" descr="CARS24 - Wikipedia">
            <a:extLst>
              <a:ext uri="{FF2B5EF4-FFF2-40B4-BE49-F238E27FC236}">
                <a16:creationId xmlns:a16="http://schemas.microsoft.com/office/drawing/2014/main" id="{93F3E59F-F03D-1E73-C7E1-B9CC61826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04B0260-FC26-F287-A6C3-09A3BCC65B71}"/>
              </a:ext>
            </a:extLst>
          </p:cNvPr>
          <p:cNvPicPr>
            <a:picLocks noChangeAspect="1"/>
          </p:cNvPicPr>
          <p:nvPr/>
        </p:nvPicPr>
        <p:blipFill>
          <a:blip r:embed="rId3"/>
          <a:stretch>
            <a:fillRect/>
          </a:stretch>
        </p:blipFill>
        <p:spPr>
          <a:xfrm>
            <a:off x="979740" y="2215193"/>
            <a:ext cx="7871652" cy="4316453"/>
          </a:xfrm>
          <a:prstGeom prst="rect">
            <a:avLst/>
          </a:prstGeom>
        </p:spPr>
      </p:pic>
    </p:spTree>
    <p:extLst>
      <p:ext uri="{BB962C8B-B14F-4D97-AF65-F5344CB8AC3E}">
        <p14:creationId xmlns:p14="http://schemas.microsoft.com/office/powerpoint/2010/main" val="2831442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71EB-A2BE-99BA-FE33-7B4A2A2D72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637154-3B4E-77B7-9BCB-9ECA2DFE949C}"/>
              </a:ext>
            </a:extLst>
          </p:cNvPr>
          <p:cNvSpPr>
            <a:spLocks noGrp="1"/>
          </p:cNvSpPr>
          <p:nvPr>
            <p:ph idx="1"/>
          </p:nvPr>
        </p:nvSpPr>
        <p:spPr>
          <a:xfrm>
            <a:off x="630936" y="1488613"/>
            <a:ext cx="8596668" cy="3880773"/>
          </a:xfrm>
        </p:spPr>
        <p:txBody>
          <a:bodyPr/>
          <a:lstStyle/>
          <a:p>
            <a:r>
              <a:rPr lang="en-US" dirty="0"/>
              <a:t>Box-Plot</a:t>
            </a:r>
            <a:endParaRPr lang="en-IN" dirty="0"/>
          </a:p>
        </p:txBody>
      </p:sp>
      <p:pic>
        <p:nvPicPr>
          <p:cNvPr id="4" name="Picture 2" descr="CARS24 - Wikipedia">
            <a:extLst>
              <a:ext uri="{FF2B5EF4-FFF2-40B4-BE49-F238E27FC236}">
                <a16:creationId xmlns:a16="http://schemas.microsoft.com/office/drawing/2014/main" id="{5E764725-4C06-69C0-7C73-2A19819C0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C331522-8543-1EC5-C671-E5B8747845B8}"/>
              </a:ext>
            </a:extLst>
          </p:cNvPr>
          <p:cNvPicPr>
            <a:picLocks noChangeAspect="1"/>
          </p:cNvPicPr>
          <p:nvPr/>
        </p:nvPicPr>
        <p:blipFill>
          <a:blip r:embed="rId3"/>
          <a:stretch>
            <a:fillRect/>
          </a:stretch>
        </p:blipFill>
        <p:spPr>
          <a:xfrm>
            <a:off x="677334" y="1930401"/>
            <a:ext cx="4752829" cy="2577592"/>
          </a:xfrm>
          <a:prstGeom prst="rect">
            <a:avLst/>
          </a:prstGeom>
        </p:spPr>
      </p:pic>
      <p:pic>
        <p:nvPicPr>
          <p:cNvPr id="8" name="Picture 7">
            <a:extLst>
              <a:ext uri="{FF2B5EF4-FFF2-40B4-BE49-F238E27FC236}">
                <a16:creationId xmlns:a16="http://schemas.microsoft.com/office/drawing/2014/main" id="{8011EC77-7232-CB26-EFED-70FE16025503}"/>
              </a:ext>
            </a:extLst>
          </p:cNvPr>
          <p:cNvPicPr>
            <a:picLocks noChangeAspect="1"/>
          </p:cNvPicPr>
          <p:nvPr/>
        </p:nvPicPr>
        <p:blipFill>
          <a:blip r:embed="rId4"/>
          <a:stretch>
            <a:fillRect/>
          </a:stretch>
        </p:blipFill>
        <p:spPr>
          <a:xfrm>
            <a:off x="5476561" y="1930400"/>
            <a:ext cx="4088063" cy="2555039"/>
          </a:xfrm>
          <a:prstGeom prst="rect">
            <a:avLst/>
          </a:prstGeom>
        </p:spPr>
      </p:pic>
    </p:spTree>
    <p:extLst>
      <p:ext uri="{BB962C8B-B14F-4D97-AF65-F5344CB8AC3E}">
        <p14:creationId xmlns:p14="http://schemas.microsoft.com/office/powerpoint/2010/main" val="2224588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6CAA-5D99-DF6D-8BF4-AA1836AA42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1BF805-C136-010F-A781-655C370B7C70}"/>
              </a:ext>
            </a:extLst>
          </p:cNvPr>
          <p:cNvSpPr>
            <a:spLocks noGrp="1"/>
          </p:cNvSpPr>
          <p:nvPr>
            <p:ph idx="1"/>
          </p:nvPr>
        </p:nvSpPr>
        <p:spPr>
          <a:xfrm>
            <a:off x="630936" y="1488613"/>
            <a:ext cx="8596668" cy="3880773"/>
          </a:xfrm>
        </p:spPr>
        <p:txBody>
          <a:bodyPr/>
          <a:lstStyle/>
          <a:p>
            <a:r>
              <a:rPr lang="en-US" dirty="0" err="1"/>
              <a:t>HeatMap</a:t>
            </a:r>
            <a:r>
              <a:rPr lang="en-US" dirty="0"/>
              <a:t>:</a:t>
            </a:r>
            <a:endParaRPr lang="en-IN" dirty="0"/>
          </a:p>
        </p:txBody>
      </p:sp>
      <p:pic>
        <p:nvPicPr>
          <p:cNvPr id="4" name="Picture 2" descr="CARS24 - Wikipedia">
            <a:extLst>
              <a:ext uri="{FF2B5EF4-FFF2-40B4-BE49-F238E27FC236}">
                <a16:creationId xmlns:a16="http://schemas.microsoft.com/office/drawing/2014/main" id="{92E544A7-34BF-A88C-AC74-41DD61074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DF162C4-DE01-F0B7-59A4-6322702EC404}"/>
              </a:ext>
            </a:extLst>
          </p:cNvPr>
          <p:cNvPicPr>
            <a:picLocks noChangeAspect="1"/>
          </p:cNvPicPr>
          <p:nvPr/>
        </p:nvPicPr>
        <p:blipFill>
          <a:blip r:embed="rId3"/>
          <a:stretch>
            <a:fillRect/>
          </a:stretch>
        </p:blipFill>
        <p:spPr>
          <a:xfrm>
            <a:off x="886968" y="1930400"/>
            <a:ext cx="8596668" cy="4600244"/>
          </a:xfrm>
          <a:prstGeom prst="rect">
            <a:avLst/>
          </a:prstGeom>
        </p:spPr>
      </p:pic>
    </p:spTree>
    <p:extLst>
      <p:ext uri="{BB962C8B-B14F-4D97-AF65-F5344CB8AC3E}">
        <p14:creationId xmlns:p14="http://schemas.microsoft.com/office/powerpoint/2010/main" val="2860615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F9EB-1116-3370-339C-52DAE3832C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3F7F20-770F-4807-7939-900571BB8C22}"/>
              </a:ext>
            </a:extLst>
          </p:cNvPr>
          <p:cNvSpPr>
            <a:spLocks noGrp="1"/>
          </p:cNvSpPr>
          <p:nvPr>
            <p:ph idx="1"/>
          </p:nvPr>
        </p:nvSpPr>
        <p:spPr>
          <a:xfrm>
            <a:off x="457878" y="1488613"/>
            <a:ext cx="8596668" cy="3880773"/>
          </a:xfrm>
        </p:spPr>
        <p:txBody>
          <a:bodyPr/>
          <a:lstStyle/>
          <a:p>
            <a:r>
              <a:rPr lang="en-US" dirty="0" err="1"/>
              <a:t>ScatterPlot</a:t>
            </a:r>
            <a:r>
              <a:rPr lang="en-US" dirty="0"/>
              <a:t>:</a:t>
            </a:r>
            <a:endParaRPr lang="en-IN" dirty="0"/>
          </a:p>
        </p:txBody>
      </p:sp>
      <p:pic>
        <p:nvPicPr>
          <p:cNvPr id="4" name="Picture 2" descr="CARS24 - Wikipedia">
            <a:extLst>
              <a:ext uri="{FF2B5EF4-FFF2-40B4-BE49-F238E27FC236}">
                <a16:creationId xmlns:a16="http://schemas.microsoft.com/office/drawing/2014/main" id="{D501804E-AB56-9FCC-B250-9833C1668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DA19D81-94CB-F69B-B60F-C4AB78AB6F67}"/>
              </a:ext>
            </a:extLst>
          </p:cNvPr>
          <p:cNvPicPr>
            <a:picLocks noChangeAspect="1"/>
          </p:cNvPicPr>
          <p:nvPr/>
        </p:nvPicPr>
        <p:blipFill>
          <a:blip r:embed="rId3"/>
          <a:stretch>
            <a:fillRect/>
          </a:stretch>
        </p:blipFill>
        <p:spPr>
          <a:xfrm>
            <a:off x="457878" y="2031346"/>
            <a:ext cx="9054546" cy="4217053"/>
          </a:xfrm>
          <a:prstGeom prst="rect">
            <a:avLst/>
          </a:prstGeom>
        </p:spPr>
      </p:pic>
    </p:spTree>
    <p:extLst>
      <p:ext uri="{BB962C8B-B14F-4D97-AF65-F5344CB8AC3E}">
        <p14:creationId xmlns:p14="http://schemas.microsoft.com/office/powerpoint/2010/main" val="6369561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9DFF-1BB8-612A-D137-9C259807035C}"/>
              </a:ext>
            </a:extLst>
          </p:cNvPr>
          <p:cNvSpPr>
            <a:spLocks noGrp="1"/>
          </p:cNvSpPr>
          <p:nvPr>
            <p:ph type="title"/>
          </p:nvPr>
        </p:nvSpPr>
        <p:spPr/>
        <p:txBody>
          <a:bodyPr/>
          <a:lstStyle/>
          <a:p>
            <a:pPr algn="ctr"/>
            <a:r>
              <a:rPr lang="en-US" dirty="0">
                <a:solidFill>
                  <a:schemeClr val="tx2"/>
                </a:solidFill>
              </a:rPr>
              <a:t>Power BI Dashboards</a:t>
            </a:r>
            <a:endParaRPr lang="en-IN" dirty="0">
              <a:solidFill>
                <a:schemeClr val="tx2"/>
              </a:solidFill>
            </a:endParaRPr>
          </a:p>
        </p:txBody>
      </p:sp>
      <p:pic>
        <p:nvPicPr>
          <p:cNvPr id="5" name="Content Placeholder 4">
            <a:extLst>
              <a:ext uri="{FF2B5EF4-FFF2-40B4-BE49-F238E27FC236}">
                <a16:creationId xmlns:a16="http://schemas.microsoft.com/office/drawing/2014/main" id="{AD3FC1F8-B35F-0059-8D67-874F0A207DE3}"/>
              </a:ext>
            </a:extLst>
          </p:cNvPr>
          <p:cNvPicPr>
            <a:picLocks noGrp="1" noChangeAspect="1"/>
          </p:cNvPicPr>
          <p:nvPr>
            <p:ph idx="1"/>
          </p:nvPr>
        </p:nvPicPr>
        <p:blipFill>
          <a:blip r:embed="rId2"/>
          <a:stretch>
            <a:fillRect/>
          </a:stretch>
        </p:blipFill>
        <p:spPr>
          <a:xfrm>
            <a:off x="943039" y="1504313"/>
            <a:ext cx="8596312" cy="4439287"/>
          </a:xfrm>
        </p:spPr>
      </p:pic>
      <p:pic>
        <p:nvPicPr>
          <p:cNvPr id="6" name="Picture 2" descr="CARS24 - Wikipedia">
            <a:extLst>
              <a:ext uri="{FF2B5EF4-FFF2-40B4-BE49-F238E27FC236}">
                <a16:creationId xmlns:a16="http://schemas.microsoft.com/office/drawing/2014/main" id="{12DE113B-46F9-79B8-CFFA-51685C9E4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4046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C46E-19DF-A06D-B178-AC082499BD26}"/>
              </a:ext>
            </a:extLst>
          </p:cNvPr>
          <p:cNvSpPr>
            <a:spLocks noGrp="1"/>
          </p:cNvSpPr>
          <p:nvPr>
            <p:ph type="title"/>
          </p:nvPr>
        </p:nvSpPr>
        <p:spPr>
          <a:xfrm>
            <a:off x="787062" y="816638"/>
            <a:ext cx="8596668" cy="1320800"/>
          </a:xfrm>
        </p:spPr>
        <p:txBody>
          <a:bodyPr/>
          <a:lstStyle/>
          <a:p>
            <a:pPr algn="ctr"/>
            <a:r>
              <a:rPr lang="en-US" dirty="0">
                <a:solidFill>
                  <a:schemeClr val="tx2"/>
                </a:solidFill>
              </a:rPr>
              <a:t>Index</a:t>
            </a:r>
            <a:endParaRPr lang="en-IN" dirty="0">
              <a:solidFill>
                <a:schemeClr val="tx2"/>
              </a:solidFill>
            </a:endParaRPr>
          </a:p>
        </p:txBody>
      </p:sp>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p:txBody>
          <a:bodyPr/>
          <a:lstStyle/>
          <a:p>
            <a:r>
              <a:rPr lang="en-US" dirty="0">
                <a:latin typeface="Aptos" panose="020B0004020202020204" pitchFamily="34" charset="0"/>
              </a:rPr>
              <a:t>Objective of the mini project</a:t>
            </a:r>
          </a:p>
          <a:p>
            <a:r>
              <a:rPr lang="en-US" dirty="0">
                <a:latin typeface="Aptos" panose="020B0004020202020204" pitchFamily="34" charset="0"/>
              </a:rPr>
              <a:t>Requirements</a:t>
            </a:r>
          </a:p>
          <a:p>
            <a:r>
              <a:rPr lang="en-US" dirty="0">
                <a:latin typeface="Aptos" panose="020B0004020202020204" pitchFamily="34" charset="0"/>
              </a:rPr>
              <a:t>Flowchart</a:t>
            </a:r>
          </a:p>
          <a:p>
            <a:r>
              <a:rPr lang="en-US" dirty="0">
                <a:latin typeface="Aptos" panose="020B0004020202020204" pitchFamily="34" charset="0"/>
              </a:rPr>
              <a:t>Methodology(with code snippets)</a:t>
            </a:r>
          </a:p>
          <a:p>
            <a:r>
              <a:rPr lang="en-US" dirty="0">
                <a:latin typeface="Aptos" panose="020B0004020202020204" pitchFamily="34" charset="0"/>
              </a:rPr>
              <a:t>Data Visualization using Python Libraries</a:t>
            </a:r>
          </a:p>
          <a:p>
            <a:r>
              <a:rPr lang="en-US" dirty="0">
                <a:latin typeface="Aptos" panose="020B0004020202020204" pitchFamily="34" charset="0"/>
              </a:rPr>
              <a:t>Data Visualization(Using </a:t>
            </a:r>
            <a:r>
              <a:rPr lang="en-US" dirty="0" err="1">
                <a:latin typeface="Aptos" panose="020B0004020202020204" pitchFamily="34" charset="0"/>
              </a:rPr>
              <a:t>PowerBI</a:t>
            </a:r>
            <a:r>
              <a:rPr lang="en-US" dirty="0">
                <a:latin typeface="Aptos" panose="020B0004020202020204" pitchFamily="34" charset="0"/>
              </a:rPr>
              <a:t> dashboard)</a:t>
            </a:r>
          </a:p>
          <a:p>
            <a:r>
              <a:rPr lang="en-US" dirty="0">
                <a:latin typeface="Aptos" panose="020B0004020202020204" pitchFamily="34" charset="0"/>
              </a:rPr>
              <a:t>Conclusions Drawn</a:t>
            </a:r>
          </a:p>
          <a:p>
            <a:pPr marL="0" indent="0">
              <a:buNone/>
            </a:pPr>
            <a:endParaRPr lang="en-IN" dirty="0">
              <a:latin typeface="+mj-lt"/>
            </a:endParaRPr>
          </a:p>
        </p:txBody>
      </p:sp>
      <p:pic>
        <p:nvPicPr>
          <p:cNvPr id="8" name="Picture 2" descr="CARS24 - Wikipedia">
            <a:extLst>
              <a:ext uri="{FF2B5EF4-FFF2-40B4-BE49-F238E27FC236}">
                <a16:creationId xmlns:a16="http://schemas.microsoft.com/office/drawing/2014/main" id="{E6428D21-EC7F-38A7-F54B-23C008525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39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9151-F66A-9732-ED7C-D4D7C78D99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809AF8-7253-68E6-899B-2765AB687A6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34E024D-0D28-EFA5-5C1F-3AD410C7FEC5}"/>
              </a:ext>
            </a:extLst>
          </p:cNvPr>
          <p:cNvPicPr>
            <a:picLocks noChangeAspect="1"/>
          </p:cNvPicPr>
          <p:nvPr/>
        </p:nvPicPr>
        <p:blipFill>
          <a:blip r:embed="rId2"/>
          <a:stretch>
            <a:fillRect/>
          </a:stretch>
        </p:blipFill>
        <p:spPr>
          <a:xfrm>
            <a:off x="1013831" y="1270000"/>
            <a:ext cx="8335538" cy="4706007"/>
          </a:xfrm>
          <a:prstGeom prst="rect">
            <a:avLst/>
          </a:prstGeom>
        </p:spPr>
      </p:pic>
      <p:pic>
        <p:nvPicPr>
          <p:cNvPr id="6" name="Picture 2" descr="CARS24 - Wikipedia">
            <a:extLst>
              <a:ext uri="{FF2B5EF4-FFF2-40B4-BE49-F238E27FC236}">
                <a16:creationId xmlns:a16="http://schemas.microsoft.com/office/drawing/2014/main" id="{5882AAB8-C34E-993D-40F9-353372190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876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8263-C965-118E-9A8C-67841AAA7BC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C4836B0-069B-D118-38C6-B753F9DF265C}"/>
              </a:ext>
            </a:extLst>
          </p:cNvPr>
          <p:cNvPicPr>
            <a:picLocks noGrp="1" noChangeAspect="1"/>
          </p:cNvPicPr>
          <p:nvPr>
            <p:ph idx="1"/>
          </p:nvPr>
        </p:nvPicPr>
        <p:blipFill>
          <a:blip r:embed="rId2"/>
          <a:stretch>
            <a:fillRect/>
          </a:stretch>
        </p:blipFill>
        <p:spPr>
          <a:xfrm>
            <a:off x="1295321" y="1930400"/>
            <a:ext cx="7795991" cy="4453572"/>
          </a:xfrm>
        </p:spPr>
      </p:pic>
      <p:pic>
        <p:nvPicPr>
          <p:cNvPr id="6" name="Picture 2" descr="CARS24 - Wikipedia">
            <a:extLst>
              <a:ext uri="{FF2B5EF4-FFF2-40B4-BE49-F238E27FC236}">
                <a16:creationId xmlns:a16="http://schemas.microsoft.com/office/drawing/2014/main" id="{4EB7F790-E9CF-AC0B-DA92-79111F9C2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999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CBF1-EA39-F9EB-3C1C-1921A7B99D59}"/>
              </a:ext>
            </a:extLst>
          </p:cNvPr>
          <p:cNvSpPr>
            <a:spLocks noGrp="1"/>
          </p:cNvSpPr>
          <p:nvPr>
            <p:ph type="title"/>
          </p:nvPr>
        </p:nvSpPr>
        <p:spPr/>
        <p:txBody>
          <a:bodyPr/>
          <a:lstStyle/>
          <a:p>
            <a:pPr algn="ctr"/>
            <a:r>
              <a:rPr lang="en-US" dirty="0">
                <a:solidFill>
                  <a:schemeClr val="tx2"/>
                </a:solidFill>
              </a:rPr>
              <a:t>Conclusions Drawn from the data extracted</a:t>
            </a:r>
            <a:endParaRPr lang="en-IN" dirty="0">
              <a:solidFill>
                <a:schemeClr val="tx2"/>
              </a:solidFill>
            </a:endParaRPr>
          </a:p>
        </p:txBody>
      </p:sp>
      <p:sp>
        <p:nvSpPr>
          <p:cNvPr id="3" name="Content Placeholder 2">
            <a:extLst>
              <a:ext uri="{FF2B5EF4-FFF2-40B4-BE49-F238E27FC236}">
                <a16:creationId xmlns:a16="http://schemas.microsoft.com/office/drawing/2014/main" id="{60224B91-9F77-5C23-CCCF-3032362240EE}"/>
              </a:ext>
            </a:extLst>
          </p:cNvPr>
          <p:cNvSpPr>
            <a:spLocks noGrp="1"/>
          </p:cNvSpPr>
          <p:nvPr>
            <p:ph idx="1"/>
          </p:nvPr>
        </p:nvSpPr>
        <p:spPr/>
        <p:txBody>
          <a:bodyPr/>
          <a:lstStyle/>
          <a:p>
            <a:pPr marL="0" indent="0">
              <a:buNone/>
            </a:pPr>
            <a:r>
              <a:rPr lang="en-US" dirty="0"/>
              <a:t>1. </a:t>
            </a:r>
            <a:r>
              <a:rPr lang="en-US" b="1" u="sng" dirty="0"/>
              <a:t>Price Considerations:</a:t>
            </a:r>
          </a:p>
          <a:p>
            <a:pPr>
              <a:buFont typeface="Wingdings" panose="05000000000000000000" pitchFamily="2" charset="2"/>
              <a:buChar char="Ø"/>
            </a:pPr>
            <a:r>
              <a:rPr lang="en-US" dirty="0"/>
              <a:t>Most used cars in the market are priced between 2-8 lakhs, with the most common range being 4-6 lakhs.</a:t>
            </a:r>
          </a:p>
          <a:p>
            <a:pPr>
              <a:buFont typeface="Wingdings" panose="05000000000000000000" pitchFamily="2" charset="2"/>
              <a:buChar char="Ø"/>
            </a:pPr>
            <a:r>
              <a:rPr lang="en-US" dirty="0"/>
              <a:t>Newer cars (2019-2022 models) are more abundant and generally pricier.</a:t>
            </a:r>
          </a:p>
          <a:p>
            <a:pPr>
              <a:buFont typeface="Wingdings" panose="05000000000000000000" pitchFamily="2" charset="2"/>
              <a:buChar char="Ø"/>
            </a:pPr>
            <a:r>
              <a:rPr lang="en-US" dirty="0"/>
              <a:t>Diesel cars tend to be more expensive, followed by petrol, with CNG being the most affordable option.</a:t>
            </a:r>
          </a:p>
          <a:p>
            <a:pPr>
              <a:buFont typeface="Wingdings" panose="05000000000000000000" pitchFamily="2" charset="2"/>
              <a:buChar char="Ø"/>
            </a:pPr>
            <a:r>
              <a:rPr lang="en-US" dirty="0"/>
              <a:t>Automatic transmission vehicles command a premium over manual ones.</a:t>
            </a:r>
          </a:p>
          <a:p>
            <a:pPr marL="0" indent="0">
              <a:buNone/>
            </a:pPr>
            <a:endParaRPr lang="en-IN" dirty="0"/>
          </a:p>
        </p:txBody>
      </p:sp>
      <p:pic>
        <p:nvPicPr>
          <p:cNvPr id="4" name="Picture 2" descr="CARS24 - Wikipedia">
            <a:extLst>
              <a:ext uri="{FF2B5EF4-FFF2-40B4-BE49-F238E27FC236}">
                <a16:creationId xmlns:a16="http://schemas.microsoft.com/office/drawing/2014/main" id="{C288F089-CF6C-19F6-EBAD-6AABFA60B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1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D9C9E-EECB-AF47-1CA8-A6F52C46B4F3}"/>
              </a:ext>
            </a:extLst>
          </p:cNvPr>
          <p:cNvSpPr>
            <a:spLocks noGrp="1"/>
          </p:cNvSpPr>
          <p:nvPr>
            <p:ph idx="1"/>
          </p:nvPr>
        </p:nvSpPr>
        <p:spPr>
          <a:xfrm>
            <a:off x="659046" y="1426465"/>
            <a:ext cx="8596668" cy="4779490"/>
          </a:xfrm>
        </p:spPr>
        <p:txBody>
          <a:bodyPr>
            <a:normAutofit/>
          </a:bodyPr>
          <a:lstStyle/>
          <a:p>
            <a:pPr marL="0" indent="0">
              <a:buNone/>
            </a:pPr>
            <a:r>
              <a:rPr lang="en-US" dirty="0"/>
              <a:t>2. </a:t>
            </a:r>
            <a:r>
              <a:rPr lang="en-US" b="1" u="sng" dirty="0"/>
              <a:t>Mileage Insights:</a:t>
            </a:r>
          </a:p>
          <a:p>
            <a:pPr>
              <a:buFont typeface="Wingdings" panose="05000000000000000000" pitchFamily="2" charset="2"/>
              <a:buChar char="Ø"/>
            </a:pPr>
            <a:r>
              <a:rPr lang="en-US" dirty="0"/>
              <a:t> The majority of used cars have been driven between 20,000 to 80,000 kilometers.</a:t>
            </a:r>
          </a:p>
          <a:p>
            <a:pPr>
              <a:buFont typeface="Wingdings" panose="05000000000000000000" pitchFamily="2" charset="2"/>
              <a:buChar char="Ø"/>
            </a:pPr>
            <a:r>
              <a:rPr lang="en-US" dirty="0"/>
              <a:t> Higher mileage generally correlates with lower prices, but other factors like brand and condition also play a role.</a:t>
            </a:r>
          </a:p>
          <a:p>
            <a:pPr marL="0" indent="0">
              <a:buNone/>
            </a:pPr>
            <a:endParaRPr lang="en-US" dirty="0"/>
          </a:p>
          <a:p>
            <a:pPr marL="0" indent="0">
              <a:buNone/>
            </a:pPr>
            <a:r>
              <a:rPr lang="en-US" dirty="0"/>
              <a:t>3. </a:t>
            </a:r>
            <a:r>
              <a:rPr lang="en-US" b="1" u="sng" dirty="0"/>
              <a:t>Fuel Type Availability:</a:t>
            </a:r>
          </a:p>
          <a:p>
            <a:pPr>
              <a:buFont typeface="Wingdings" panose="05000000000000000000" pitchFamily="2" charset="2"/>
              <a:buChar char="Ø"/>
            </a:pPr>
            <a:r>
              <a:rPr lang="en-US" dirty="0"/>
              <a:t>Petrol cars dominate the market (about 80%), offering the widest choice.</a:t>
            </a:r>
          </a:p>
          <a:p>
            <a:pPr>
              <a:buFont typeface="Wingdings" panose="05000000000000000000" pitchFamily="2" charset="2"/>
              <a:buChar char="Ø"/>
            </a:pPr>
            <a:r>
              <a:rPr lang="en-US" dirty="0"/>
              <a:t> Diesel cars make up about 15% of the market and tend to be pricier.</a:t>
            </a:r>
          </a:p>
          <a:p>
            <a:pPr>
              <a:buFont typeface="Wingdings" panose="05000000000000000000" pitchFamily="2" charset="2"/>
              <a:buChar char="Ø"/>
            </a:pPr>
            <a:r>
              <a:rPr lang="en-US" dirty="0"/>
              <a:t> CNG cars are less common but offer an economical option for budget-conscious buyers.</a:t>
            </a:r>
            <a:endParaRPr lang="en-IN" dirty="0"/>
          </a:p>
        </p:txBody>
      </p:sp>
      <p:pic>
        <p:nvPicPr>
          <p:cNvPr id="4" name="Picture 2" descr="CARS24 - Wikipedia">
            <a:extLst>
              <a:ext uri="{FF2B5EF4-FFF2-40B4-BE49-F238E27FC236}">
                <a16:creationId xmlns:a16="http://schemas.microsoft.com/office/drawing/2014/main" id="{84FC7618-FCF8-3E30-7F9A-4348C8BF8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5678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82A4-089A-08C7-12EB-7153DCA2342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D3B1026-D7E7-4008-ABA5-75E4318CD1DA}"/>
              </a:ext>
            </a:extLst>
          </p:cNvPr>
          <p:cNvSpPr>
            <a:spLocks noGrp="1"/>
          </p:cNvSpPr>
          <p:nvPr>
            <p:ph idx="1"/>
          </p:nvPr>
        </p:nvSpPr>
        <p:spPr>
          <a:xfrm>
            <a:off x="677334" y="1362457"/>
            <a:ext cx="8596668" cy="5559552"/>
          </a:xfrm>
        </p:spPr>
        <p:txBody>
          <a:bodyPr>
            <a:normAutofit/>
          </a:bodyPr>
          <a:lstStyle/>
          <a:p>
            <a:pPr marL="0" indent="0">
              <a:buNone/>
            </a:pPr>
            <a:r>
              <a:rPr lang="en-US" dirty="0"/>
              <a:t>4. </a:t>
            </a:r>
            <a:r>
              <a:rPr lang="en-US" b="1" u="sng" dirty="0"/>
              <a:t>Transmission Options:</a:t>
            </a:r>
          </a:p>
          <a:p>
            <a:pPr>
              <a:buFont typeface="Wingdings" panose="05000000000000000000" pitchFamily="2" charset="2"/>
              <a:buChar char="Ø"/>
            </a:pPr>
            <a:r>
              <a:rPr lang="en-US" dirty="0"/>
              <a:t>Manual transmission cars are more widely available (75% of the market) and generally cheaper.</a:t>
            </a:r>
          </a:p>
          <a:p>
            <a:pPr>
              <a:buFont typeface="Wingdings" panose="05000000000000000000" pitchFamily="2" charset="2"/>
              <a:buChar char="Ø"/>
            </a:pPr>
            <a:r>
              <a:rPr lang="en-US" dirty="0"/>
              <a:t>Automatic cars, while pricier, are increasing in availability, especially in newer models.</a:t>
            </a:r>
          </a:p>
          <a:p>
            <a:pPr>
              <a:buFont typeface="Wingdings" panose="05000000000000000000" pitchFamily="2" charset="2"/>
              <a:buChar char="Ø"/>
            </a:pPr>
            <a:endParaRPr lang="en-US" dirty="0"/>
          </a:p>
          <a:p>
            <a:pPr marL="0" indent="0">
              <a:buNone/>
            </a:pPr>
            <a:r>
              <a:rPr lang="en-US" dirty="0"/>
              <a:t>5. </a:t>
            </a:r>
            <a:r>
              <a:rPr lang="en-US" b="1" u="sng" dirty="0"/>
              <a:t>Brand-Specific Insights:</a:t>
            </a:r>
          </a:p>
          <a:p>
            <a:pPr>
              <a:buFont typeface="Wingdings" panose="05000000000000000000" pitchFamily="2" charset="2"/>
              <a:buChar char="Ø"/>
            </a:pPr>
            <a:r>
              <a:rPr lang="en-US" dirty="0"/>
              <a:t>Maruti: Offers the most affordable options with a focus on manual transmission and petrol engines.</a:t>
            </a:r>
          </a:p>
          <a:p>
            <a:pPr>
              <a:buFont typeface="Wingdings" panose="05000000000000000000" pitchFamily="2" charset="2"/>
              <a:buChar char="Ø"/>
            </a:pPr>
            <a:r>
              <a:rPr lang="en-US" dirty="0"/>
              <a:t>Tata: Shows rapid price increases in recent models. Offers more diesel options compared to other brands.</a:t>
            </a:r>
          </a:p>
          <a:p>
            <a:pPr>
              <a:buFont typeface="Wingdings" panose="05000000000000000000" pitchFamily="2" charset="2"/>
              <a:buChar char="Ø"/>
            </a:pPr>
            <a:r>
              <a:rPr lang="en-US" dirty="0"/>
              <a:t>Hyundai: Provides a balanced mix of fuel types and steady price progression over the years.</a:t>
            </a:r>
          </a:p>
          <a:p>
            <a:pPr>
              <a:buFont typeface="Wingdings" panose="05000000000000000000" pitchFamily="2" charset="2"/>
              <a:buChar char="Ø"/>
            </a:pPr>
            <a:r>
              <a:rPr lang="en-US" dirty="0"/>
              <a:t>Toyota: Maintains higher prices even for older models. Offers mostly petrol cars with a good mix of automatic options.</a:t>
            </a:r>
          </a:p>
          <a:p>
            <a:pPr>
              <a:buFont typeface="Wingdings" panose="05000000000000000000" pitchFamily="2" charset="2"/>
              <a:buChar char="Ø"/>
            </a:pPr>
            <a:endParaRPr lang="en-IN" dirty="0"/>
          </a:p>
        </p:txBody>
      </p:sp>
      <p:pic>
        <p:nvPicPr>
          <p:cNvPr id="4" name="Picture 2" descr="CARS24 - Wikipedia">
            <a:extLst>
              <a:ext uri="{FF2B5EF4-FFF2-40B4-BE49-F238E27FC236}">
                <a16:creationId xmlns:a16="http://schemas.microsoft.com/office/drawing/2014/main" id="{7B6FA45B-A472-452E-3DC6-268678ECC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5376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42C7-6DB9-AAC3-5B20-46CE7B0DBC80}"/>
              </a:ext>
            </a:extLst>
          </p:cNvPr>
          <p:cNvSpPr>
            <a:spLocks noGrp="1"/>
          </p:cNvSpPr>
          <p:nvPr>
            <p:ph type="title"/>
          </p:nvPr>
        </p:nvSpPr>
        <p:spPr/>
        <p:txBody>
          <a:bodyPr/>
          <a:lstStyle/>
          <a:p>
            <a:pPr algn="ctr"/>
            <a:r>
              <a:rPr lang="en-IN" dirty="0">
                <a:solidFill>
                  <a:schemeClr val="tx2"/>
                </a:solidFill>
              </a:rPr>
              <a:t>Challenges and Overcoming Them</a:t>
            </a:r>
          </a:p>
        </p:txBody>
      </p:sp>
      <p:sp>
        <p:nvSpPr>
          <p:cNvPr id="3" name="Content Placeholder 2">
            <a:extLst>
              <a:ext uri="{FF2B5EF4-FFF2-40B4-BE49-F238E27FC236}">
                <a16:creationId xmlns:a16="http://schemas.microsoft.com/office/drawing/2014/main" id="{36EA1FAC-44AE-B032-F33F-DC9ED6F25072}"/>
              </a:ext>
            </a:extLst>
          </p:cNvPr>
          <p:cNvSpPr>
            <a:spLocks noGrp="1"/>
          </p:cNvSpPr>
          <p:nvPr>
            <p:ph idx="1"/>
          </p:nvPr>
        </p:nvSpPr>
        <p:spPr/>
        <p:txBody>
          <a:bodyPr>
            <a:normAutofit/>
          </a:bodyPr>
          <a:lstStyle/>
          <a:p>
            <a:pPr marL="0" indent="0">
              <a:buNone/>
            </a:pPr>
            <a:r>
              <a:rPr lang="en-US" b="1" u="sng" dirty="0"/>
              <a:t>Dynamic Data Loading:</a:t>
            </a:r>
          </a:p>
          <a:p>
            <a:pPr>
              <a:buFont typeface="Wingdings" panose="05000000000000000000" pitchFamily="2" charset="2"/>
              <a:buChar char="Ø"/>
            </a:pPr>
            <a:r>
              <a:rPr lang="en-US" dirty="0" err="1"/>
              <a:t>BeautifulSoup</a:t>
            </a:r>
            <a:r>
              <a:rPr lang="en-US" dirty="0"/>
              <a:t> alone was inadequate due to dynamic content loading on the website.</a:t>
            </a:r>
          </a:p>
          <a:p>
            <a:pPr>
              <a:buFont typeface="Wingdings" panose="05000000000000000000" pitchFamily="2" charset="2"/>
              <a:buChar char="Ø"/>
            </a:pPr>
            <a:r>
              <a:rPr lang="en-US" dirty="0"/>
              <a:t> This challenge was overcome by using Selenium to automate browser actions and fully load the data before extraction.</a:t>
            </a:r>
          </a:p>
          <a:p>
            <a:pPr>
              <a:buFont typeface="Wingdings" panose="05000000000000000000" pitchFamily="2" charset="2"/>
              <a:buChar char="Ø"/>
            </a:pPr>
            <a:endParaRPr lang="en-US" dirty="0"/>
          </a:p>
          <a:p>
            <a:pPr marL="0" indent="0">
              <a:buNone/>
            </a:pPr>
            <a:r>
              <a:rPr lang="en-US" b="1" u="sng" dirty="0"/>
              <a:t> Data Cleaning: </a:t>
            </a:r>
          </a:p>
          <a:p>
            <a:pPr>
              <a:buFont typeface="Wingdings" panose="05000000000000000000" pitchFamily="2" charset="2"/>
              <a:buChar char="Ø"/>
            </a:pPr>
            <a:r>
              <a:rPr lang="en-US" dirty="0"/>
              <a:t>The extracted data required significant cleaning, especially in standardizing car names and separating the manufacture year from the car name for better readability and conversion to correct data types.</a:t>
            </a:r>
            <a:endParaRPr lang="en-IN" dirty="0"/>
          </a:p>
        </p:txBody>
      </p:sp>
    </p:spTree>
    <p:extLst>
      <p:ext uri="{BB962C8B-B14F-4D97-AF65-F5344CB8AC3E}">
        <p14:creationId xmlns:p14="http://schemas.microsoft.com/office/powerpoint/2010/main" val="18298291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394A-E54F-4471-D9D7-2E94172F98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DC061F-8C03-01F3-8EDC-7A32E6766B69}"/>
              </a:ext>
            </a:extLst>
          </p:cNvPr>
          <p:cNvSpPr>
            <a:spLocks noGrp="1"/>
          </p:cNvSpPr>
          <p:nvPr>
            <p:ph idx="1"/>
          </p:nvPr>
        </p:nvSpPr>
        <p:spPr/>
        <p:txBody>
          <a:bodyPr/>
          <a:lstStyle/>
          <a:p>
            <a:endParaRPr lang="en-IN"/>
          </a:p>
        </p:txBody>
      </p:sp>
      <p:pic>
        <p:nvPicPr>
          <p:cNvPr id="8194" name="Picture 2" descr="Thank You Images – Browse 313,528 Stock Photos, Vectors, and Video | Adobe  Stock">
            <a:extLst>
              <a:ext uri="{FF2B5EF4-FFF2-40B4-BE49-F238E27FC236}">
                <a16:creationId xmlns:a16="http://schemas.microsoft.com/office/drawing/2014/main" id="{38B2F888-70A3-60C6-92AA-AC3723BBC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26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177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269A-45B0-40A7-2F06-8736628CFD91}"/>
              </a:ext>
            </a:extLst>
          </p:cNvPr>
          <p:cNvSpPr>
            <a:spLocks noGrp="1"/>
          </p:cNvSpPr>
          <p:nvPr>
            <p:ph type="title"/>
          </p:nvPr>
        </p:nvSpPr>
        <p:spPr/>
        <p:txBody>
          <a:bodyPr/>
          <a:lstStyle/>
          <a:p>
            <a:pPr algn="ctr"/>
            <a:r>
              <a:rPr lang="en-US" dirty="0">
                <a:solidFill>
                  <a:schemeClr val="tx2"/>
                </a:solidFill>
              </a:rPr>
              <a:t>Objective of the Mini Project</a:t>
            </a:r>
            <a:endParaRPr lang="en-IN" dirty="0">
              <a:solidFill>
                <a:schemeClr val="tx2"/>
              </a:solidFill>
            </a:endParaRPr>
          </a:p>
        </p:txBody>
      </p:sp>
      <p:sp>
        <p:nvSpPr>
          <p:cNvPr id="4" name="Content Placeholder 3">
            <a:extLst>
              <a:ext uri="{FF2B5EF4-FFF2-40B4-BE49-F238E27FC236}">
                <a16:creationId xmlns:a16="http://schemas.microsoft.com/office/drawing/2014/main" id="{7C2839CD-F1CA-0031-7992-A973B6768955}"/>
              </a:ext>
            </a:extLst>
          </p:cNvPr>
          <p:cNvSpPr>
            <a:spLocks noGrp="1"/>
          </p:cNvSpPr>
          <p:nvPr>
            <p:ph idx="1"/>
          </p:nvPr>
        </p:nvSpPr>
        <p:spPr/>
        <p:txBody>
          <a:bodyPr/>
          <a:lstStyle/>
          <a:p>
            <a:r>
              <a:rPr lang="en-US" dirty="0"/>
              <a:t>The objective of this mini-project is to develop skills in web scraping by extracting and analyzing car details from Cars24.com. All team members gathered data specific to the Mumbai location, covering key information such as kilometers driven, year of manufacture, fuel type, transmission, and price. By the end of this project, members will have hands-on experience in web scraping, data cleaning, and presenting structured data for analysis.</a:t>
            </a:r>
          </a:p>
          <a:p>
            <a:endParaRPr lang="en-IN" dirty="0"/>
          </a:p>
        </p:txBody>
      </p:sp>
      <p:pic>
        <p:nvPicPr>
          <p:cNvPr id="2054" name="Picture 6" descr="Web Scraping With Python - Full Guide to Python Web Scraping">
            <a:extLst>
              <a:ext uri="{FF2B5EF4-FFF2-40B4-BE49-F238E27FC236}">
                <a16:creationId xmlns:a16="http://schemas.microsoft.com/office/drawing/2014/main" id="{DCBCEBA5-EFE2-4E9D-C538-B946FC813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12" y="4100975"/>
            <a:ext cx="8305800" cy="1981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ARS24 - Wikipedia">
            <a:extLst>
              <a:ext uri="{FF2B5EF4-FFF2-40B4-BE49-F238E27FC236}">
                <a16:creationId xmlns:a16="http://schemas.microsoft.com/office/drawing/2014/main" id="{90494AE6-DE4B-F126-3CB4-5B6FC60A6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162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3C0C-4CEF-C3DC-587F-C29643331DFE}"/>
              </a:ext>
            </a:extLst>
          </p:cNvPr>
          <p:cNvSpPr>
            <a:spLocks noGrp="1"/>
          </p:cNvSpPr>
          <p:nvPr>
            <p:ph type="title"/>
          </p:nvPr>
        </p:nvSpPr>
        <p:spPr/>
        <p:txBody>
          <a:bodyPr/>
          <a:lstStyle/>
          <a:p>
            <a:pPr algn="ctr"/>
            <a:r>
              <a:rPr lang="en-US" dirty="0">
                <a:solidFill>
                  <a:schemeClr val="tx2"/>
                </a:solidFill>
              </a:rPr>
              <a:t>Requirements and Installations </a:t>
            </a:r>
            <a:endParaRPr lang="en-IN" dirty="0">
              <a:solidFill>
                <a:schemeClr val="tx2"/>
              </a:solidFill>
            </a:endParaRPr>
          </a:p>
        </p:txBody>
      </p:sp>
      <p:sp>
        <p:nvSpPr>
          <p:cNvPr id="3" name="Content Placeholder 2">
            <a:extLst>
              <a:ext uri="{FF2B5EF4-FFF2-40B4-BE49-F238E27FC236}">
                <a16:creationId xmlns:a16="http://schemas.microsoft.com/office/drawing/2014/main" id="{2D5E74B0-6A01-42A5-9912-8B76814E34B7}"/>
              </a:ext>
            </a:extLst>
          </p:cNvPr>
          <p:cNvSpPr>
            <a:spLocks noGrp="1"/>
          </p:cNvSpPr>
          <p:nvPr>
            <p:ph idx="1"/>
          </p:nvPr>
        </p:nvSpPr>
        <p:spPr>
          <a:xfrm>
            <a:off x="692574" y="1602805"/>
            <a:ext cx="8596668" cy="4999163"/>
          </a:xfrm>
        </p:spPr>
        <p:txBody>
          <a:bodyPr>
            <a:normAutofit/>
          </a:bodyPr>
          <a:lstStyle/>
          <a:p>
            <a:r>
              <a:rPr lang="en-US" dirty="0"/>
              <a:t>Python: Ensure you have Python installed on your system.</a:t>
            </a:r>
          </a:p>
          <a:p>
            <a:r>
              <a:rPr lang="en-US" dirty="0"/>
              <a:t>IDE: Preferably Google </a:t>
            </a:r>
            <a:r>
              <a:rPr lang="en-US" dirty="0" err="1"/>
              <a:t>Colab</a:t>
            </a:r>
            <a:r>
              <a:rPr lang="en-US" dirty="0"/>
              <a:t>, </a:t>
            </a:r>
            <a:r>
              <a:rPr lang="en-US" dirty="0" err="1"/>
              <a:t>Jupyter</a:t>
            </a:r>
            <a:r>
              <a:rPr lang="en-US" dirty="0"/>
              <a:t> Notebook or Visual Studio Code</a:t>
            </a:r>
          </a:p>
          <a:p>
            <a:r>
              <a:rPr lang="en-US" dirty="0"/>
              <a:t>Libraries: The following Python libraries are required:</a:t>
            </a:r>
          </a:p>
          <a:p>
            <a:pPr>
              <a:buFont typeface="+mj-lt"/>
              <a:buAutoNum type="arabicPeriod"/>
            </a:pPr>
            <a:r>
              <a:rPr lang="en-US" dirty="0"/>
              <a:t>Pandas</a:t>
            </a:r>
          </a:p>
          <a:p>
            <a:pPr>
              <a:buFont typeface="+mj-lt"/>
              <a:buAutoNum type="arabicPeriod"/>
            </a:pPr>
            <a:r>
              <a:rPr lang="en-US" dirty="0"/>
              <a:t>Selenium</a:t>
            </a:r>
          </a:p>
          <a:p>
            <a:pPr>
              <a:buFont typeface="+mj-lt"/>
              <a:buAutoNum type="arabicPeriod"/>
            </a:pPr>
            <a:r>
              <a:rPr lang="en-US" dirty="0"/>
              <a:t>bs4 (</a:t>
            </a:r>
            <a:r>
              <a:rPr lang="en-US" dirty="0" err="1"/>
              <a:t>BeautifulSoup</a:t>
            </a:r>
            <a:r>
              <a:rPr lang="en-US" dirty="0"/>
              <a:t>)</a:t>
            </a:r>
          </a:p>
          <a:p>
            <a:pPr>
              <a:buFont typeface="+mj-lt"/>
              <a:buAutoNum type="arabicPeriod"/>
            </a:pPr>
            <a:r>
              <a:rPr lang="en-US" dirty="0" err="1"/>
              <a:t>webdriver_manager</a:t>
            </a:r>
            <a:endParaRPr lang="en-US" dirty="0"/>
          </a:p>
          <a:p>
            <a:pPr>
              <a:buFont typeface="+mj-lt"/>
              <a:buAutoNum type="arabicPeriod"/>
            </a:pPr>
            <a:r>
              <a:rPr lang="en-US" dirty="0"/>
              <a:t>re (Regular Expressions, part of the standard library)</a:t>
            </a:r>
          </a:p>
          <a:p>
            <a:pPr>
              <a:buFont typeface="+mj-lt"/>
              <a:buAutoNum type="arabicPeriod"/>
            </a:pPr>
            <a:r>
              <a:rPr lang="en-US" dirty="0"/>
              <a:t>Matplotlib</a:t>
            </a:r>
          </a:p>
          <a:p>
            <a:pPr>
              <a:buFont typeface="+mj-lt"/>
              <a:buAutoNum type="arabicPeriod"/>
            </a:pPr>
            <a:r>
              <a:rPr lang="en-US" dirty="0"/>
              <a:t>Seaborn</a:t>
            </a:r>
          </a:p>
          <a:p>
            <a:pPr>
              <a:buFont typeface="+mj-lt"/>
              <a:buAutoNum type="arabicPeriod"/>
            </a:pPr>
            <a:r>
              <a:rPr lang="en-US" dirty="0"/>
              <a:t>warnings (part of the standard library)</a:t>
            </a:r>
            <a:endParaRPr lang="en-IN" dirty="0"/>
          </a:p>
        </p:txBody>
      </p:sp>
      <p:pic>
        <p:nvPicPr>
          <p:cNvPr id="5" name="Picture 2" descr="CARS24 - Wikipedia">
            <a:extLst>
              <a:ext uri="{FF2B5EF4-FFF2-40B4-BE49-F238E27FC236}">
                <a16:creationId xmlns:a16="http://schemas.microsoft.com/office/drawing/2014/main" id="{23A11E03-17C4-0973-5033-7D18684D9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755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4591-F61E-5A2B-3FD8-CF6AA3BE491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B50CCA44-C5E6-81DD-EBBE-0DD1BDF7ACEA}"/>
              </a:ext>
            </a:extLst>
          </p:cNvPr>
          <p:cNvPicPr>
            <a:picLocks noGrp="1" noChangeAspect="1"/>
          </p:cNvPicPr>
          <p:nvPr>
            <p:ph idx="1"/>
          </p:nvPr>
        </p:nvPicPr>
        <p:blipFill>
          <a:blip r:embed="rId2"/>
          <a:stretch>
            <a:fillRect/>
          </a:stretch>
        </p:blipFill>
        <p:spPr>
          <a:xfrm>
            <a:off x="741871" y="2086934"/>
            <a:ext cx="8596312" cy="3244018"/>
          </a:xfrm>
        </p:spPr>
      </p:pic>
      <p:pic>
        <p:nvPicPr>
          <p:cNvPr id="6" name="Picture 2" descr="CARS24 - Wikipedia">
            <a:extLst>
              <a:ext uri="{FF2B5EF4-FFF2-40B4-BE49-F238E27FC236}">
                <a16:creationId xmlns:a16="http://schemas.microsoft.com/office/drawing/2014/main" id="{B08804DE-3FD8-E19B-0485-60E502A65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6122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E05D-F8AD-FBCE-A41A-A56801804297}"/>
              </a:ext>
            </a:extLst>
          </p:cNvPr>
          <p:cNvSpPr>
            <a:spLocks noGrp="1"/>
          </p:cNvSpPr>
          <p:nvPr>
            <p:ph type="title"/>
          </p:nvPr>
        </p:nvSpPr>
        <p:spPr>
          <a:xfrm>
            <a:off x="704766" y="-67056"/>
            <a:ext cx="8596668" cy="1320800"/>
          </a:xfrm>
        </p:spPr>
        <p:txBody>
          <a:bodyPr/>
          <a:lstStyle/>
          <a:p>
            <a:pPr algn="ctr"/>
            <a:r>
              <a:rPr lang="en-US" dirty="0">
                <a:solidFill>
                  <a:schemeClr val="tx2"/>
                </a:solidFill>
              </a:rPr>
              <a:t>Working Flowchart</a:t>
            </a:r>
            <a:endParaRPr lang="en-IN" dirty="0">
              <a:solidFill>
                <a:schemeClr val="tx2"/>
              </a:solidFill>
            </a:endParaRPr>
          </a:p>
        </p:txBody>
      </p:sp>
      <p:pic>
        <p:nvPicPr>
          <p:cNvPr id="5" name="Content Placeholder 4">
            <a:extLst>
              <a:ext uri="{FF2B5EF4-FFF2-40B4-BE49-F238E27FC236}">
                <a16:creationId xmlns:a16="http://schemas.microsoft.com/office/drawing/2014/main" id="{48FEEE93-E788-A95C-B356-AAA81EC4F51F}"/>
              </a:ext>
            </a:extLst>
          </p:cNvPr>
          <p:cNvPicPr>
            <a:picLocks noGrp="1" noChangeAspect="1"/>
          </p:cNvPicPr>
          <p:nvPr>
            <p:ph idx="1"/>
          </p:nvPr>
        </p:nvPicPr>
        <p:blipFill>
          <a:blip r:embed="rId2"/>
          <a:stretch>
            <a:fillRect/>
          </a:stretch>
        </p:blipFill>
        <p:spPr>
          <a:xfrm>
            <a:off x="3657600" y="706691"/>
            <a:ext cx="3163824" cy="6124224"/>
          </a:xfrm>
        </p:spPr>
      </p:pic>
      <p:pic>
        <p:nvPicPr>
          <p:cNvPr id="6" name="Picture 2" descr="CARS24 - Wikipedia">
            <a:extLst>
              <a:ext uri="{FF2B5EF4-FFF2-40B4-BE49-F238E27FC236}">
                <a16:creationId xmlns:a16="http://schemas.microsoft.com/office/drawing/2014/main" id="{F875587A-563C-04B6-8066-670FDA0A2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872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4230-3DD0-C2EC-826B-3299B3605E60}"/>
              </a:ext>
            </a:extLst>
          </p:cNvPr>
          <p:cNvSpPr>
            <a:spLocks noGrp="1"/>
          </p:cNvSpPr>
          <p:nvPr>
            <p:ph type="title"/>
          </p:nvPr>
        </p:nvSpPr>
        <p:spPr>
          <a:xfrm>
            <a:off x="933366" y="0"/>
            <a:ext cx="8596668" cy="1320800"/>
          </a:xfrm>
        </p:spPr>
        <p:txBody>
          <a:bodyPr/>
          <a:lstStyle/>
          <a:p>
            <a:pPr algn="ctr"/>
            <a:r>
              <a:rPr lang="en-US" dirty="0">
                <a:solidFill>
                  <a:schemeClr val="tx2"/>
                </a:solidFill>
              </a:rPr>
              <a:t>Methodology:</a:t>
            </a:r>
            <a:endParaRPr lang="en-IN" dirty="0">
              <a:solidFill>
                <a:schemeClr val="tx2"/>
              </a:solidFill>
            </a:endParaRPr>
          </a:p>
        </p:txBody>
      </p:sp>
      <p:sp>
        <p:nvSpPr>
          <p:cNvPr id="3" name="Content Placeholder 2">
            <a:extLst>
              <a:ext uri="{FF2B5EF4-FFF2-40B4-BE49-F238E27FC236}">
                <a16:creationId xmlns:a16="http://schemas.microsoft.com/office/drawing/2014/main" id="{9203E67A-2DA3-26CA-00EB-D9E127F2E499}"/>
              </a:ext>
            </a:extLst>
          </p:cNvPr>
          <p:cNvSpPr>
            <a:spLocks noGrp="1"/>
          </p:cNvSpPr>
          <p:nvPr>
            <p:ph idx="1"/>
          </p:nvPr>
        </p:nvSpPr>
        <p:spPr>
          <a:xfrm>
            <a:off x="655467" y="1335025"/>
            <a:ext cx="9152466" cy="5522975"/>
          </a:xfrm>
        </p:spPr>
        <p:txBody>
          <a:bodyPr/>
          <a:lstStyle/>
          <a:p>
            <a:pPr>
              <a:buFont typeface="Wingdings" panose="05000000000000000000" pitchFamily="2" charset="2"/>
              <a:buChar char="q"/>
            </a:pPr>
            <a:r>
              <a:rPr lang="en-IN" dirty="0"/>
              <a:t>Assigned Brands: Maruti, Tata, Hyundai, Toyota</a:t>
            </a:r>
          </a:p>
          <a:p>
            <a:pPr>
              <a:buFont typeface="Wingdings" panose="05000000000000000000" pitchFamily="2" charset="2"/>
              <a:buChar char="q"/>
            </a:pPr>
            <a:r>
              <a:rPr lang="en-IN" dirty="0"/>
              <a:t>Assigned Location: Mumbai</a:t>
            </a:r>
          </a:p>
          <a:p>
            <a:pPr marL="0" indent="0">
              <a:buNone/>
            </a:pPr>
            <a:endParaRPr lang="en-IN" dirty="0"/>
          </a:p>
          <a:p>
            <a:pPr marL="0" indent="0">
              <a:buNone/>
            </a:pPr>
            <a:r>
              <a:rPr lang="en-US" dirty="0"/>
              <a:t>1. </a:t>
            </a:r>
            <a:r>
              <a:rPr lang="en-US" b="1" u="sng" dirty="0"/>
              <a:t>Research and Planning:</a:t>
            </a:r>
          </a:p>
          <a:p>
            <a:pPr>
              <a:buFont typeface="Wingdings" panose="05000000000000000000" pitchFamily="2" charset="2"/>
              <a:buChar char="q"/>
            </a:pPr>
            <a:r>
              <a:rPr lang="en-US" dirty="0"/>
              <a:t>Understand the structure of </a:t>
            </a:r>
            <a:r>
              <a:rPr lang="en-US" dirty="0">
                <a:hlinkClick r:id="rId2"/>
              </a:rPr>
              <a:t>https://www.cars24.com/</a:t>
            </a:r>
            <a:endParaRPr lang="en-US" dirty="0"/>
          </a:p>
          <a:p>
            <a:pPr>
              <a:buFont typeface="Wingdings" panose="05000000000000000000" pitchFamily="2" charset="2"/>
              <a:buChar char="q"/>
            </a:pPr>
            <a:r>
              <a:rPr lang="en-US" dirty="0"/>
              <a:t>Identify the HTML elements containing the required information.</a:t>
            </a:r>
          </a:p>
          <a:p>
            <a:pPr>
              <a:buFont typeface="Wingdings" panose="05000000000000000000" pitchFamily="2" charset="2"/>
              <a:buChar char="q"/>
            </a:pPr>
            <a:endParaRPr lang="en-US" dirty="0"/>
          </a:p>
          <a:p>
            <a:pPr marL="0" indent="0">
              <a:buNone/>
            </a:pPr>
            <a:r>
              <a:rPr lang="en-US" dirty="0"/>
              <a:t>2. </a:t>
            </a:r>
            <a:r>
              <a:rPr lang="en-US" b="1" u="sng" dirty="0"/>
              <a:t>Data Extraction: </a:t>
            </a:r>
          </a:p>
          <a:p>
            <a:pPr>
              <a:buFont typeface="Wingdings" panose="05000000000000000000" pitchFamily="2" charset="2"/>
              <a:buChar char="q"/>
            </a:pPr>
            <a:r>
              <a:rPr lang="en-US" dirty="0"/>
              <a:t>Write a script to scrape the necessary details (kilometers driven, year of manufacture, fuel type, transmission, and price) for the assigned brand.</a:t>
            </a:r>
            <a:endParaRPr lang="en-IN" dirty="0"/>
          </a:p>
        </p:txBody>
      </p:sp>
      <p:pic>
        <p:nvPicPr>
          <p:cNvPr id="8" name="Picture 2" descr="CARS24 - Wikipedia">
            <a:extLst>
              <a:ext uri="{FF2B5EF4-FFF2-40B4-BE49-F238E27FC236}">
                <a16:creationId xmlns:a16="http://schemas.microsoft.com/office/drawing/2014/main" id="{554434B1-AF3B-E5ED-A3BD-73CBC7D81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549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C06BE-EBA7-C799-1D36-4BF3297C1752}"/>
              </a:ext>
            </a:extLst>
          </p:cNvPr>
          <p:cNvSpPr>
            <a:spLocks noGrp="1"/>
          </p:cNvSpPr>
          <p:nvPr>
            <p:ph idx="1"/>
          </p:nvPr>
        </p:nvSpPr>
        <p:spPr>
          <a:xfrm>
            <a:off x="805350" y="1261872"/>
            <a:ext cx="8596668" cy="5520154"/>
          </a:xfrm>
        </p:spPr>
        <p:txBody>
          <a:bodyPr/>
          <a:lstStyle/>
          <a:p>
            <a:pPr marL="0" indent="0">
              <a:buNone/>
            </a:pPr>
            <a:r>
              <a:rPr lang="en-US" dirty="0"/>
              <a:t>3. </a:t>
            </a:r>
            <a:r>
              <a:rPr lang="en-US" b="1" u="sng" dirty="0"/>
              <a:t>Initialize Selenium WebDriver: </a:t>
            </a:r>
          </a:p>
          <a:p>
            <a:pPr>
              <a:buFont typeface="Wingdings" panose="05000000000000000000" pitchFamily="2" charset="2"/>
              <a:buChar char="q"/>
            </a:pPr>
            <a:r>
              <a:rPr lang="en-US" dirty="0"/>
              <a:t>Selenium WebDriver is set up and configured to use the Chrome browser.</a:t>
            </a:r>
          </a:p>
          <a:p>
            <a:pPr>
              <a:buFont typeface="Wingdings" panose="05000000000000000000" pitchFamily="2" charset="2"/>
              <a:buChar char="q"/>
            </a:pPr>
            <a:r>
              <a:rPr lang="en-US" dirty="0"/>
              <a:t> This allows for automated interaction with the website.</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IN" dirty="0"/>
          </a:p>
        </p:txBody>
      </p:sp>
      <p:pic>
        <p:nvPicPr>
          <p:cNvPr id="4" name="Picture 2" descr="CARS24 - Wikipedia">
            <a:extLst>
              <a:ext uri="{FF2B5EF4-FFF2-40B4-BE49-F238E27FC236}">
                <a16:creationId xmlns:a16="http://schemas.microsoft.com/office/drawing/2014/main" id="{E2562ABA-E9F3-225B-0AF6-57CEAFD5F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298B03A-8B1B-04CA-EBBA-34DE25C99437}"/>
              </a:ext>
            </a:extLst>
          </p:cNvPr>
          <p:cNvPicPr>
            <a:picLocks noChangeAspect="1"/>
          </p:cNvPicPr>
          <p:nvPr/>
        </p:nvPicPr>
        <p:blipFill>
          <a:blip r:embed="rId3"/>
          <a:stretch>
            <a:fillRect/>
          </a:stretch>
        </p:blipFill>
        <p:spPr>
          <a:xfrm>
            <a:off x="630936" y="2702552"/>
            <a:ext cx="8402223" cy="3524512"/>
          </a:xfrm>
          <a:prstGeom prst="rect">
            <a:avLst/>
          </a:prstGeom>
        </p:spPr>
      </p:pic>
    </p:spTree>
    <p:extLst>
      <p:ext uri="{BB962C8B-B14F-4D97-AF65-F5344CB8AC3E}">
        <p14:creationId xmlns:p14="http://schemas.microsoft.com/office/powerpoint/2010/main" val="3007594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79893-D66B-EC48-C3A4-7154304A6F06}"/>
              </a:ext>
            </a:extLst>
          </p:cNvPr>
          <p:cNvSpPr>
            <a:spLocks noGrp="1"/>
          </p:cNvSpPr>
          <p:nvPr>
            <p:ph idx="1"/>
          </p:nvPr>
        </p:nvSpPr>
        <p:spPr>
          <a:xfrm>
            <a:off x="677334" y="1261873"/>
            <a:ext cx="8596668" cy="4779490"/>
          </a:xfrm>
        </p:spPr>
        <p:txBody>
          <a:bodyPr/>
          <a:lstStyle/>
          <a:p>
            <a:pPr marL="0" indent="0">
              <a:buNone/>
            </a:pPr>
            <a:r>
              <a:rPr lang="en-US" b="1" dirty="0"/>
              <a:t>4. </a:t>
            </a:r>
            <a:r>
              <a:rPr lang="en-US" b="1" u="sng" dirty="0"/>
              <a:t>Open the Target Website: </a:t>
            </a:r>
          </a:p>
          <a:p>
            <a:pPr>
              <a:buFont typeface="Wingdings" panose="05000000000000000000" pitchFamily="2" charset="2"/>
              <a:buChar char="q"/>
            </a:pPr>
            <a:r>
              <a:rPr lang="en-US" dirty="0"/>
              <a:t>The WebDriver navigates to the specified URL of the car listing page.</a:t>
            </a:r>
            <a:endParaRPr lang="en-IN" dirty="0"/>
          </a:p>
        </p:txBody>
      </p:sp>
      <p:pic>
        <p:nvPicPr>
          <p:cNvPr id="4" name="Picture 2" descr="CARS24 - Wikipedia">
            <a:extLst>
              <a:ext uri="{FF2B5EF4-FFF2-40B4-BE49-F238E27FC236}">
                <a16:creationId xmlns:a16="http://schemas.microsoft.com/office/drawing/2014/main" id="{1903353A-26F5-1A09-D3B3-9CD858010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61872" cy="12618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3E1816F-6FDF-A1FC-1537-582B9BAE7C64}"/>
              </a:ext>
            </a:extLst>
          </p:cNvPr>
          <p:cNvPicPr>
            <a:picLocks noChangeAspect="1"/>
          </p:cNvPicPr>
          <p:nvPr/>
        </p:nvPicPr>
        <p:blipFill>
          <a:blip r:embed="rId3"/>
          <a:stretch>
            <a:fillRect/>
          </a:stretch>
        </p:blipFill>
        <p:spPr>
          <a:xfrm>
            <a:off x="884640" y="2156118"/>
            <a:ext cx="8487960" cy="4077269"/>
          </a:xfrm>
          <a:prstGeom prst="rect">
            <a:avLst/>
          </a:prstGeom>
        </p:spPr>
      </p:pic>
    </p:spTree>
    <p:extLst>
      <p:ext uri="{BB962C8B-B14F-4D97-AF65-F5344CB8AC3E}">
        <p14:creationId xmlns:p14="http://schemas.microsoft.com/office/powerpoint/2010/main" val="354836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165</TotalTime>
  <Words>1023</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Aptos</vt:lpstr>
      <vt:lpstr>Arial</vt:lpstr>
      <vt:lpstr>Bahnschrift Condensed</vt:lpstr>
      <vt:lpstr>Trebuchet MS</vt:lpstr>
      <vt:lpstr>Wingdings</vt:lpstr>
      <vt:lpstr>Wingdings 3</vt:lpstr>
      <vt:lpstr>Facet</vt:lpstr>
      <vt:lpstr>Web Scraping Data from Cars24.com Presented by Team C Members:</vt:lpstr>
      <vt:lpstr>Index</vt:lpstr>
      <vt:lpstr>Objective of the Mini Project</vt:lpstr>
      <vt:lpstr>Requirements and Installations </vt:lpstr>
      <vt:lpstr>PowerPoint Presentation</vt:lpstr>
      <vt:lpstr>Working Flowchart</vt:lpstr>
      <vt:lpstr>Methodology:</vt:lpstr>
      <vt:lpstr>PowerPoint Presentation</vt:lpstr>
      <vt:lpstr>PowerPoint Presentation</vt:lpstr>
      <vt:lpstr>PowerPoint Presentation</vt:lpstr>
      <vt:lpstr>PowerPoint Presentation</vt:lpstr>
      <vt:lpstr>PowerPoint Presentation</vt:lpstr>
      <vt:lpstr>PowerPoint Presentation</vt:lpstr>
      <vt:lpstr>Data Visualization using Python</vt:lpstr>
      <vt:lpstr>PowerPoint Presentation</vt:lpstr>
      <vt:lpstr>PowerPoint Presentation</vt:lpstr>
      <vt:lpstr>PowerPoint Presentation</vt:lpstr>
      <vt:lpstr>PowerPoint Presentation</vt:lpstr>
      <vt:lpstr>Power BI Dashboards</vt:lpstr>
      <vt:lpstr>PowerPoint Presentation</vt:lpstr>
      <vt:lpstr>PowerPoint Presentation</vt:lpstr>
      <vt:lpstr>Conclusions Drawn from the data extracted</vt:lpstr>
      <vt:lpstr>PowerPoint Presentation</vt:lpstr>
      <vt:lpstr>PowerPoint Presentation</vt:lpstr>
      <vt:lpstr>Challenges and Overcoming Them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Ankur Mukhopadhyay</dc:creator>
  <cp:lastModifiedBy>Ankur Mukhopadhyay</cp:lastModifiedBy>
  <cp:revision>1</cp:revision>
  <dcterms:created xsi:type="dcterms:W3CDTF">2024-08-06T10:28:44Z</dcterms:created>
  <dcterms:modified xsi:type="dcterms:W3CDTF">2024-08-06T13:14:28Z</dcterms:modified>
</cp:coreProperties>
</file>