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4" r:id="rId2"/>
  </p:sldMasterIdLst>
  <p:notesMasterIdLst>
    <p:notesMasterId r:id="rId18"/>
  </p:notesMasterIdLst>
  <p:sldIdLst>
    <p:sldId id="257" r:id="rId3"/>
    <p:sldId id="261" r:id="rId4"/>
    <p:sldId id="260" r:id="rId5"/>
    <p:sldId id="269" r:id="rId6"/>
    <p:sldId id="259" r:id="rId7"/>
    <p:sldId id="256" r:id="rId8"/>
    <p:sldId id="268" r:id="rId9"/>
    <p:sldId id="258" r:id="rId10"/>
    <p:sldId id="264" r:id="rId11"/>
    <p:sldId id="265" r:id="rId12"/>
    <p:sldId id="266" r:id="rId13"/>
    <p:sldId id="262" r:id="rId14"/>
    <p:sldId id="272" r:id="rId15"/>
    <p:sldId id="271" r:id="rId16"/>
    <p:sldId id="26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678" y="7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D94B6-AD80-40F0-9E29-A66965D54C89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EA024-5D00-4693-BD36-6FB06275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63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EA024-5D00-4693-BD36-6FB062759C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5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30625" y="5964300"/>
            <a:ext cx="4115987" cy="1025859"/>
          </a:xfrm>
          <a:custGeom>
            <a:avLst/>
            <a:gdLst/>
            <a:ahLst/>
            <a:cxnLst/>
            <a:rect l="l" t="t" r="r" b="b"/>
            <a:pathLst>
              <a:path w="85129" h="15913" extrusionOk="0">
                <a:moveTo>
                  <a:pt x="81192" y="11976"/>
                </a:moveTo>
                <a:cubicBezTo>
                  <a:pt x="76022" y="6973"/>
                  <a:pt x="68016" y="4037"/>
                  <a:pt x="61511" y="7073"/>
                </a:cubicBezTo>
                <a:cubicBezTo>
                  <a:pt x="58643" y="8407"/>
                  <a:pt x="56207" y="10575"/>
                  <a:pt x="53005" y="11075"/>
                </a:cubicBezTo>
                <a:cubicBezTo>
                  <a:pt x="51437" y="11342"/>
                  <a:pt x="49803" y="11242"/>
                  <a:pt x="48202" y="10975"/>
                </a:cubicBezTo>
                <a:cubicBezTo>
                  <a:pt x="46434" y="10608"/>
                  <a:pt x="44666" y="10008"/>
                  <a:pt x="43031" y="9241"/>
                </a:cubicBezTo>
                <a:cubicBezTo>
                  <a:pt x="38795" y="7239"/>
                  <a:pt x="34992" y="4304"/>
                  <a:pt x="30689" y="2403"/>
                </a:cubicBezTo>
                <a:cubicBezTo>
                  <a:pt x="26353" y="568"/>
                  <a:pt x="21016" y="1"/>
                  <a:pt x="17180" y="2803"/>
                </a:cubicBezTo>
                <a:cubicBezTo>
                  <a:pt x="15745" y="3870"/>
                  <a:pt x="14611" y="5338"/>
                  <a:pt x="13143" y="6405"/>
                </a:cubicBezTo>
                <a:cubicBezTo>
                  <a:pt x="10942" y="8040"/>
                  <a:pt x="8140" y="8640"/>
                  <a:pt x="5671" y="9741"/>
                </a:cubicBezTo>
                <a:cubicBezTo>
                  <a:pt x="3336" y="10842"/>
                  <a:pt x="1335" y="13210"/>
                  <a:pt x="1" y="15912"/>
                </a:cubicBezTo>
                <a:lnTo>
                  <a:pt x="44032" y="15912"/>
                </a:lnTo>
                <a:lnTo>
                  <a:pt x="85128" y="15912"/>
                </a:lnTo>
                <a:cubicBezTo>
                  <a:pt x="83727" y="14678"/>
                  <a:pt x="82526" y="13244"/>
                  <a:pt x="81192" y="1197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965275" y="-208833"/>
            <a:ext cx="2453450" cy="2107333"/>
          </a:xfrm>
          <a:custGeom>
            <a:avLst/>
            <a:gdLst/>
            <a:ahLst/>
            <a:cxnLst/>
            <a:rect l="l" t="t" r="r" b="b"/>
            <a:pathLst>
              <a:path w="98138" h="63220" extrusionOk="0">
                <a:moveTo>
                  <a:pt x="2536" y="0"/>
                </a:moveTo>
                <a:cubicBezTo>
                  <a:pt x="768" y="2535"/>
                  <a:pt x="1" y="5704"/>
                  <a:pt x="535" y="8740"/>
                </a:cubicBezTo>
                <a:cubicBezTo>
                  <a:pt x="2036" y="17146"/>
                  <a:pt x="12410" y="20982"/>
                  <a:pt x="15879" y="28721"/>
                </a:cubicBezTo>
                <a:cubicBezTo>
                  <a:pt x="17914" y="33257"/>
                  <a:pt x="17280" y="38561"/>
                  <a:pt x="16513" y="43465"/>
                </a:cubicBezTo>
                <a:cubicBezTo>
                  <a:pt x="16079" y="46100"/>
                  <a:pt x="15612" y="48869"/>
                  <a:pt x="16446" y="51437"/>
                </a:cubicBezTo>
                <a:cubicBezTo>
                  <a:pt x="17046" y="53238"/>
                  <a:pt x="18181" y="54739"/>
                  <a:pt x="19448" y="56107"/>
                </a:cubicBezTo>
                <a:cubicBezTo>
                  <a:pt x="23932" y="60782"/>
                  <a:pt x="30436" y="63219"/>
                  <a:pt x="36910" y="63219"/>
                </a:cubicBezTo>
                <a:cubicBezTo>
                  <a:pt x="41754" y="63219"/>
                  <a:pt x="46583" y="61855"/>
                  <a:pt x="50537" y="59042"/>
                </a:cubicBezTo>
                <a:cubicBezTo>
                  <a:pt x="56375" y="54873"/>
                  <a:pt x="60044" y="48301"/>
                  <a:pt x="65548" y="43732"/>
                </a:cubicBezTo>
                <a:cubicBezTo>
                  <a:pt x="70526" y="39593"/>
                  <a:pt x="76988" y="37341"/>
                  <a:pt x="83454" y="37341"/>
                </a:cubicBezTo>
                <a:cubicBezTo>
                  <a:pt x="84180" y="37341"/>
                  <a:pt x="84905" y="37370"/>
                  <a:pt x="85629" y="37427"/>
                </a:cubicBezTo>
                <a:cubicBezTo>
                  <a:pt x="89591" y="37744"/>
                  <a:pt x="93614" y="38905"/>
                  <a:pt x="97525" y="38905"/>
                </a:cubicBezTo>
                <a:cubicBezTo>
                  <a:pt x="97730" y="38905"/>
                  <a:pt x="97934" y="38901"/>
                  <a:pt x="98138" y="38895"/>
                </a:cubicBezTo>
                <a:lnTo>
                  <a:pt x="981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836925" y="-719800"/>
            <a:ext cx="3075550" cy="2571867"/>
          </a:xfrm>
          <a:custGeom>
            <a:avLst/>
            <a:gdLst/>
            <a:ahLst/>
            <a:cxnLst/>
            <a:rect l="l" t="t" r="r" b="b"/>
            <a:pathLst>
              <a:path w="123022" h="77156" extrusionOk="0">
                <a:moveTo>
                  <a:pt x="5338" y="334"/>
                </a:moveTo>
                <a:cubicBezTo>
                  <a:pt x="0" y="9707"/>
                  <a:pt x="4504" y="20548"/>
                  <a:pt x="12242" y="26986"/>
                </a:cubicBezTo>
                <a:cubicBezTo>
                  <a:pt x="16345" y="30355"/>
                  <a:pt x="21582" y="31990"/>
                  <a:pt x="25519" y="35626"/>
                </a:cubicBezTo>
                <a:cubicBezTo>
                  <a:pt x="30622" y="40363"/>
                  <a:pt x="29121" y="47801"/>
                  <a:pt x="27754" y="53806"/>
                </a:cubicBezTo>
                <a:cubicBezTo>
                  <a:pt x="26586" y="58876"/>
                  <a:pt x="25585" y="64380"/>
                  <a:pt x="28521" y="69083"/>
                </a:cubicBezTo>
                <a:cubicBezTo>
                  <a:pt x="31089" y="73253"/>
                  <a:pt x="36526" y="75421"/>
                  <a:pt x="41130" y="76088"/>
                </a:cubicBezTo>
                <a:cubicBezTo>
                  <a:pt x="46600" y="76889"/>
                  <a:pt x="51537" y="74254"/>
                  <a:pt x="55907" y="71351"/>
                </a:cubicBezTo>
                <a:cubicBezTo>
                  <a:pt x="60977" y="67982"/>
                  <a:pt x="65614" y="63913"/>
                  <a:pt x="71451" y="61845"/>
                </a:cubicBezTo>
                <a:cubicBezTo>
                  <a:pt x="76121" y="60177"/>
                  <a:pt x="81225" y="60143"/>
                  <a:pt x="86095" y="60577"/>
                </a:cubicBezTo>
                <a:cubicBezTo>
                  <a:pt x="91466" y="61077"/>
                  <a:pt x="97103" y="62145"/>
                  <a:pt x="102007" y="64413"/>
                </a:cubicBezTo>
                <a:cubicBezTo>
                  <a:pt x="109412" y="67849"/>
                  <a:pt x="114315" y="75221"/>
                  <a:pt x="122488" y="77056"/>
                </a:cubicBezTo>
                <a:cubicBezTo>
                  <a:pt x="122855" y="77156"/>
                  <a:pt x="123022" y="76555"/>
                  <a:pt x="122655" y="76488"/>
                </a:cubicBezTo>
                <a:cubicBezTo>
                  <a:pt x="117184" y="75254"/>
                  <a:pt x="113014" y="71418"/>
                  <a:pt x="108745" y="68082"/>
                </a:cubicBezTo>
                <a:cubicBezTo>
                  <a:pt x="104342" y="64680"/>
                  <a:pt x="99772" y="62545"/>
                  <a:pt x="94334" y="61344"/>
                </a:cubicBezTo>
                <a:cubicBezTo>
                  <a:pt x="88497" y="60043"/>
                  <a:pt x="82393" y="59343"/>
                  <a:pt x="76422" y="60077"/>
                </a:cubicBezTo>
                <a:cubicBezTo>
                  <a:pt x="70751" y="60811"/>
                  <a:pt x="65947" y="63546"/>
                  <a:pt x="61378" y="66748"/>
                </a:cubicBezTo>
                <a:cubicBezTo>
                  <a:pt x="56441" y="70217"/>
                  <a:pt x="51571" y="74354"/>
                  <a:pt x="45466" y="75488"/>
                </a:cubicBezTo>
                <a:cubicBezTo>
                  <a:pt x="39295" y="76655"/>
                  <a:pt x="31423" y="73320"/>
                  <a:pt x="28421" y="67716"/>
                </a:cubicBezTo>
                <a:cubicBezTo>
                  <a:pt x="25252" y="61811"/>
                  <a:pt x="28621" y="54239"/>
                  <a:pt x="29521" y="48168"/>
                </a:cubicBezTo>
                <a:cubicBezTo>
                  <a:pt x="30189" y="43398"/>
                  <a:pt x="29388" y="38695"/>
                  <a:pt x="25919" y="35192"/>
                </a:cubicBezTo>
                <a:cubicBezTo>
                  <a:pt x="23717" y="32991"/>
                  <a:pt x="20749" y="31556"/>
                  <a:pt x="18047" y="30122"/>
                </a:cubicBezTo>
                <a:cubicBezTo>
                  <a:pt x="14778" y="28321"/>
                  <a:pt x="11842" y="26152"/>
                  <a:pt x="9340" y="23384"/>
                </a:cubicBezTo>
                <a:cubicBezTo>
                  <a:pt x="3736" y="17313"/>
                  <a:pt x="1602" y="8106"/>
                  <a:pt x="5871" y="701"/>
                </a:cubicBezTo>
                <a:cubicBezTo>
                  <a:pt x="6071" y="301"/>
                  <a:pt x="5538" y="0"/>
                  <a:pt x="5338" y="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3995726">
            <a:off x="-497207" y="5204742"/>
            <a:ext cx="2932680" cy="1987525"/>
          </a:xfrm>
          <a:custGeom>
            <a:avLst/>
            <a:gdLst/>
            <a:ahLst/>
            <a:cxnLst/>
            <a:rect l="l" t="t" r="r" b="b"/>
            <a:pathLst>
              <a:path w="69217" h="62546" extrusionOk="0">
                <a:moveTo>
                  <a:pt x="68549" y="368"/>
                </a:moveTo>
                <a:cubicBezTo>
                  <a:pt x="68015" y="5004"/>
                  <a:pt x="65680" y="9007"/>
                  <a:pt x="62211" y="12043"/>
                </a:cubicBezTo>
                <a:cubicBezTo>
                  <a:pt x="58542" y="15312"/>
                  <a:pt x="54005" y="16446"/>
                  <a:pt x="49202" y="16313"/>
                </a:cubicBezTo>
                <a:cubicBezTo>
                  <a:pt x="44932" y="16179"/>
                  <a:pt x="41163" y="16413"/>
                  <a:pt x="38327" y="19948"/>
                </a:cubicBezTo>
                <a:cubicBezTo>
                  <a:pt x="35592" y="23284"/>
                  <a:pt x="35559" y="27821"/>
                  <a:pt x="35259" y="31857"/>
                </a:cubicBezTo>
                <a:cubicBezTo>
                  <a:pt x="34825" y="37328"/>
                  <a:pt x="32824" y="41564"/>
                  <a:pt x="27553" y="43766"/>
                </a:cubicBezTo>
                <a:cubicBezTo>
                  <a:pt x="23550" y="45433"/>
                  <a:pt x="19080" y="45433"/>
                  <a:pt x="14844" y="45667"/>
                </a:cubicBezTo>
                <a:cubicBezTo>
                  <a:pt x="11141" y="45867"/>
                  <a:pt x="7305" y="46501"/>
                  <a:pt x="4470" y="49136"/>
                </a:cubicBezTo>
                <a:cubicBezTo>
                  <a:pt x="1201" y="52172"/>
                  <a:pt x="467" y="57942"/>
                  <a:pt x="33" y="62145"/>
                </a:cubicBezTo>
                <a:cubicBezTo>
                  <a:pt x="0" y="62546"/>
                  <a:pt x="634" y="62546"/>
                  <a:pt x="667" y="62145"/>
                </a:cubicBezTo>
                <a:cubicBezTo>
                  <a:pt x="1234" y="56541"/>
                  <a:pt x="2469" y="49803"/>
                  <a:pt x="8239" y="47468"/>
                </a:cubicBezTo>
                <a:cubicBezTo>
                  <a:pt x="12342" y="45800"/>
                  <a:pt x="17079" y="46367"/>
                  <a:pt x="21382" y="45867"/>
                </a:cubicBezTo>
                <a:cubicBezTo>
                  <a:pt x="24751" y="45500"/>
                  <a:pt x="28520" y="44633"/>
                  <a:pt x="31222" y="42398"/>
                </a:cubicBezTo>
                <a:cubicBezTo>
                  <a:pt x="34525" y="39696"/>
                  <a:pt x="35492" y="35993"/>
                  <a:pt x="35859" y="31857"/>
                </a:cubicBezTo>
                <a:cubicBezTo>
                  <a:pt x="36326" y="26720"/>
                  <a:pt x="36493" y="21016"/>
                  <a:pt x="41396" y="17980"/>
                </a:cubicBezTo>
                <a:cubicBezTo>
                  <a:pt x="43698" y="16613"/>
                  <a:pt x="46667" y="16813"/>
                  <a:pt x="49202" y="16880"/>
                </a:cubicBezTo>
                <a:cubicBezTo>
                  <a:pt x="51337" y="16946"/>
                  <a:pt x="53372" y="16846"/>
                  <a:pt x="55440" y="16313"/>
                </a:cubicBezTo>
                <a:cubicBezTo>
                  <a:pt x="62745" y="14478"/>
                  <a:pt x="68349" y="7706"/>
                  <a:pt x="69183" y="334"/>
                </a:cubicBezTo>
                <a:cubicBezTo>
                  <a:pt x="69216" y="1"/>
                  <a:pt x="68582" y="1"/>
                  <a:pt x="68549" y="36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644234">
            <a:off x="6088289" y="4830355"/>
            <a:ext cx="3520410" cy="2399144"/>
          </a:xfrm>
          <a:custGeom>
            <a:avLst/>
            <a:gdLst/>
            <a:ahLst/>
            <a:cxnLst/>
            <a:rect l="l" t="t" r="r" b="b"/>
            <a:pathLst>
              <a:path w="48102" h="24585" extrusionOk="0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798250" y="-984699"/>
            <a:ext cx="3075543" cy="2963772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430479">
            <a:off x="48916" y="-297146"/>
            <a:ext cx="2155859" cy="2597441"/>
          </a:xfrm>
          <a:custGeom>
            <a:avLst/>
            <a:gdLst/>
            <a:ahLst/>
            <a:cxnLst/>
            <a:rect l="l" t="t" r="r" b="b"/>
            <a:pathLst>
              <a:path w="69217" h="62546" extrusionOk="0">
                <a:moveTo>
                  <a:pt x="68549" y="368"/>
                </a:moveTo>
                <a:cubicBezTo>
                  <a:pt x="68015" y="5004"/>
                  <a:pt x="65680" y="9007"/>
                  <a:pt x="62211" y="12043"/>
                </a:cubicBezTo>
                <a:cubicBezTo>
                  <a:pt x="58542" y="15312"/>
                  <a:pt x="54005" y="16446"/>
                  <a:pt x="49202" y="16313"/>
                </a:cubicBezTo>
                <a:cubicBezTo>
                  <a:pt x="44932" y="16179"/>
                  <a:pt x="41163" y="16413"/>
                  <a:pt x="38327" y="19948"/>
                </a:cubicBezTo>
                <a:cubicBezTo>
                  <a:pt x="35592" y="23284"/>
                  <a:pt x="35559" y="27821"/>
                  <a:pt x="35259" y="31857"/>
                </a:cubicBezTo>
                <a:cubicBezTo>
                  <a:pt x="34825" y="37328"/>
                  <a:pt x="32824" y="41564"/>
                  <a:pt x="27553" y="43766"/>
                </a:cubicBezTo>
                <a:cubicBezTo>
                  <a:pt x="23550" y="45433"/>
                  <a:pt x="19080" y="45433"/>
                  <a:pt x="14844" y="45667"/>
                </a:cubicBezTo>
                <a:cubicBezTo>
                  <a:pt x="11141" y="45867"/>
                  <a:pt x="7305" y="46501"/>
                  <a:pt x="4470" y="49136"/>
                </a:cubicBezTo>
                <a:cubicBezTo>
                  <a:pt x="1201" y="52172"/>
                  <a:pt x="467" y="57942"/>
                  <a:pt x="33" y="62145"/>
                </a:cubicBezTo>
                <a:cubicBezTo>
                  <a:pt x="0" y="62546"/>
                  <a:pt x="634" y="62546"/>
                  <a:pt x="667" y="62145"/>
                </a:cubicBezTo>
                <a:cubicBezTo>
                  <a:pt x="1234" y="56541"/>
                  <a:pt x="2469" y="49803"/>
                  <a:pt x="8239" y="47468"/>
                </a:cubicBezTo>
                <a:cubicBezTo>
                  <a:pt x="12342" y="45800"/>
                  <a:pt x="17079" y="46367"/>
                  <a:pt x="21382" y="45867"/>
                </a:cubicBezTo>
                <a:cubicBezTo>
                  <a:pt x="24751" y="45500"/>
                  <a:pt x="28520" y="44633"/>
                  <a:pt x="31222" y="42398"/>
                </a:cubicBezTo>
                <a:cubicBezTo>
                  <a:pt x="34525" y="39696"/>
                  <a:pt x="35492" y="35993"/>
                  <a:pt x="35859" y="31857"/>
                </a:cubicBezTo>
                <a:cubicBezTo>
                  <a:pt x="36326" y="26720"/>
                  <a:pt x="36493" y="21016"/>
                  <a:pt x="41396" y="17980"/>
                </a:cubicBezTo>
                <a:cubicBezTo>
                  <a:pt x="43698" y="16613"/>
                  <a:pt x="46667" y="16813"/>
                  <a:pt x="49202" y="16880"/>
                </a:cubicBezTo>
                <a:cubicBezTo>
                  <a:pt x="51337" y="16946"/>
                  <a:pt x="53372" y="16846"/>
                  <a:pt x="55440" y="16313"/>
                </a:cubicBezTo>
                <a:cubicBezTo>
                  <a:pt x="62745" y="14478"/>
                  <a:pt x="68349" y="7706"/>
                  <a:pt x="69183" y="334"/>
                </a:cubicBezTo>
                <a:cubicBezTo>
                  <a:pt x="69216" y="1"/>
                  <a:pt x="68582" y="1"/>
                  <a:pt x="68549" y="3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098901" y="4154534"/>
            <a:ext cx="2290125" cy="2941935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597000" y="1825400"/>
            <a:ext cx="5115900" cy="255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 sz="50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762900" y="4810133"/>
            <a:ext cx="3563100" cy="3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7916175" y="5591201"/>
            <a:ext cx="1538510" cy="1333908"/>
          </a:xfrm>
          <a:custGeom>
            <a:avLst/>
            <a:gdLst/>
            <a:ahLst/>
            <a:cxnLst/>
            <a:rect l="l" t="t" r="r" b="b"/>
            <a:pathLst>
              <a:path w="27509" h="17888" extrusionOk="0">
                <a:moveTo>
                  <a:pt x="18162" y="0"/>
                </a:moveTo>
                <a:cubicBezTo>
                  <a:pt x="18036" y="0"/>
                  <a:pt x="17908" y="3"/>
                  <a:pt x="17780" y="8"/>
                </a:cubicBezTo>
                <a:cubicBezTo>
                  <a:pt x="15078" y="74"/>
                  <a:pt x="12443" y="1209"/>
                  <a:pt x="10174" y="2710"/>
                </a:cubicBezTo>
                <a:cubicBezTo>
                  <a:pt x="4971" y="6112"/>
                  <a:pt x="1301" y="11749"/>
                  <a:pt x="1" y="17887"/>
                </a:cubicBezTo>
                <a:lnTo>
                  <a:pt x="23818" y="17887"/>
                </a:lnTo>
                <a:cubicBezTo>
                  <a:pt x="25586" y="15619"/>
                  <a:pt x="26786" y="13150"/>
                  <a:pt x="26987" y="10782"/>
                </a:cubicBezTo>
                <a:cubicBezTo>
                  <a:pt x="27509" y="5200"/>
                  <a:pt x="23973" y="0"/>
                  <a:pt x="1816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/>
          <p:nvPr/>
        </p:nvSpPr>
        <p:spPr>
          <a:xfrm rot="5400000">
            <a:off x="46271" y="5002800"/>
            <a:ext cx="1333908" cy="2971193"/>
          </a:xfrm>
          <a:custGeom>
            <a:avLst/>
            <a:gdLst/>
            <a:ahLst/>
            <a:cxnLst/>
            <a:rect l="l" t="t" r="r" b="b"/>
            <a:pathLst>
              <a:path w="8941" h="26554" extrusionOk="0">
                <a:moveTo>
                  <a:pt x="4437" y="535"/>
                </a:moveTo>
                <a:cubicBezTo>
                  <a:pt x="2269" y="1335"/>
                  <a:pt x="701" y="3570"/>
                  <a:pt x="334" y="5938"/>
                </a:cubicBezTo>
                <a:cubicBezTo>
                  <a:pt x="0" y="8340"/>
                  <a:pt x="834" y="10775"/>
                  <a:pt x="2402" y="12510"/>
                </a:cubicBezTo>
                <a:cubicBezTo>
                  <a:pt x="3469" y="13711"/>
                  <a:pt x="4870" y="14611"/>
                  <a:pt x="5571" y="16079"/>
                </a:cubicBezTo>
                <a:cubicBezTo>
                  <a:pt x="6538" y="18181"/>
                  <a:pt x="5804" y="20682"/>
                  <a:pt x="5237" y="22917"/>
                </a:cubicBezTo>
                <a:cubicBezTo>
                  <a:pt x="4937" y="24085"/>
                  <a:pt x="4670" y="25352"/>
                  <a:pt x="4670" y="26553"/>
                </a:cubicBezTo>
                <a:lnTo>
                  <a:pt x="8940" y="26553"/>
                </a:lnTo>
                <a:lnTo>
                  <a:pt x="8940" y="434"/>
                </a:lnTo>
                <a:cubicBezTo>
                  <a:pt x="7406" y="68"/>
                  <a:pt x="5871" y="1"/>
                  <a:pt x="4437" y="5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-681475" y="-1132176"/>
            <a:ext cx="2789405" cy="2688032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7377926" y="5287301"/>
            <a:ext cx="1917225" cy="2462900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713250" y="626000"/>
            <a:ext cx="7717500" cy="6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2"/>
          </p:nvPr>
        </p:nvSpPr>
        <p:spPr>
          <a:xfrm>
            <a:off x="1698000" y="2143667"/>
            <a:ext cx="2741700" cy="71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1"/>
          </p:nvPr>
        </p:nvSpPr>
        <p:spPr>
          <a:xfrm>
            <a:off x="1698900" y="3073099"/>
            <a:ext cx="2739900" cy="67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3" hasCustomPrompt="1"/>
          </p:nvPr>
        </p:nvSpPr>
        <p:spPr>
          <a:xfrm>
            <a:off x="815358" y="2196467"/>
            <a:ext cx="678900" cy="93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4"/>
          </p:nvPr>
        </p:nvSpPr>
        <p:spPr>
          <a:xfrm>
            <a:off x="1671845" y="4202867"/>
            <a:ext cx="2741700" cy="71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5"/>
          </p:nvPr>
        </p:nvSpPr>
        <p:spPr>
          <a:xfrm>
            <a:off x="1672746" y="5131688"/>
            <a:ext cx="2739900" cy="67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6" hasCustomPrompt="1"/>
          </p:nvPr>
        </p:nvSpPr>
        <p:spPr>
          <a:xfrm>
            <a:off x="813816" y="4230467"/>
            <a:ext cx="678900" cy="93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7"/>
          </p:nvPr>
        </p:nvSpPr>
        <p:spPr>
          <a:xfrm>
            <a:off x="5685076" y="2168867"/>
            <a:ext cx="2745600" cy="71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R="457200"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8"/>
          </p:nvPr>
        </p:nvSpPr>
        <p:spPr>
          <a:xfrm>
            <a:off x="5685928" y="3072384"/>
            <a:ext cx="2744100" cy="67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9" hasCustomPrompt="1"/>
          </p:nvPr>
        </p:nvSpPr>
        <p:spPr>
          <a:xfrm>
            <a:off x="4829393" y="2196481"/>
            <a:ext cx="677100" cy="93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3"/>
          </p:nvPr>
        </p:nvSpPr>
        <p:spPr>
          <a:xfrm>
            <a:off x="5685076" y="4202867"/>
            <a:ext cx="2745600" cy="71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R="457200"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4"/>
          </p:nvPr>
        </p:nvSpPr>
        <p:spPr>
          <a:xfrm>
            <a:off x="5685928" y="5132880"/>
            <a:ext cx="2744100" cy="67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5" hasCustomPrompt="1"/>
          </p:nvPr>
        </p:nvSpPr>
        <p:spPr>
          <a:xfrm>
            <a:off x="4829393" y="4230475"/>
            <a:ext cx="677100" cy="93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 rot="10800000">
            <a:off x="7126268" y="-39849"/>
            <a:ext cx="2117712" cy="1836084"/>
          </a:xfrm>
          <a:custGeom>
            <a:avLst/>
            <a:gdLst/>
            <a:ahLst/>
            <a:cxnLst/>
            <a:rect l="l" t="t" r="r" b="b"/>
            <a:pathLst>
              <a:path w="27509" h="17888" extrusionOk="0">
                <a:moveTo>
                  <a:pt x="18162" y="0"/>
                </a:moveTo>
                <a:cubicBezTo>
                  <a:pt x="18036" y="0"/>
                  <a:pt x="17908" y="3"/>
                  <a:pt x="17780" y="8"/>
                </a:cubicBezTo>
                <a:cubicBezTo>
                  <a:pt x="15078" y="74"/>
                  <a:pt x="12443" y="1209"/>
                  <a:pt x="10174" y="2710"/>
                </a:cubicBezTo>
                <a:cubicBezTo>
                  <a:pt x="4971" y="6112"/>
                  <a:pt x="1301" y="11749"/>
                  <a:pt x="1" y="17887"/>
                </a:cubicBezTo>
                <a:lnTo>
                  <a:pt x="23818" y="17887"/>
                </a:lnTo>
                <a:cubicBezTo>
                  <a:pt x="25586" y="15619"/>
                  <a:pt x="26786" y="13150"/>
                  <a:pt x="26987" y="10782"/>
                </a:cubicBezTo>
                <a:cubicBezTo>
                  <a:pt x="27509" y="5200"/>
                  <a:pt x="23973" y="0"/>
                  <a:pt x="1816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4"/>
          <p:cNvSpPr/>
          <p:nvPr/>
        </p:nvSpPr>
        <p:spPr>
          <a:xfrm rot="10800000">
            <a:off x="-3093192" y="3510346"/>
            <a:ext cx="4684127" cy="4023321"/>
          </a:xfrm>
          <a:custGeom>
            <a:avLst/>
            <a:gdLst/>
            <a:ahLst/>
            <a:cxnLst/>
            <a:rect l="l" t="t" r="r" b="b"/>
            <a:pathLst>
              <a:path w="98138" h="63220" extrusionOk="0">
                <a:moveTo>
                  <a:pt x="2536" y="0"/>
                </a:moveTo>
                <a:cubicBezTo>
                  <a:pt x="768" y="2535"/>
                  <a:pt x="1" y="5704"/>
                  <a:pt x="535" y="8740"/>
                </a:cubicBezTo>
                <a:cubicBezTo>
                  <a:pt x="2036" y="17146"/>
                  <a:pt x="12410" y="20982"/>
                  <a:pt x="15879" y="28721"/>
                </a:cubicBezTo>
                <a:cubicBezTo>
                  <a:pt x="17914" y="33257"/>
                  <a:pt x="17280" y="38561"/>
                  <a:pt x="16513" y="43465"/>
                </a:cubicBezTo>
                <a:cubicBezTo>
                  <a:pt x="16079" y="46100"/>
                  <a:pt x="15612" y="48869"/>
                  <a:pt x="16446" y="51437"/>
                </a:cubicBezTo>
                <a:cubicBezTo>
                  <a:pt x="17046" y="53238"/>
                  <a:pt x="18181" y="54739"/>
                  <a:pt x="19448" y="56107"/>
                </a:cubicBezTo>
                <a:cubicBezTo>
                  <a:pt x="23932" y="60782"/>
                  <a:pt x="30436" y="63219"/>
                  <a:pt x="36910" y="63219"/>
                </a:cubicBezTo>
                <a:cubicBezTo>
                  <a:pt x="41754" y="63219"/>
                  <a:pt x="46583" y="61855"/>
                  <a:pt x="50537" y="59042"/>
                </a:cubicBezTo>
                <a:cubicBezTo>
                  <a:pt x="56375" y="54873"/>
                  <a:pt x="60044" y="48301"/>
                  <a:pt x="65548" y="43732"/>
                </a:cubicBezTo>
                <a:cubicBezTo>
                  <a:pt x="70526" y="39593"/>
                  <a:pt x="76988" y="37341"/>
                  <a:pt x="83454" y="37341"/>
                </a:cubicBezTo>
                <a:cubicBezTo>
                  <a:pt x="84180" y="37341"/>
                  <a:pt x="84905" y="37370"/>
                  <a:pt x="85629" y="37427"/>
                </a:cubicBezTo>
                <a:cubicBezTo>
                  <a:pt x="89591" y="37744"/>
                  <a:pt x="93614" y="38905"/>
                  <a:pt x="97525" y="38905"/>
                </a:cubicBezTo>
                <a:cubicBezTo>
                  <a:pt x="97730" y="38905"/>
                  <a:pt x="97934" y="38901"/>
                  <a:pt x="98138" y="38895"/>
                </a:cubicBezTo>
                <a:lnTo>
                  <a:pt x="981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4"/>
          <p:cNvSpPr/>
          <p:nvPr/>
        </p:nvSpPr>
        <p:spPr>
          <a:xfrm rot="10800000">
            <a:off x="-3346390" y="2623459"/>
            <a:ext cx="5871840" cy="4910208"/>
          </a:xfrm>
          <a:custGeom>
            <a:avLst/>
            <a:gdLst/>
            <a:ahLst/>
            <a:cxnLst/>
            <a:rect l="l" t="t" r="r" b="b"/>
            <a:pathLst>
              <a:path w="123022" h="77156" extrusionOk="0">
                <a:moveTo>
                  <a:pt x="5338" y="334"/>
                </a:moveTo>
                <a:cubicBezTo>
                  <a:pt x="0" y="9707"/>
                  <a:pt x="4504" y="20548"/>
                  <a:pt x="12242" y="26986"/>
                </a:cubicBezTo>
                <a:cubicBezTo>
                  <a:pt x="16345" y="30355"/>
                  <a:pt x="21582" y="31990"/>
                  <a:pt x="25519" y="35626"/>
                </a:cubicBezTo>
                <a:cubicBezTo>
                  <a:pt x="30622" y="40363"/>
                  <a:pt x="29121" y="47801"/>
                  <a:pt x="27754" y="53806"/>
                </a:cubicBezTo>
                <a:cubicBezTo>
                  <a:pt x="26586" y="58876"/>
                  <a:pt x="25585" y="64380"/>
                  <a:pt x="28521" y="69083"/>
                </a:cubicBezTo>
                <a:cubicBezTo>
                  <a:pt x="31089" y="73253"/>
                  <a:pt x="36526" y="75421"/>
                  <a:pt x="41130" y="76088"/>
                </a:cubicBezTo>
                <a:cubicBezTo>
                  <a:pt x="46600" y="76889"/>
                  <a:pt x="51537" y="74254"/>
                  <a:pt x="55907" y="71351"/>
                </a:cubicBezTo>
                <a:cubicBezTo>
                  <a:pt x="60977" y="67982"/>
                  <a:pt x="65614" y="63913"/>
                  <a:pt x="71451" y="61845"/>
                </a:cubicBezTo>
                <a:cubicBezTo>
                  <a:pt x="76121" y="60177"/>
                  <a:pt x="81225" y="60143"/>
                  <a:pt x="86095" y="60577"/>
                </a:cubicBezTo>
                <a:cubicBezTo>
                  <a:pt x="91466" y="61077"/>
                  <a:pt x="97103" y="62145"/>
                  <a:pt x="102007" y="64413"/>
                </a:cubicBezTo>
                <a:cubicBezTo>
                  <a:pt x="109412" y="67849"/>
                  <a:pt x="114315" y="75221"/>
                  <a:pt x="122488" y="77056"/>
                </a:cubicBezTo>
                <a:cubicBezTo>
                  <a:pt x="122855" y="77156"/>
                  <a:pt x="123022" y="76555"/>
                  <a:pt x="122655" y="76488"/>
                </a:cubicBezTo>
                <a:cubicBezTo>
                  <a:pt x="117184" y="75254"/>
                  <a:pt x="113014" y="71418"/>
                  <a:pt x="108745" y="68082"/>
                </a:cubicBezTo>
                <a:cubicBezTo>
                  <a:pt x="104342" y="64680"/>
                  <a:pt x="99772" y="62545"/>
                  <a:pt x="94334" y="61344"/>
                </a:cubicBezTo>
                <a:cubicBezTo>
                  <a:pt x="88497" y="60043"/>
                  <a:pt x="82393" y="59343"/>
                  <a:pt x="76422" y="60077"/>
                </a:cubicBezTo>
                <a:cubicBezTo>
                  <a:pt x="70751" y="60811"/>
                  <a:pt x="65947" y="63546"/>
                  <a:pt x="61378" y="66748"/>
                </a:cubicBezTo>
                <a:cubicBezTo>
                  <a:pt x="56441" y="70217"/>
                  <a:pt x="51571" y="74354"/>
                  <a:pt x="45466" y="75488"/>
                </a:cubicBezTo>
                <a:cubicBezTo>
                  <a:pt x="39295" y="76655"/>
                  <a:pt x="31423" y="73320"/>
                  <a:pt x="28421" y="67716"/>
                </a:cubicBezTo>
                <a:cubicBezTo>
                  <a:pt x="25252" y="61811"/>
                  <a:pt x="28621" y="54239"/>
                  <a:pt x="29521" y="48168"/>
                </a:cubicBezTo>
                <a:cubicBezTo>
                  <a:pt x="30189" y="43398"/>
                  <a:pt x="29388" y="38695"/>
                  <a:pt x="25919" y="35192"/>
                </a:cubicBezTo>
                <a:cubicBezTo>
                  <a:pt x="23717" y="32991"/>
                  <a:pt x="20749" y="31556"/>
                  <a:pt x="18047" y="30122"/>
                </a:cubicBezTo>
                <a:cubicBezTo>
                  <a:pt x="14778" y="28321"/>
                  <a:pt x="11842" y="26152"/>
                  <a:pt x="9340" y="23384"/>
                </a:cubicBezTo>
                <a:cubicBezTo>
                  <a:pt x="3736" y="17313"/>
                  <a:pt x="1602" y="8106"/>
                  <a:pt x="5871" y="701"/>
                </a:cubicBezTo>
                <a:cubicBezTo>
                  <a:pt x="6071" y="301"/>
                  <a:pt x="5538" y="0"/>
                  <a:pt x="5338" y="3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1595700" y="4209733"/>
            <a:ext cx="5952600" cy="49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 b="1"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ubTitle" idx="1"/>
          </p:nvPr>
        </p:nvSpPr>
        <p:spPr>
          <a:xfrm>
            <a:off x="1595700" y="2149067"/>
            <a:ext cx="5951400" cy="172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/>
          <p:nvPr/>
        </p:nvSpPr>
        <p:spPr>
          <a:xfrm rot="10800000" flipH="1">
            <a:off x="6726600" y="-311100"/>
            <a:ext cx="2947210" cy="2008431"/>
          </a:xfrm>
          <a:custGeom>
            <a:avLst/>
            <a:gdLst/>
            <a:ahLst/>
            <a:cxnLst/>
            <a:rect l="l" t="t" r="r" b="b"/>
            <a:pathLst>
              <a:path w="48102" h="24585" extrusionOk="0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5"/>
          <p:cNvSpPr/>
          <p:nvPr/>
        </p:nvSpPr>
        <p:spPr>
          <a:xfrm rot="10800000" flipH="1">
            <a:off x="-798250" y="4265693"/>
            <a:ext cx="3075543" cy="2963772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5"/>
          <p:cNvSpPr/>
          <p:nvPr/>
        </p:nvSpPr>
        <p:spPr>
          <a:xfrm rot="10369521" flipH="1">
            <a:off x="-177834" y="4543804"/>
            <a:ext cx="2155859" cy="2597441"/>
          </a:xfrm>
          <a:custGeom>
            <a:avLst/>
            <a:gdLst/>
            <a:ahLst/>
            <a:cxnLst/>
            <a:rect l="l" t="t" r="r" b="b"/>
            <a:pathLst>
              <a:path w="69217" h="62546" extrusionOk="0">
                <a:moveTo>
                  <a:pt x="68549" y="368"/>
                </a:moveTo>
                <a:cubicBezTo>
                  <a:pt x="68015" y="5004"/>
                  <a:pt x="65680" y="9007"/>
                  <a:pt x="62211" y="12043"/>
                </a:cubicBezTo>
                <a:cubicBezTo>
                  <a:pt x="58542" y="15312"/>
                  <a:pt x="54005" y="16446"/>
                  <a:pt x="49202" y="16313"/>
                </a:cubicBezTo>
                <a:cubicBezTo>
                  <a:pt x="44932" y="16179"/>
                  <a:pt x="41163" y="16413"/>
                  <a:pt x="38327" y="19948"/>
                </a:cubicBezTo>
                <a:cubicBezTo>
                  <a:pt x="35592" y="23284"/>
                  <a:pt x="35559" y="27821"/>
                  <a:pt x="35259" y="31857"/>
                </a:cubicBezTo>
                <a:cubicBezTo>
                  <a:pt x="34825" y="37328"/>
                  <a:pt x="32824" y="41564"/>
                  <a:pt x="27553" y="43766"/>
                </a:cubicBezTo>
                <a:cubicBezTo>
                  <a:pt x="23550" y="45433"/>
                  <a:pt x="19080" y="45433"/>
                  <a:pt x="14844" y="45667"/>
                </a:cubicBezTo>
                <a:cubicBezTo>
                  <a:pt x="11141" y="45867"/>
                  <a:pt x="7305" y="46501"/>
                  <a:pt x="4470" y="49136"/>
                </a:cubicBezTo>
                <a:cubicBezTo>
                  <a:pt x="1201" y="52172"/>
                  <a:pt x="467" y="57942"/>
                  <a:pt x="33" y="62145"/>
                </a:cubicBezTo>
                <a:cubicBezTo>
                  <a:pt x="0" y="62546"/>
                  <a:pt x="634" y="62546"/>
                  <a:pt x="667" y="62145"/>
                </a:cubicBezTo>
                <a:cubicBezTo>
                  <a:pt x="1234" y="56541"/>
                  <a:pt x="2469" y="49803"/>
                  <a:pt x="8239" y="47468"/>
                </a:cubicBezTo>
                <a:cubicBezTo>
                  <a:pt x="12342" y="45800"/>
                  <a:pt x="17079" y="46367"/>
                  <a:pt x="21382" y="45867"/>
                </a:cubicBezTo>
                <a:cubicBezTo>
                  <a:pt x="24751" y="45500"/>
                  <a:pt x="28520" y="44633"/>
                  <a:pt x="31222" y="42398"/>
                </a:cubicBezTo>
                <a:cubicBezTo>
                  <a:pt x="34525" y="39696"/>
                  <a:pt x="35492" y="35993"/>
                  <a:pt x="35859" y="31857"/>
                </a:cubicBezTo>
                <a:cubicBezTo>
                  <a:pt x="36326" y="26720"/>
                  <a:pt x="36493" y="21016"/>
                  <a:pt x="41396" y="17980"/>
                </a:cubicBezTo>
                <a:cubicBezTo>
                  <a:pt x="43698" y="16613"/>
                  <a:pt x="46667" y="16813"/>
                  <a:pt x="49202" y="16880"/>
                </a:cubicBezTo>
                <a:cubicBezTo>
                  <a:pt x="51337" y="16946"/>
                  <a:pt x="53372" y="16846"/>
                  <a:pt x="55440" y="16313"/>
                </a:cubicBezTo>
                <a:cubicBezTo>
                  <a:pt x="62745" y="14478"/>
                  <a:pt x="68349" y="7706"/>
                  <a:pt x="69183" y="334"/>
                </a:cubicBezTo>
                <a:cubicBezTo>
                  <a:pt x="69216" y="1"/>
                  <a:pt x="68582" y="1"/>
                  <a:pt x="68549" y="3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5"/>
          <p:cNvSpPr/>
          <p:nvPr/>
        </p:nvSpPr>
        <p:spPr>
          <a:xfrm rot="10800000" flipH="1">
            <a:off x="7318426" y="-199835"/>
            <a:ext cx="1917225" cy="2462900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2140950" y="1964317"/>
            <a:ext cx="4864500" cy="106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 sz="45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subTitle" idx="1"/>
          </p:nvPr>
        </p:nvSpPr>
        <p:spPr>
          <a:xfrm>
            <a:off x="2138550" y="3148365"/>
            <a:ext cx="4866900" cy="167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/>
          <p:nvPr/>
        </p:nvSpPr>
        <p:spPr>
          <a:xfrm>
            <a:off x="-21275" y="-80933"/>
            <a:ext cx="2635657" cy="1515736"/>
          </a:xfrm>
          <a:custGeom>
            <a:avLst/>
            <a:gdLst/>
            <a:ahLst/>
            <a:cxnLst/>
            <a:rect l="l" t="t" r="r" b="b"/>
            <a:pathLst>
              <a:path w="66515" h="28689" extrusionOk="0">
                <a:moveTo>
                  <a:pt x="58376" y="1202"/>
                </a:moveTo>
                <a:lnTo>
                  <a:pt x="1" y="1202"/>
                </a:lnTo>
                <a:lnTo>
                  <a:pt x="1" y="28688"/>
                </a:lnTo>
                <a:cubicBezTo>
                  <a:pt x="835" y="23684"/>
                  <a:pt x="167" y="18214"/>
                  <a:pt x="1669" y="13244"/>
                </a:cubicBezTo>
                <a:cubicBezTo>
                  <a:pt x="2636" y="10141"/>
                  <a:pt x="4471" y="7306"/>
                  <a:pt x="6972" y="5171"/>
                </a:cubicBezTo>
                <a:cubicBezTo>
                  <a:pt x="8207" y="4070"/>
                  <a:pt x="9674" y="3170"/>
                  <a:pt x="11242" y="2536"/>
                </a:cubicBezTo>
                <a:cubicBezTo>
                  <a:pt x="17513" y="1"/>
                  <a:pt x="24752" y="2503"/>
                  <a:pt x="30522" y="6072"/>
                </a:cubicBezTo>
                <a:cubicBezTo>
                  <a:pt x="33091" y="7640"/>
                  <a:pt x="35760" y="9474"/>
                  <a:pt x="38695" y="9241"/>
                </a:cubicBezTo>
                <a:cubicBezTo>
                  <a:pt x="42464" y="8974"/>
                  <a:pt x="45867" y="5371"/>
                  <a:pt x="49369" y="6706"/>
                </a:cubicBezTo>
                <a:cubicBezTo>
                  <a:pt x="51371" y="7473"/>
                  <a:pt x="52505" y="9541"/>
                  <a:pt x="53539" y="11409"/>
                </a:cubicBezTo>
                <a:cubicBezTo>
                  <a:pt x="53539" y="11409"/>
                  <a:pt x="53539" y="11476"/>
                  <a:pt x="53606" y="11476"/>
                </a:cubicBezTo>
                <a:cubicBezTo>
                  <a:pt x="54640" y="13344"/>
                  <a:pt x="56141" y="15345"/>
                  <a:pt x="58242" y="15545"/>
                </a:cubicBezTo>
                <a:cubicBezTo>
                  <a:pt x="60844" y="15812"/>
                  <a:pt x="62846" y="13244"/>
                  <a:pt x="63746" y="10842"/>
                </a:cubicBezTo>
                <a:cubicBezTo>
                  <a:pt x="64947" y="7806"/>
                  <a:pt x="65347" y="4237"/>
                  <a:pt x="66515" y="1235"/>
                </a:cubicBezTo>
                <a:lnTo>
                  <a:pt x="58376" y="12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6"/>
          <p:cNvSpPr/>
          <p:nvPr/>
        </p:nvSpPr>
        <p:spPr>
          <a:xfrm rot="10800000">
            <a:off x="6034254" y="5967747"/>
            <a:ext cx="3336125" cy="1111487"/>
          </a:xfrm>
          <a:custGeom>
            <a:avLst/>
            <a:gdLst/>
            <a:ahLst/>
            <a:cxnLst/>
            <a:rect l="l" t="t" r="r" b="b"/>
            <a:pathLst>
              <a:path w="62079" h="15512" extrusionOk="0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776299" y="4304967"/>
            <a:ext cx="2313300" cy="36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subTitle" idx="1"/>
          </p:nvPr>
        </p:nvSpPr>
        <p:spPr>
          <a:xfrm>
            <a:off x="778249" y="4958543"/>
            <a:ext cx="2309400" cy="10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title" idx="2"/>
          </p:nvPr>
        </p:nvSpPr>
        <p:spPr>
          <a:xfrm>
            <a:off x="3415350" y="4304967"/>
            <a:ext cx="2313300" cy="36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ubTitle" idx="3"/>
          </p:nvPr>
        </p:nvSpPr>
        <p:spPr>
          <a:xfrm>
            <a:off x="3415350" y="4958543"/>
            <a:ext cx="2313300" cy="10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title" idx="4"/>
          </p:nvPr>
        </p:nvSpPr>
        <p:spPr>
          <a:xfrm>
            <a:off x="6031851" y="4304967"/>
            <a:ext cx="2313300" cy="36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subTitle" idx="5"/>
          </p:nvPr>
        </p:nvSpPr>
        <p:spPr>
          <a:xfrm>
            <a:off x="6031851" y="4958543"/>
            <a:ext cx="2313300" cy="10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 idx="6"/>
          </p:nvPr>
        </p:nvSpPr>
        <p:spPr>
          <a:xfrm>
            <a:off x="713250" y="626000"/>
            <a:ext cx="7717500" cy="6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7749101" y="4673367"/>
            <a:ext cx="1917225" cy="2462900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/>
          <p:nvPr/>
        </p:nvSpPr>
        <p:spPr>
          <a:xfrm flipH="1">
            <a:off x="5818607" y="-1345295"/>
            <a:ext cx="3641723" cy="5215683"/>
          </a:xfrm>
          <a:custGeom>
            <a:avLst/>
            <a:gdLst/>
            <a:ahLst/>
            <a:cxnLst/>
            <a:rect l="l" t="t" r="r" b="b"/>
            <a:pathLst>
              <a:path w="53539" h="57509" extrusionOk="0">
                <a:moveTo>
                  <a:pt x="8006" y="49169"/>
                </a:moveTo>
                <a:cubicBezTo>
                  <a:pt x="8307" y="47268"/>
                  <a:pt x="7973" y="45333"/>
                  <a:pt x="8273" y="43399"/>
                </a:cubicBezTo>
                <a:cubicBezTo>
                  <a:pt x="8707" y="40330"/>
                  <a:pt x="10942" y="37528"/>
                  <a:pt x="13844" y="36327"/>
                </a:cubicBezTo>
                <a:cubicBezTo>
                  <a:pt x="16646" y="35193"/>
                  <a:pt x="19815" y="35526"/>
                  <a:pt x="22817" y="35393"/>
                </a:cubicBezTo>
                <a:cubicBezTo>
                  <a:pt x="25819" y="35259"/>
                  <a:pt x="29188" y="34425"/>
                  <a:pt x="30789" y="31890"/>
                </a:cubicBezTo>
                <a:cubicBezTo>
                  <a:pt x="31523" y="30689"/>
                  <a:pt x="31790" y="29255"/>
                  <a:pt x="32057" y="27887"/>
                </a:cubicBezTo>
                <a:cubicBezTo>
                  <a:pt x="32524" y="25753"/>
                  <a:pt x="33058" y="23651"/>
                  <a:pt x="34158" y="21750"/>
                </a:cubicBezTo>
                <a:cubicBezTo>
                  <a:pt x="35226" y="19882"/>
                  <a:pt x="36994" y="18314"/>
                  <a:pt x="39129" y="17847"/>
                </a:cubicBezTo>
                <a:cubicBezTo>
                  <a:pt x="40530" y="17547"/>
                  <a:pt x="42031" y="17747"/>
                  <a:pt x="43498" y="17680"/>
                </a:cubicBezTo>
                <a:cubicBezTo>
                  <a:pt x="47368" y="17413"/>
                  <a:pt x="50837" y="14978"/>
                  <a:pt x="53205" y="11876"/>
                </a:cubicBezTo>
                <a:cubicBezTo>
                  <a:pt x="53339" y="11709"/>
                  <a:pt x="53405" y="11576"/>
                  <a:pt x="53539" y="11409"/>
                </a:cubicBezTo>
                <a:cubicBezTo>
                  <a:pt x="52505" y="9541"/>
                  <a:pt x="51404" y="7473"/>
                  <a:pt x="49369" y="6706"/>
                </a:cubicBezTo>
                <a:cubicBezTo>
                  <a:pt x="45867" y="5405"/>
                  <a:pt x="42398" y="8974"/>
                  <a:pt x="38695" y="9241"/>
                </a:cubicBezTo>
                <a:cubicBezTo>
                  <a:pt x="35726" y="9508"/>
                  <a:pt x="33058" y="7673"/>
                  <a:pt x="30522" y="6072"/>
                </a:cubicBezTo>
                <a:cubicBezTo>
                  <a:pt x="24718" y="2536"/>
                  <a:pt x="17513" y="1"/>
                  <a:pt x="11209" y="2536"/>
                </a:cubicBezTo>
                <a:cubicBezTo>
                  <a:pt x="9674" y="3170"/>
                  <a:pt x="8206" y="4070"/>
                  <a:pt x="6972" y="5171"/>
                </a:cubicBezTo>
                <a:cubicBezTo>
                  <a:pt x="4504" y="7306"/>
                  <a:pt x="2636" y="10141"/>
                  <a:pt x="1668" y="13244"/>
                </a:cubicBezTo>
                <a:cubicBezTo>
                  <a:pt x="167" y="18181"/>
                  <a:pt x="835" y="23651"/>
                  <a:pt x="1" y="28688"/>
                </a:cubicBezTo>
                <a:lnTo>
                  <a:pt x="1" y="57509"/>
                </a:lnTo>
                <a:cubicBezTo>
                  <a:pt x="134" y="57442"/>
                  <a:pt x="267" y="57409"/>
                  <a:pt x="368" y="57409"/>
                </a:cubicBezTo>
                <a:cubicBezTo>
                  <a:pt x="4204" y="56274"/>
                  <a:pt x="7439" y="53072"/>
                  <a:pt x="8006" y="491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7"/>
          <p:cNvSpPr/>
          <p:nvPr/>
        </p:nvSpPr>
        <p:spPr>
          <a:xfrm flipH="1">
            <a:off x="6437790" y="1212239"/>
            <a:ext cx="1080149" cy="1416276"/>
          </a:xfrm>
          <a:custGeom>
            <a:avLst/>
            <a:gdLst/>
            <a:ahLst/>
            <a:cxnLst/>
            <a:rect l="l" t="t" r="r" b="b"/>
            <a:pathLst>
              <a:path w="28054" h="27588" extrusionOk="0">
                <a:moveTo>
                  <a:pt x="20915" y="1969"/>
                </a:moveTo>
                <a:cubicBezTo>
                  <a:pt x="20548" y="1635"/>
                  <a:pt x="20114" y="1302"/>
                  <a:pt x="19647" y="1035"/>
                </a:cubicBezTo>
                <a:cubicBezTo>
                  <a:pt x="17779" y="1"/>
                  <a:pt x="15244" y="168"/>
                  <a:pt x="13576" y="1535"/>
                </a:cubicBezTo>
                <a:cubicBezTo>
                  <a:pt x="11608" y="3070"/>
                  <a:pt x="10608" y="5805"/>
                  <a:pt x="9707" y="8040"/>
                </a:cubicBezTo>
                <a:cubicBezTo>
                  <a:pt x="9640" y="8173"/>
                  <a:pt x="9607" y="8240"/>
                  <a:pt x="9574" y="8374"/>
                </a:cubicBezTo>
                <a:cubicBezTo>
                  <a:pt x="8573" y="10809"/>
                  <a:pt x="7305" y="12043"/>
                  <a:pt x="4970" y="13411"/>
                </a:cubicBezTo>
                <a:cubicBezTo>
                  <a:pt x="4136" y="13911"/>
                  <a:pt x="3236" y="14411"/>
                  <a:pt x="2569" y="15145"/>
                </a:cubicBezTo>
                <a:cubicBezTo>
                  <a:pt x="0" y="17714"/>
                  <a:pt x="934" y="22417"/>
                  <a:pt x="3769" y="24685"/>
                </a:cubicBezTo>
                <a:cubicBezTo>
                  <a:pt x="7439" y="27587"/>
                  <a:pt x="12876" y="26853"/>
                  <a:pt x="17179" y="25019"/>
                </a:cubicBezTo>
                <a:cubicBezTo>
                  <a:pt x="17980" y="24685"/>
                  <a:pt x="18747" y="24318"/>
                  <a:pt x="19481" y="23885"/>
                </a:cubicBezTo>
                <a:cubicBezTo>
                  <a:pt x="21182" y="22917"/>
                  <a:pt x="22783" y="21750"/>
                  <a:pt x="23984" y="20215"/>
                </a:cubicBezTo>
                <a:cubicBezTo>
                  <a:pt x="28053" y="14978"/>
                  <a:pt x="25652" y="6072"/>
                  <a:pt x="20915" y="19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7"/>
          <p:cNvSpPr/>
          <p:nvPr/>
        </p:nvSpPr>
        <p:spPr>
          <a:xfrm rot="10800000">
            <a:off x="5526361" y="4408269"/>
            <a:ext cx="3897993" cy="2656056"/>
          </a:xfrm>
          <a:custGeom>
            <a:avLst/>
            <a:gdLst/>
            <a:ahLst/>
            <a:cxnLst/>
            <a:rect l="l" t="t" r="r" b="b"/>
            <a:pathLst>
              <a:path w="101240" h="51738" extrusionOk="0">
                <a:moveTo>
                  <a:pt x="100572" y="234"/>
                </a:moveTo>
                <a:cubicBezTo>
                  <a:pt x="96369" y="2669"/>
                  <a:pt x="93000" y="6139"/>
                  <a:pt x="90531" y="10342"/>
                </a:cubicBezTo>
                <a:cubicBezTo>
                  <a:pt x="89364" y="12343"/>
                  <a:pt x="88530" y="14511"/>
                  <a:pt x="87930" y="16746"/>
                </a:cubicBezTo>
                <a:cubicBezTo>
                  <a:pt x="87162" y="19581"/>
                  <a:pt x="87029" y="22584"/>
                  <a:pt x="86162" y="25352"/>
                </a:cubicBezTo>
                <a:cubicBezTo>
                  <a:pt x="83827" y="32624"/>
                  <a:pt x="75354" y="33091"/>
                  <a:pt x="69150" y="31490"/>
                </a:cubicBezTo>
                <a:cubicBezTo>
                  <a:pt x="64513" y="30322"/>
                  <a:pt x="59476" y="27687"/>
                  <a:pt x="55206" y="31223"/>
                </a:cubicBezTo>
                <a:cubicBezTo>
                  <a:pt x="53572" y="32624"/>
                  <a:pt x="52671" y="34726"/>
                  <a:pt x="51737" y="36594"/>
                </a:cubicBezTo>
                <a:cubicBezTo>
                  <a:pt x="50369" y="39362"/>
                  <a:pt x="48702" y="41797"/>
                  <a:pt x="46133" y="43632"/>
                </a:cubicBezTo>
                <a:cubicBezTo>
                  <a:pt x="40162" y="47802"/>
                  <a:pt x="34692" y="43899"/>
                  <a:pt x="29488" y="40763"/>
                </a:cubicBezTo>
                <a:cubicBezTo>
                  <a:pt x="20582" y="35326"/>
                  <a:pt x="9307" y="37494"/>
                  <a:pt x="3002" y="45700"/>
                </a:cubicBezTo>
                <a:cubicBezTo>
                  <a:pt x="1701" y="47368"/>
                  <a:pt x="801" y="49236"/>
                  <a:pt x="134" y="51204"/>
                </a:cubicBezTo>
                <a:cubicBezTo>
                  <a:pt x="0" y="51571"/>
                  <a:pt x="567" y="51738"/>
                  <a:pt x="701" y="51371"/>
                </a:cubicBezTo>
                <a:cubicBezTo>
                  <a:pt x="2702" y="45667"/>
                  <a:pt x="7139" y="41297"/>
                  <a:pt x="12843" y="39296"/>
                </a:cubicBezTo>
                <a:cubicBezTo>
                  <a:pt x="19181" y="37061"/>
                  <a:pt x="25485" y="38862"/>
                  <a:pt x="30889" y="42364"/>
                </a:cubicBezTo>
                <a:cubicBezTo>
                  <a:pt x="35092" y="45033"/>
                  <a:pt x="39195" y="47301"/>
                  <a:pt x="44198" y="45400"/>
                </a:cubicBezTo>
                <a:cubicBezTo>
                  <a:pt x="48802" y="43665"/>
                  <a:pt x="51037" y="39462"/>
                  <a:pt x="53138" y="35359"/>
                </a:cubicBezTo>
                <a:cubicBezTo>
                  <a:pt x="54639" y="32457"/>
                  <a:pt x="56574" y="30222"/>
                  <a:pt x="60076" y="30056"/>
                </a:cubicBezTo>
                <a:cubicBezTo>
                  <a:pt x="63345" y="29889"/>
                  <a:pt x="66648" y="31523"/>
                  <a:pt x="69717" y="32324"/>
                </a:cubicBezTo>
                <a:cubicBezTo>
                  <a:pt x="74220" y="33458"/>
                  <a:pt x="79724" y="33491"/>
                  <a:pt x="83493" y="30322"/>
                </a:cubicBezTo>
                <a:cubicBezTo>
                  <a:pt x="87729" y="26787"/>
                  <a:pt x="87396" y="21216"/>
                  <a:pt x="88730" y="16312"/>
                </a:cubicBezTo>
                <a:cubicBezTo>
                  <a:pt x="90231" y="10809"/>
                  <a:pt x="93800" y="5938"/>
                  <a:pt x="98304" y="2469"/>
                </a:cubicBezTo>
                <a:cubicBezTo>
                  <a:pt x="99138" y="1835"/>
                  <a:pt x="100038" y="1302"/>
                  <a:pt x="100906" y="768"/>
                </a:cubicBezTo>
                <a:cubicBezTo>
                  <a:pt x="101239" y="568"/>
                  <a:pt x="100906" y="1"/>
                  <a:pt x="100572" y="2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-19325" y="-116399"/>
            <a:ext cx="3138011" cy="1804633"/>
          </a:xfrm>
          <a:custGeom>
            <a:avLst/>
            <a:gdLst/>
            <a:ahLst/>
            <a:cxnLst/>
            <a:rect l="l" t="t" r="r" b="b"/>
            <a:pathLst>
              <a:path w="66515" h="28689" extrusionOk="0">
                <a:moveTo>
                  <a:pt x="58376" y="1202"/>
                </a:moveTo>
                <a:lnTo>
                  <a:pt x="1" y="1202"/>
                </a:lnTo>
                <a:lnTo>
                  <a:pt x="1" y="28688"/>
                </a:lnTo>
                <a:cubicBezTo>
                  <a:pt x="835" y="23684"/>
                  <a:pt x="167" y="18214"/>
                  <a:pt x="1669" y="13244"/>
                </a:cubicBezTo>
                <a:cubicBezTo>
                  <a:pt x="2636" y="10141"/>
                  <a:pt x="4471" y="7306"/>
                  <a:pt x="6972" y="5171"/>
                </a:cubicBezTo>
                <a:cubicBezTo>
                  <a:pt x="8207" y="4070"/>
                  <a:pt x="9674" y="3170"/>
                  <a:pt x="11242" y="2536"/>
                </a:cubicBezTo>
                <a:cubicBezTo>
                  <a:pt x="17513" y="1"/>
                  <a:pt x="24752" y="2503"/>
                  <a:pt x="30522" y="6072"/>
                </a:cubicBezTo>
                <a:cubicBezTo>
                  <a:pt x="33091" y="7640"/>
                  <a:pt x="35760" y="9474"/>
                  <a:pt x="38695" y="9241"/>
                </a:cubicBezTo>
                <a:cubicBezTo>
                  <a:pt x="42464" y="8974"/>
                  <a:pt x="45867" y="5371"/>
                  <a:pt x="49369" y="6706"/>
                </a:cubicBezTo>
                <a:cubicBezTo>
                  <a:pt x="51371" y="7473"/>
                  <a:pt x="52505" y="9541"/>
                  <a:pt x="53539" y="11409"/>
                </a:cubicBezTo>
                <a:cubicBezTo>
                  <a:pt x="53539" y="11409"/>
                  <a:pt x="53539" y="11476"/>
                  <a:pt x="53606" y="11476"/>
                </a:cubicBezTo>
                <a:cubicBezTo>
                  <a:pt x="54640" y="13344"/>
                  <a:pt x="56141" y="15345"/>
                  <a:pt x="58242" y="15545"/>
                </a:cubicBezTo>
                <a:cubicBezTo>
                  <a:pt x="60844" y="15812"/>
                  <a:pt x="62846" y="13244"/>
                  <a:pt x="63746" y="10842"/>
                </a:cubicBezTo>
                <a:cubicBezTo>
                  <a:pt x="64947" y="7806"/>
                  <a:pt x="65347" y="4237"/>
                  <a:pt x="66515" y="1235"/>
                </a:cubicBezTo>
                <a:lnTo>
                  <a:pt x="58376" y="123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title"/>
          </p:nvPr>
        </p:nvSpPr>
        <p:spPr>
          <a:xfrm>
            <a:off x="1709188" y="1920959"/>
            <a:ext cx="3264300" cy="54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subTitle" idx="1"/>
          </p:nvPr>
        </p:nvSpPr>
        <p:spPr>
          <a:xfrm>
            <a:off x="1708738" y="2581829"/>
            <a:ext cx="3265200" cy="235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/>
          <p:nvPr/>
        </p:nvSpPr>
        <p:spPr>
          <a:xfrm>
            <a:off x="576600" y="4145800"/>
            <a:ext cx="4460258" cy="3039525"/>
          </a:xfrm>
          <a:custGeom>
            <a:avLst/>
            <a:gdLst/>
            <a:ahLst/>
            <a:cxnLst/>
            <a:rect l="l" t="t" r="r" b="b"/>
            <a:pathLst>
              <a:path w="48102" h="24585" extrusionOk="0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3918841" y="5983140"/>
            <a:ext cx="946605" cy="960616"/>
          </a:xfrm>
          <a:custGeom>
            <a:avLst/>
            <a:gdLst/>
            <a:ahLst/>
            <a:cxnLst/>
            <a:rect l="l" t="t" r="r" b="b"/>
            <a:pathLst>
              <a:path w="18715" h="14244" extrusionOk="0">
                <a:moveTo>
                  <a:pt x="15445" y="1735"/>
                </a:moveTo>
                <a:cubicBezTo>
                  <a:pt x="14378" y="1034"/>
                  <a:pt x="13044" y="534"/>
                  <a:pt x="11442" y="334"/>
                </a:cubicBezTo>
                <a:cubicBezTo>
                  <a:pt x="9674" y="67"/>
                  <a:pt x="7840" y="0"/>
                  <a:pt x="6205" y="634"/>
                </a:cubicBezTo>
                <a:cubicBezTo>
                  <a:pt x="3970" y="1468"/>
                  <a:pt x="2369" y="3536"/>
                  <a:pt x="1535" y="5804"/>
                </a:cubicBezTo>
                <a:cubicBezTo>
                  <a:pt x="635" y="8206"/>
                  <a:pt x="1" y="11542"/>
                  <a:pt x="501" y="14244"/>
                </a:cubicBezTo>
                <a:lnTo>
                  <a:pt x="16880" y="14244"/>
                </a:lnTo>
                <a:cubicBezTo>
                  <a:pt x="17013" y="14077"/>
                  <a:pt x="17113" y="13910"/>
                  <a:pt x="17180" y="13810"/>
                </a:cubicBezTo>
                <a:cubicBezTo>
                  <a:pt x="17880" y="12543"/>
                  <a:pt x="18181" y="11142"/>
                  <a:pt x="18347" y="9707"/>
                </a:cubicBezTo>
                <a:cubicBezTo>
                  <a:pt x="18714" y="6038"/>
                  <a:pt x="17814" y="3336"/>
                  <a:pt x="15445" y="173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8"/>
          <p:cNvSpPr/>
          <p:nvPr/>
        </p:nvSpPr>
        <p:spPr>
          <a:xfrm rot="-10445712">
            <a:off x="82197" y="-719039"/>
            <a:ext cx="3641534" cy="4677977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1966326" y="1778734"/>
            <a:ext cx="622125" cy="800967"/>
          </a:xfrm>
          <a:custGeom>
            <a:avLst/>
            <a:gdLst/>
            <a:ahLst/>
            <a:cxnLst/>
            <a:rect l="l" t="t" r="r" b="b"/>
            <a:pathLst>
              <a:path w="24885" h="24029" extrusionOk="0">
                <a:moveTo>
                  <a:pt x="15284" y="0"/>
                </a:moveTo>
                <a:cubicBezTo>
                  <a:pt x="14056" y="0"/>
                  <a:pt x="12888" y="355"/>
                  <a:pt x="12109" y="1291"/>
                </a:cubicBezTo>
                <a:cubicBezTo>
                  <a:pt x="10541" y="3192"/>
                  <a:pt x="11542" y="5627"/>
                  <a:pt x="11241" y="7829"/>
                </a:cubicBezTo>
                <a:cubicBezTo>
                  <a:pt x="10941" y="10164"/>
                  <a:pt x="9574" y="11498"/>
                  <a:pt x="7539" y="12699"/>
                </a:cubicBezTo>
                <a:cubicBezTo>
                  <a:pt x="5838" y="13700"/>
                  <a:pt x="4003" y="14467"/>
                  <a:pt x="2502" y="15768"/>
                </a:cubicBezTo>
                <a:cubicBezTo>
                  <a:pt x="1034" y="17035"/>
                  <a:pt x="0" y="19137"/>
                  <a:pt x="600" y="20972"/>
                </a:cubicBezTo>
                <a:cubicBezTo>
                  <a:pt x="667" y="21138"/>
                  <a:pt x="734" y="21339"/>
                  <a:pt x="834" y="21505"/>
                </a:cubicBezTo>
                <a:cubicBezTo>
                  <a:pt x="1501" y="22806"/>
                  <a:pt x="2935" y="23640"/>
                  <a:pt x="4437" y="23874"/>
                </a:cubicBezTo>
                <a:cubicBezTo>
                  <a:pt x="5020" y="23981"/>
                  <a:pt x="5656" y="24029"/>
                  <a:pt x="6315" y="24029"/>
                </a:cubicBezTo>
                <a:cubicBezTo>
                  <a:pt x="8108" y="24029"/>
                  <a:pt x="10072" y="23679"/>
                  <a:pt x="11608" y="23240"/>
                </a:cubicBezTo>
                <a:cubicBezTo>
                  <a:pt x="16045" y="21906"/>
                  <a:pt x="20014" y="18970"/>
                  <a:pt x="22449" y="15001"/>
                </a:cubicBezTo>
                <a:cubicBezTo>
                  <a:pt x="23917" y="12632"/>
                  <a:pt x="24884" y="9797"/>
                  <a:pt x="24284" y="7095"/>
                </a:cubicBezTo>
                <a:cubicBezTo>
                  <a:pt x="23584" y="3926"/>
                  <a:pt x="20882" y="1491"/>
                  <a:pt x="17879" y="457"/>
                </a:cubicBezTo>
                <a:cubicBezTo>
                  <a:pt x="17062" y="180"/>
                  <a:pt x="16157" y="0"/>
                  <a:pt x="1528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title"/>
          </p:nvPr>
        </p:nvSpPr>
        <p:spPr>
          <a:xfrm>
            <a:off x="4942838" y="1920959"/>
            <a:ext cx="3264300" cy="54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subTitle" idx="1"/>
          </p:nvPr>
        </p:nvSpPr>
        <p:spPr>
          <a:xfrm>
            <a:off x="4942388" y="2581829"/>
            <a:ext cx="3265200" cy="235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3929676" y="6047369"/>
            <a:ext cx="4002127" cy="997480"/>
          </a:xfrm>
          <a:custGeom>
            <a:avLst/>
            <a:gdLst/>
            <a:ahLst/>
            <a:cxnLst/>
            <a:rect l="l" t="t" r="r" b="b"/>
            <a:pathLst>
              <a:path w="85129" h="15913" extrusionOk="0">
                <a:moveTo>
                  <a:pt x="81192" y="11976"/>
                </a:moveTo>
                <a:cubicBezTo>
                  <a:pt x="76022" y="6973"/>
                  <a:pt x="68016" y="4037"/>
                  <a:pt x="61511" y="7073"/>
                </a:cubicBezTo>
                <a:cubicBezTo>
                  <a:pt x="58643" y="8407"/>
                  <a:pt x="56207" y="10575"/>
                  <a:pt x="53005" y="11075"/>
                </a:cubicBezTo>
                <a:cubicBezTo>
                  <a:pt x="51437" y="11342"/>
                  <a:pt x="49803" y="11242"/>
                  <a:pt x="48202" y="10975"/>
                </a:cubicBezTo>
                <a:cubicBezTo>
                  <a:pt x="46434" y="10608"/>
                  <a:pt x="44666" y="10008"/>
                  <a:pt x="43031" y="9241"/>
                </a:cubicBezTo>
                <a:cubicBezTo>
                  <a:pt x="38795" y="7239"/>
                  <a:pt x="34992" y="4304"/>
                  <a:pt x="30689" y="2403"/>
                </a:cubicBezTo>
                <a:cubicBezTo>
                  <a:pt x="26353" y="568"/>
                  <a:pt x="21016" y="1"/>
                  <a:pt x="17180" y="2803"/>
                </a:cubicBezTo>
                <a:cubicBezTo>
                  <a:pt x="15745" y="3870"/>
                  <a:pt x="14611" y="5338"/>
                  <a:pt x="13143" y="6405"/>
                </a:cubicBezTo>
                <a:cubicBezTo>
                  <a:pt x="10942" y="8040"/>
                  <a:pt x="8140" y="8640"/>
                  <a:pt x="5671" y="9741"/>
                </a:cubicBezTo>
                <a:cubicBezTo>
                  <a:pt x="3336" y="10842"/>
                  <a:pt x="1335" y="13210"/>
                  <a:pt x="1" y="15912"/>
                </a:cubicBezTo>
                <a:lnTo>
                  <a:pt x="44032" y="15912"/>
                </a:lnTo>
                <a:lnTo>
                  <a:pt x="85128" y="15912"/>
                </a:lnTo>
                <a:cubicBezTo>
                  <a:pt x="83727" y="14678"/>
                  <a:pt x="82526" y="13244"/>
                  <a:pt x="81192" y="1197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-40125" y="-65555"/>
            <a:ext cx="2605145" cy="867948"/>
          </a:xfrm>
          <a:custGeom>
            <a:avLst/>
            <a:gdLst/>
            <a:ahLst/>
            <a:cxnLst/>
            <a:rect l="l" t="t" r="r" b="b"/>
            <a:pathLst>
              <a:path w="62079" h="15512" extrusionOk="0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7615101" y="5272685"/>
            <a:ext cx="1917225" cy="2462900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9"/>
          <p:cNvSpPr/>
          <p:nvPr/>
        </p:nvSpPr>
        <p:spPr>
          <a:xfrm rot="10800000" flipH="1">
            <a:off x="-79600" y="-146298"/>
            <a:ext cx="2755853" cy="795669"/>
          </a:xfrm>
          <a:custGeom>
            <a:avLst/>
            <a:gdLst/>
            <a:ahLst/>
            <a:cxnLst/>
            <a:rect l="l" t="t" r="r" b="b"/>
            <a:pathLst>
              <a:path w="89965" h="19481" extrusionOk="0">
                <a:moveTo>
                  <a:pt x="734" y="17279"/>
                </a:moveTo>
                <a:cubicBezTo>
                  <a:pt x="4237" y="9807"/>
                  <a:pt x="10208" y="2335"/>
                  <a:pt x="19314" y="2902"/>
                </a:cubicBezTo>
                <a:cubicBezTo>
                  <a:pt x="24285" y="3169"/>
                  <a:pt x="28854" y="5938"/>
                  <a:pt x="33291" y="7973"/>
                </a:cubicBezTo>
                <a:cubicBezTo>
                  <a:pt x="37160" y="9774"/>
                  <a:pt x="41263" y="11075"/>
                  <a:pt x="45500" y="11375"/>
                </a:cubicBezTo>
                <a:cubicBezTo>
                  <a:pt x="49336" y="11742"/>
                  <a:pt x="52972" y="10808"/>
                  <a:pt x="56341" y="8973"/>
                </a:cubicBezTo>
                <a:cubicBezTo>
                  <a:pt x="60010" y="7005"/>
                  <a:pt x="63179" y="4203"/>
                  <a:pt x="67215" y="3036"/>
                </a:cubicBezTo>
                <a:cubicBezTo>
                  <a:pt x="77823" y="0"/>
                  <a:pt x="84961" y="11475"/>
                  <a:pt x="89198" y="19147"/>
                </a:cubicBezTo>
                <a:cubicBezTo>
                  <a:pt x="89398" y="19481"/>
                  <a:pt x="89965" y="19181"/>
                  <a:pt x="89731" y="18814"/>
                </a:cubicBezTo>
                <a:cubicBezTo>
                  <a:pt x="85628" y="11308"/>
                  <a:pt x="80491" y="2936"/>
                  <a:pt x="71051" y="2035"/>
                </a:cubicBezTo>
                <a:cubicBezTo>
                  <a:pt x="66882" y="1668"/>
                  <a:pt x="63146" y="3936"/>
                  <a:pt x="59810" y="6038"/>
                </a:cubicBezTo>
                <a:cubicBezTo>
                  <a:pt x="55273" y="8973"/>
                  <a:pt x="51037" y="10975"/>
                  <a:pt x="45533" y="10708"/>
                </a:cubicBezTo>
                <a:cubicBezTo>
                  <a:pt x="40163" y="10441"/>
                  <a:pt x="35159" y="8139"/>
                  <a:pt x="30356" y="5838"/>
                </a:cubicBezTo>
                <a:cubicBezTo>
                  <a:pt x="26186" y="3870"/>
                  <a:pt x="21950" y="2002"/>
                  <a:pt x="17246" y="2168"/>
                </a:cubicBezTo>
                <a:cubicBezTo>
                  <a:pt x="9007" y="2469"/>
                  <a:pt x="3403" y="10174"/>
                  <a:pt x="234" y="16879"/>
                </a:cubicBezTo>
                <a:cubicBezTo>
                  <a:pt x="1" y="17346"/>
                  <a:pt x="568" y="17646"/>
                  <a:pt x="734" y="1727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905375" y="2875601"/>
            <a:ext cx="2094000" cy="54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subTitle" idx="1"/>
          </p:nvPr>
        </p:nvSpPr>
        <p:spPr>
          <a:xfrm>
            <a:off x="907862" y="3650300"/>
            <a:ext cx="2093100" cy="13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title" idx="2"/>
          </p:nvPr>
        </p:nvSpPr>
        <p:spPr>
          <a:xfrm>
            <a:off x="6144625" y="2686833"/>
            <a:ext cx="2094000" cy="54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3"/>
          </p:nvPr>
        </p:nvSpPr>
        <p:spPr>
          <a:xfrm>
            <a:off x="6144637" y="3453327"/>
            <a:ext cx="2094000" cy="136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title" idx="4"/>
          </p:nvPr>
        </p:nvSpPr>
        <p:spPr>
          <a:xfrm>
            <a:off x="713250" y="626000"/>
            <a:ext cx="7717500" cy="6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/>
          <p:nvPr/>
        </p:nvSpPr>
        <p:spPr>
          <a:xfrm>
            <a:off x="-804300" y="5756499"/>
            <a:ext cx="2023768" cy="1754575"/>
          </a:xfrm>
          <a:custGeom>
            <a:avLst/>
            <a:gdLst/>
            <a:ahLst/>
            <a:cxnLst/>
            <a:rect l="l" t="t" r="r" b="b"/>
            <a:pathLst>
              <a:path w="27509" h="17888" extrusionOk="0">
                <a:moveTo>
                  <a:pt x="18162" y="0"/>
                </a:moveTo>
                <a:cubicBezTo>
                  <a:pt x="18036" y="0"/>
                  <a:pt x="17908" y="3"/>
                  <a:pt x="17780" y="8"/>
                </a:cubicBezTo>
                <a:cubicBezTo>
                  <a:pt x="15078" y="74"/>
                  <a:pt x="12443" y="1209"/>
                  <a:pt x="10174" y="2710"/>
                </a:cubicBezTo>
                <a:cubicBezTo>
                  <a:pt x="4971" y="6112"/>
                  <a:pt x="1301" y="11749"/>
                  <a:pt x="1" y="17887"/>
                </a:cubicBezTo>
                <a:lnTo>
                  <a:pt x="23818" y="17887"/>
                </a:lnTo>
                <a:cubicBezTo>
                  <a:pt x="25586" y="15619"/>
                  <a:pt x="26786" y="13150"/>
                  <a:pt x="26987" y="10782"/>
                </a:cubicBezTo>
                <a:cubicBezTo>
                  <a:pt x="27509" y="5200"/>
                  <a:pt x="23973" y="0"/>
                  <a:pt x="1816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0"/>
          <p:cNvSpPr/>
          <p:nvPr/>
        </p:nvSpPr>
        <p:spPr>
          <a:xfrm flipH="1">
            <a:off x="5818607" y="-1345295"/>
            <a:ext cx="3641723" cy="5215683"/>
          </a:xfrm>
          <a:custGeom>
            <a:avLst/>
            <a:gdLst/>
            <a:ahLst/>
            <a:cxnLst/>
            <a:rect l="l" t="t" r="r" b="b"/>
            <a:pathLst>
              <a:path w="53539" h="57509" extrusionOk="0">
                <a:moveTo>
                  <a:pt x="8006" y="49169"/>
                </a:moveTo>
                <a:cubicBezTo>
                  <a:pt x="8307" y="47268"/>
                  <a:pt x="7973" y="45333"/>
                  <a:pt x="8273" y="43399"/>
                </a:cubicBezTo>
                <a:cubicBezTo>
                  <a:pt x="8707" y="40330"/>
                  <a:pt x="10942" y="37528"/>
                  <a:pt x="13844" y="36327"/>
                </a:cubicBezTo>
                <a:cubicBezTo>
                  <a:pt x="16646" y="35193"/>
                  <a:pt x="19815" y="35526"/>
                  <a:pt x="22817" y="35393"/>
                </a:cubicBezTo>
                <a:cubicBezTo>
                  <a:pt x="25819" y="35259"/>
                  <a:pt x="29188" y="34425"/>
                  <a:pt x="30789" y="31890"/>
                </a:cubicBezTo>
                <a:cubicBezTo>
                  <a:pt x="31523" y="30689"/>
                  <a:pt x="31790" y="29255"/>
                  <a:pt x="32057" y="27887"/>
                </a:cubicBezTo>
                <a:cubicBezTo>
                  <a:pt x="32524" y="25753"/>
                  <a:pt x="33058" y="23651"/>
                  <a:pt x="34158" y="21750"/>
                </a:cubicBezTo>
                <a:cubicBezTo>
                  <a:pt x="35226" y="19882"/>
                  <a:pt x="36994" y="18314"/>
                  <a:pt x="39129" y="17847"/>
                </a:cubicBezTo>
                <a:cubicBezTo>
                  <a:pt x="40530" y="17547"/>
                  <a:pt x="42031" y="17747"/>
                  <a:pt x="43498" y="17680"/>
                </a:cubicBezTo>
                <a:cubicBezTo>
                  <a:pt x="47368" y="17413"/>
                  <a:pt x="50837" y="14978"/>
                  <a:pt x="53205" y="11876"/>
                </a:cubicBezTo>
                <a:cubicBezTo>
                  <a:pt x="53339" y="11709"/>
                  <a:pt x="53405" y="11576"/>
                  <a:pt x="53539" y="11409"/>
                </a:cubicBezTo>
                <a:cubicBezTo>
                  <a:pt x="52505" y="9541"/>
                  <a:pt x="51404" y="7473"/>
                  <a:pt x="49369" y="6706"/>
                </a:cubicBezTo>
                <a:cubicBezTo>
                  <a:pt x="45867" y="5405"/>
                  <a:pt x="42398" y="8974"/>
                  <a:pt x="38695" y="9241"/>
                </a:cubicBezTo>
                <a:cubicBezTo>
                  <a:pt x="35726" y="9508"/>
                  <a:pt x="33058" y="7673"/>
                  <a:pt x="30522" y="6072"/>
                </a:cubicBezTo>
                <a:cubicBezTo>
                  <a:pt x="24718" y="2536"/>
                  <a:pt x="17513" y="1"/>
                  <a:pt x="11209" y="2536"/>
                </a:cubicBezTo>
                <a:cubicBezTo>
                  <a:pt x="9674" y="3170"/>
                  <a:pt x="8206" y="4070"/>
                  <a:pt x="6972" y="5171"/>
                </a:cubicBezTo>
                <a:cubicBezTo>
                  <a:pt x="4504" y="7306"/>
                  <a:pt x="2636" y="10141"/>
                  <a:pt x="1668" y="13244"/>
                </a:cubicBezTo>
                <a:cubicBezTo>
                  <a:pt x="167" y="18181"/>
                  <a:pt x="835" y="23651"/>
                  <a:pt x="1" y="28688"/>
                </a:cubicBezTo>
                <a:lnTo>
                  <a:pt x="1" y="57509"/>
                </a:lnTo>
                <a:cubicBezTo>
                  <a:pt x="134" y="57442"/>
                  <a:pt x="267" y="57409"/>
                  <a:pt x="368" y="57409"/>
                </a:cubicBezTo>
                <a:cubicBezTo>
                  <a:pt x="4204" y="56274"/>
                  <a:pt x="7439" y="53072"/>
                  <a:pt x="8006" y="491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0"/>
          <p:cNvSpPr/>
          <p:nvPr/>
        </p:nvSpPr>
        <p:spPr>
          <a:xfrm rot="3180931">
            <a:off x="5444345" y="45955"/>
            <a:ext cx="5197200" cy="1991995"/>
          </a:xfrm>
          <a:custGeom>
            <a:avLst/>
            <a:gdLst/>
            <a:ahLst/>
            <a:cxnLst/>
            <a:rect l="l" t="t" r="r" b="b"/>
            <a:pathLst>
              <a:path w="101240" h="51738" extrusionOk="0">
                <a:moveTo>
                  <a:pt x="100572" y="234"/>
                </a:moveTo>
                <a:cubicBezTo>
                  <a:pt x="96369" y="2669"/>
                  <a:pt x="93000" y="6139"/>
                  <a:pt x="90531" y="10342"/>
                </a:cubicBezTo>
                <a:cubicBezTo>
                  <a:pt x="89364" y="12343"/>
                  <a:pt x="88530" y="14511"/>
                  <a:pt x="87930" y="16746"/>
                </a:cubicBezTo>
                <a:cubicBezTo>
                  <a:pt x="87162" y="19581"/>
                  <a:pt x="87029" y="22584"/>
                  <a:pt x="86162" y="25352"/>
                </a:cubicBezTo>
                <a:cubicBezTo>
                  <a:pt x="83827" y="32624"/>
                  <a:pt x="75354" y="33091"/>
                  <a:pt x="69150" y="31490"/>
                </a:cubicBezTo>
                <a:cubicBezTo>
                  <a:pt x="64513" y="30322"/>
                  <a:pt x="59476" y="27687"/>
                  <a:pt x="55206" y="31223"/>
                </a:cubicBezTo>
                <a:cubicBezTo>
                  <a:pt x="53572" y="32624"/>
                  <a:pt x="52671" y="34726"/>
                  <a:pt x="51737" y="36594"/>
                </a:cubicBezTo>
                <a:cubicBezTo>
                  <a:pt x="50369" y="39362"/>
                  <a:pt x="48702" y="41797"/>
                  <a:pt x="46133" y="43632"/>
                </a:cubicBezTo>
                <a:cubicBezTo>
                  <a:pt x="40162" y="47802"/>
                  <a:pt x="34692" y="43899"/>
                  <a:pt x="29488" y="40763"/>
                </a:cubicBezTo>
                <a:cubicBezTo>
                  <a:pt x="20582" y="35326"/>
                  <a:pt x="9307" y="37494"/>
                  <a:pt x="3002" y="45700"/>
                </a:cubicBezTo>
                <a:cubicBezTo>
                  <a:pt x="1701" y="47368"/>
                  <a:pt x="801" y="49236"/>
                  <a:pt x="134" y="51204"/>
                </a:cubicBezTo>
                <a:cubicBezTo>
                  <a:pt x="0" y="51571"/>
                  <a:pt x="567" y="51738"/>
                  <a:pt x="701" y="51371"/>
                </a:cubicBezTo>
                <a:cubicBezTo>
                  <a:pt x="2702" y="45667"/>
                  <a:pt x="7139" y="41297"/>
                  <a:pt x="12843" y="39296"/>
                </a:cubicBezTo>
                <a:cubicBezTo>
                  <a:pt x="19181" y="37061"/>
                  <a:pt x="25485" y="38862"/>
                  <a:pt x="30889" y="42364"/>
                </a:cubicBezTo>
                <a:cubicBezTo>
                  <a:pt x="35092" y="45033"/>
                  <a:pt x="39195" y="47301"/>
                  <a:pt x="44198" y="45400"/>
                </a:cubicBezTo>
                <a:cubicBezTo>
                  <a:pt x="48802" y="43665"/>
                  <a:pt x="51037" y="39462"/>
                  <a:pt x="53138" y="35359"/>
                </a:cubicBezTo>
                <a:cubicBezTo>
                  <a:pt x="54639" y="32457"/>
                  <a:pt x="56574" y="30222"/>
                  <a:pt x="60076" y="30056"/>
                </a:cubicBezTo>
                <a:cubicBezTo>
                  <a:pt x="63345" y="29889"/>
                  <a:pt x="66648" y="31523"/>
                  <a:pt x="69717" y="32324"/>
                </a:cubicBezTo>
                <a:cubicBezTo>
                  <a:pt x="74220" y="33458"/>
                  <a:pt x="79724" y="33491"/>
                  <a:pt x="83493" y="30322"/>
                </a:cubicBezTo>
                <a:cubicBezTo>
                  <a:pt x="87729" y="26787"/>
                  <a:pt x="87396" y="21216"/>
                  <a:pt x="88730" y="16312"/>
                </a:cubicBezTo>
                <a:cubicBezTo>
                  <a:pt x="90231" y="10809"/>
                  <a:pt x="93800" y="5938"/>
                  <a:pt x="98304" y="2469"/>
                </a:cubicBezTo>
                <a:cubicBezTo>
                  <a:pt x="99138" y="1835"/>
                  <a:pt x="100038" y="1302"/>
                  <a:pt x="100906" y="768"/>
                </a:cubicBezTo>
                <a:cubicBezTo>
                  <a:pt x="101239" y="568"/>
                  <a:pt x="100906" y="1"/>
                  <a:pt x="100572" y="2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title"/>
          </p:nvPr>
        </p:nvSpPr>
        <p:spPr>
          <a:xfrm>
            <a:off x="713250" y="626000"/>
            <a:ext cx="7717500" cy="6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7" name="Google Shape;147;p20"/>
          <p:cNvSpPr txBox="1">
            <a:spLocks noGrp="1"/>
          </p:cNvSpPr>
          <p:nvPr>
            <p:ph type="title" idx="2"/>
          </p:nvPr>
        </p:nvSpPr>
        <p:spPr>
          <a:xfrm>
            <a:off x="1307600" y="3548233"/>
            <a:ext cx="1883700" cy="36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subTitle" idx="1"/>
          </p:nvPr>
        </p:nvSpPr>
        <p:spPr>
          <a:xfrm>
            <a:off x="1305650" y="4201800"/>
            <a:ext cx="1887600" cy="10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title" idx="3" hasCustomPrompt="1"/>
          </p:nvPr>
        </p:nvSpPr>
        <p:spPr>
          <a:xfrm>
            <a:off x="1831550" y="2078267"/>
            <a:ext cx="835800" cy="11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50" name="Google Shape;150;p20"/>
          <p:cNvSpPr txBox="1">
            <a:spLocks noGrp="1"/>
          </p:cNvSpPr>
          <p:nvPr>
            <p:ph type="title" idx="4"/>
          </p:nvPr>
        </p:nvSpPr>
        <p:spPr>
          <a:xfrm>
            <a:off x="3630150" y="3548233"/>
            <a:ext cx="1883700" cy="36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subTitle" idx="5"/>
          </p:nvPr>
        </p:nvSpPr>
        <p:spPr>
          <a:xfrm>
            <a:off x="3628200" y="4201800"/>
            <a:ext cx="1887600" cy="10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title" idx="6" hasCustomPrompt="1"/>
          </p:nvPr>
        </p:nvSpPr>
        <p:spPr>
          <a:xfrm>
            <a:off x="4154100" y="2095321"/>
            <a:ext cx="835800" cy="11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53" name="Google Shape;153;p20"/>
          <p:cNvSpPr txBox="1">
            <a:spLocks noGrp="1"/>
          </p:cNvSpPr>
          <p:nvPr>
            <p:ph type="title" idx="7"/>
          </p:nvPr>
        </p:nvSpPr>
        <p:spPr>
          <a:xfrm>
            <a:off x="5952700" y="3548233"/>
            <a:ext cx="1883700" cy="36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subTitle" idx="8"/>
          </p:nvPr>
        </p:nvSpPr>
        <p:spPr>
          <a:xfrm>
            <a:off x="5950750" y="4201800"/>
            <a:ext cx="1887600" cy="10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55" name="Google Shape;155;p20"/>
          <p:cNvSpPr txBox="1">
            <a:spLocks noGrp="1"/>
          </p:cNvSpPr>
          <p:nvPr>
            <p:ph type="title" idx="9" hasCustomPrompt="1"/>
          </p:nvPr>
        </p:nvSpPr>
        <p:spPr>
          <a:xfrm>
            <a:off x="6476650" y="2078267"/>
            <a:ext cx="835800" cy="11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/>
          <p:nvPr/>
        </p:nvSpPr>
        <p:spPr>
          <a:xfrm rot="10800000" flipH="1">
            <a:off x="7837877" y="3909719"/>
            <a:ext cx="3678948" cy="3159947"/>
          </a:xfrm>
          <a:custGeom>
            <a:avLst/>
            <a:gdLst/>
            <a:ahLst/>
            <a:cxnLst/>
            <a:rect l="l" t="t" r="r" b="b"/>
            <a:pathLst>
              <a:path w="98138" h="63220" extrusionOk="0">
                <a:moveTo>
                  <a:pt x="2536" y="0"/>
                </a:moveTo>
                <a:cubicBezTo>
                  <a:pt x="768" y="2535"/>
                  <a:pt x="1" y="5704"/>
                  <a:pt x="535" y="8740"/>
                </a:cubicBezTo>
                <a:cubicBezTo>
                  <a:pt x="2036" y="17146"/>
                  <a:pt x="12410" y="20982"/>
                  <a:pt x="15879" y="28721"/>
                </a:cubicBezTo>
                <a:cubicBezTo>
                  <a:pt x="17914" y="33257"/>
                  <a:pt x="17280" y="38561"/>
                  <a:pt x="16513" y="43465"/>
                </a:cubicBezTo>
                <a:cubicBezTo>
                  <a:pt x="16079" y="46100"/>
                  <a:pt x="15612" y="48869"/>
                  <a:pt x="16446" y="51437"/>
                </a:cubicBezTo>
                <a:cubicBezTo>
                  <a:pt x="17046" y="53238"/>
                  <a:pt x="18181" y="54739"/>
                  <a:pt x="19448" y="56107"/>
                </a:cubicBezTo>
                <a:cubicBezTo>
                  <a:pt x="23932" y="60782"/>
                  <a:pt x="30436" y="63219"/>
                  <a:pt x="36910" y="63219"/>
                </a:cubicBezTo>
                <a:cubicBezTo>
                  <a:pt x="41754" y="63219"/>
                  <a:pt x="46583" y="61855"/>
                  <a:pt x="50537" y="59042"/>
                </a:cubicBezTo>
                <a:cubicBezTo>
                  <a:pt x="56375" y="54873"/>
                  <a:pt x="60044" y="48301"/>
                  <a:pt x="65548" y="43732"/>
                </a:cubicBezTo>
                <a:cubicBezTo>
                  <a:pt x="70526" y="39593"/>
                  <a:pt x="76988" y="37341"/>
                  <a:pt x="83454" y="37341"/>
                </a:cubicBezTo>
                <a:cubicBezTo>
                  <a:pt x="84180" y="37341"/>
                  <a:pt x="84905" y="37370"/>
                  <a:pt x="85629" y="37427"/>
                </a:cubicBezTo>
                <a:cubicBezTo>
                  <a:pt x="89591" y="37744"/>
                  <a:pt x="93614" y="38905"/>
                  <a:pt x="97525" y="38905"/>
                </a:cubicBezTo>
                <a:cubicBezTo>
                  <a:pt x="97730" y="38905"/>
                  <a:pt x="97934" y="38901"/>
                  <a:pt x="98138" y="38895"/>
                </a:cubicBezTo>
                <a:lnTo>
                  <a:pt x="9813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1"/>
          <p:cNvSpPr/>
          <p:nvPr/>
        </p:nvSpPr>
        <p:spPr>
          <a:xfrm rot="10800000">
            <a:off x="-1316617" y="-1747466"/>
            <a:ext cx="2933467" cy="3846319"/>
          </a:xfrm>
          <a:custGeom>
            <a:avLst/>
            <a:gdLst/>
            <a:ahLst/>
            <a:cxnLst/>
            <a:rect l="l" t="t" r="r" b="b"/>
            <a:pathLst>
              <a:path w="28054" h="27588" extrusionOk="0">
                <a:moveTo>
                  <a:pt x="20915" y="1969"/>
                </a:moveTo>
                <a:cubicBezTo>
                  <a:pt x="20548" y="1635"/>
                  <a:pt x="20114" y="1302"/>
                  <a:pt x="19647" y="1035"/>
                </a:cubicBezTo>
                <a:cubicBezTo>
                  <a:pt x="17779" y="1"/>
                  <a:pt x="15244" y="168"/>
                  <a:pt x="13576" y="1535"/>
                </a:cubicBezTo>
                <a:cubicBezTo>
                  <a:pt x="11608" y="3070"/>
                  <a:pt x="10608" y="5805"/>
                  <a:pt x="9707" y="8040"/>
                </a:cubicBezTo>
                <a:cubicBezTo>
                  <a:pt x="9640" y="8173"/>
                  <a:pt x="9607" y="8240"/>
                  <a:pt x="9574" y="8374"/>
                </a:cubicBezTo>
                <a:cubicBezTo>
                  <a:pt x="8573" y="10809"/>
                  <a:pt x="7305" y="12043"/>
                  <a:pt x="4970" y="13411"/>
                </a:cubicBezTo>
                <a:cubicBezTo>
                  <a:pt x="4136" y="13911"/>
                  <a:pt x="3236" y="14411"/>
                  <a:pt x="2569" y="15145"/>
                </a:cubicBezTo>
                <a:cubicBezTo>
                  <a:pt x="0" y="17714"/>
                  <a:pt x="934" y="22417"/>
                  <a:pt x="3769" y="24685"/>
                </a:cubicBezTo>
                <a:cubicBezTo>
                  <a:pt x="7439" y="27587"/>
                  <a:pt x="12876" y="26853"/>
                  <a:pt x="17179" y="25019"/>
                </a:cubicBezTo>
                <a:cubicBezTo>
                  <a:pt x="17980" y="24685"/>
                  <a:pt x="18747" y="24318"/>
                  <a:pt x="19481" y="23885"/>
                </a:cubicBezTo>
                <a:cubicBezTo>
                  <a:pt x="21182" y="22917"/>
                  <a:pt x="22783" y="21750"/>
                  <a:pt x="23984" y="20215"/>
                </a:cubicBezTo>
                <a:cubicBezTo>
                  <a:pt x="28053" y="14978"/>
                  <a:pt x="25652" y="6072"/>
                  <a:pt x="20915" y="19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1"/>
          <p:cNvSpPr/>
          <p:nvPr/>
        </p:nvSpPr>
        <p:spPr>
          <a:xfrm rot="10800000">
            <a:off x="-1339675" y="5419985"/>
            <a:ext cx="3075550" cy="2571867"/>
          </a:xfrm>
          <a:custGeom>
            <a:avLst/>
            <a:gdLst/>
            <a:ahLst/>
            <a:cxnLst/>
            <a:rect l="l" t="t" r="r" b="b"/>
            <a:pathLst>
              <a:path w="123022" h="77156" extrusionOk="0">
                <a:moveTo>
                  <a:pt x="5338" y="334"/>
                </a:moveTo>
                <a:cubicBezTo>
                  <a:pt x="0" y="9707"/>
                  <a:pt x="4504" y="20548"/>
                  <a:pt x="12242" y="26986"/>
                </a:cubicBezTo>
                <a:cubicBezTo>
                  <a:pt x="16345" y="30355"/>
                  <a:pt x="21582" y="31990"/>
                  <a:pt x="25519" y="35626"/>
                </a:cubicBezTo>
                <a:cubicBezTo>
                  <a:pt x="30622" y="40363"/>
                  <a:pt x="29121" y="47801"/>
                  <a:pt x="27754" y="53806"/>
                </a:cubicBezTo>
                <a:cubicBezTo>
                  <a:pt x="26586" y="58876"/>
                  <a:pt x="25585" y="64380"/>
                  <a:pt x="28521" y="69083"/>
                </a:cubicBezTo>
                <a:cubicBezTo>
                  <a:pt x="31089" y="73253"/>
                  <a:pt x="36526" y="75421"/>
                  <a:pt x="41130" y="76088"/>
                </a:cubicBezTo>
                <a:cubicBezTo>
                  <a:pt x="46600" y="76889"/>
                  <a:pt x="51537" y="74254"/>
                  <a:pt x="55907" y="71351"/>
                </a:cubicBezTo>
                <a:cubicBezTo>
                  <a:pt x="60977" y="67982"/>
                  <a:pt x="65614" y="63913"/>
                  <a:pt x="71451" y="61845"/>
                </a:cubicBezTo>
                <a:cubicBezTo>
                  <a:pt x="76121" y="60177"/>
                  <a:pt x="81225" y="60143"/>
                  <a:pt x="86095" y="60577"/>
                </a:cubicBezTo>
                <a:cubicBezTo>
                  <a:pt x="91466" y="61077"/>
                  <a:pt x="97103" y="62145"/>
                  <a:pt x="102007" y="64413"/>
                </a:cubicBezTo>
                <a:cubicBezTo>
                  <a:pt x="109412" y="67849"/>
                  <a:pt x="114315" y="75221"/>
                  <a:pt x="122488" y="77056"/>
                </a:cubicBezTo>
                <a:cubicBezTo>
                  <a:pt x="122855" y="77156"/>
                  <a:pt x="123022" y="76555"/>
                  <a:pt x="122655" y="76488"/>
                </a:cubicBezTo>
                <a:cubicBezTo>
                  <a:pt x="117184" y="75254"/>
                  <a:pt x="113014" y="71418"/>
                  <a:pt x="108745" y="68082"/>
                </a:cubicBezTo>
                <a:cubicBezTo>
                  <a:pt x="104342" y="64680"/>
                  <a:pt x="99772" y="62545"/>
                  <a:pt x="94334" y="61344"/>
                </a:cubicBezTo>
                <a:cubicBezTo>
                  <a:pt x="88497" y="60043"/>
                  <a:pt x="82393" y="59343"/>
                  <a:pt x="76422" y="60077"/>
                </a:cubicBezTo>
                <a:cubicBezTo>
                  <a:pt x="70751" y="60811"/>
                  <a:pt x="65947" y="63546"/>
                  <a:pt x="61378" y="66748"/>
                </a:cubicBezTo>
                <a:cubicBezTo>
                  <a:pt x="56441" y="70217"/>
                  <a:pt x="51571" y="74354"/>
                  <a:pt x="45466" y="75488"/>
                </a:cubicBezTo>
                <a:cubicBezTo>
                  <a:pt x="39295" y="76655"/>
                  <a:pt x="31423" y="73320"/>
                  <a:pt x="28421" y="67716"/>
                </a:cubicBezTo>
                <a:cubicBezTo>
                  <a:pt x="25252" y="61811"/>
                  <a:pt x="28621" y="54239"/>
                  <a:pt x="29521" y="48168"/>
                </a:cubicBezTo>
                <a:cubicBezTo>
                  <a:pt x="30189" y="43398"/>
                  <a:pt x="29388" y="38695"/>
                  <a:pt x="25919" y="35192"/>
                </a:cubicBezTo>
                <a:cubicBezTo>
                  <a:pt x="23717" y="32991"/>
                  <a:pt x="20749" y="31556"/>
                  <a:pt x="18047" y="30122"/>
                </a:cubicBezTo>
                <a:cubicBezTo>
                  <a:pt x="14778" y="28321"/>
                  <a:pt x="11842" y="26152"/>
                  <a:pt x="9340" y="23384"/>
                </a:cubicBezTo>
                <a:cubicBezTo>
                  <a:pt x="3736" y="17313"/>
                  <a:pt x="1602" y="8106"/>
                  <a:pt x="5871" y="701"/>
                </a:cubicBezTo>
                <a:cubicBezTo>
                  <a:pt x="6071" y="301"/>
                  <a:pt x="5538" y="0"/>
                  <a:pt x="5338" y="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1"/>
          <p:cNvSpPr txBox="1">
            <a:spLocks noGrp="1"/>
          </p:cNvSpPr>
          <p:nvPr>
            <p:ph type="title"/>
          </p:nvPr>
        </p:nvSpPr>
        <p:spPr>
          <a:xfrm>
            <a:off x="1204188" y="2342564"/>
            <a:ext cx="3264300" cy="54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61" name="Google Shape;161;p21"/>
          <p:cNvSpPr txBox="1">
            <a:spLocks noGrp="1"/>
          </p:cNvSpPr>
          <p:nvPr>
            <p:ph type="subTitle" idx="1"/>
          </p:nvPr>
        </p:nvSpPr>
        <p:spPr>
          <a:xfrm>
            <a:off x="1203750" y="3003436"/>
            <a:ext cx="3265200" cy="151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-1276825" y="-451233"/>
            <a:ext cx="3566904" cy="1188375"/>
          </a:xfrm>
          <a:custGeom>
            <a:avLst/>
            <a:gdLst/>
            <a:ahLst/>
            <a:cxnLst/>
            <a:rect l="l" t="t" r="r" b="b"/>
            <a:pathLst>
              <a:path w="62079" h="15512" extrusionOk="0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 rot="10800000">
            <a:off x="6583825" y="5726667"/>
            <a:ext cx="3566904" cy="1188375"/>
          </a:xfrm>
          <a:custGeom>
            <a:avLst/>
            <a:gdLst/>
            <a:ahLst/>
            <a:cxnLst/>
            <a:rect l="l" t="t" r="r" b="b"/>
            <a:pathLst>
              <a:path w="62079" h="15512" extrusionOk="0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-706900" y="-346367"/>
            <a:ext cx="2531000" cy="1724600"/>
          </a:xfrm>
          <a:custGeom>
            <a:avLst/>
            <a:gdLst/>
            <a:ahLst/>
            <a:cxnLst/>
            <a:rect l="l" t="t" r="r" b="b"/>
            <a:pathLst>
              <a:path w="101240" h="51738" extrusionOk="0">
                <a:moveTo>
                  <a:pt x="100572" y="234"/>
                </a:moveTo>
                <a:cubicBezTo>
                  <a:pt x="96369" y="2669"/>
                  <a:pt x="93000" y="6139"/>
                  <a:pt x="90531" y="10342"/>
                </a:cubicBezTo>
                <a:cubicBezTo>
                  <a:pt x="89364" y="12343"/>
                  <a:pt x="88530" y="14511"/>
                  <a:pt x="87930" y="16746"/>
                </a:cubicBezTo>
                <a:cubicBezTo>
                  <a:pt x="87162" y="19581"/>
                  <a:pt x="87029" y="22584"/>
                  <a:pt x="86162" y="25352"/>
                </a:cubicBezTo>
                <a:cubicBezTo>
                  <a:pt x="83827" y="32624"/>
                  <a:pt x="75354" y="33091"/>
                  <a:pt x="69150" y="31490"/>
                </a:cubicBezTo>
                <a:cubicBezTo>
                  <a:pt x="64513" y="30322"/>
                  <a:pt x="59476" y="27687"/>
                  <a:pt x="55206" y="31223"/>
                </a:cubicBezTo>
                <a:cubicBezTo>
                  <a:pt x="53572" y="32624"/>
                  <a:pt x="52671" y="34726"/>
                  <a:pt x="51737" y="36594"/>
                </a:cubicBezTo>
                <a:cubicBezTo>
                  <a:pt x="50369" y="39362"/>
                  <a:pt x="48702" y="41797"/>
                  <a:pt x="46133" y="43632"/>
                </a:cubicBezTo>
                <a:cubicBezTo>
                  <a:pt x="40162" y="47802"/>
                  <a:pt x="34692" y="43899"/>
                  <a:pt x="29488" y="40763"/>
                </a:cubicBezTo>
                <a:cubicBezTo>
                  <a:pt x="20582" y="35326"/>
                  <a:pt x="9307" y="37494"/>
                  <a:pt x="3002" y="45700"/>
                </a:cubicBezTo>
                <a:cubicBezTo>
                  <a:pt x="1701" y="47368"/>
                  <a:pt x="801" y="49236"/>
                  <a:pt x="134" y="51204"/>
                </a:cubicBezTo>
                <a:cubicBezTo>
                  <a:pt x="0" y="51571"/>
                  <a:pt x="567" y="51738"/>
                  <a:pt x="701" y="51371"/>
                </a:cubicBezTo>
                <a:cubicBezTo>
                  <a:pt x="2702" y="45667"/>
                  <a:pt x="7139" y="41297"/>
                  <a:pt x="12843" y="39296"/>
                </a:cubicBezTo>
                <a:cubicBezTo>
                  <a:pt x="19181" y="37061"/>
                  <a:pt x="25485" y="38862"/>
                  <a:pt x="30889" y="42364"/>
                </a:cubicBezTo>
                <a:cubicBezTo>
                  <a:pt x="35092" y="45033"/>
                  <a:pt x="39195" y="47301"/>
                  <a:pt x="44198" y="45400"/>
                </a:cubicBezTo>
                <a:cubicBezTo>
                  <a:pt x="48802" y="43665"/>
                  <a:pt x="51037" y="39462"/>
                  <a:pt x="53138" y="35359"/>
                </a:cubicBezTo>
                <a:cubicBezTo>
                  <a:pt x="54639" y="32457"/>
                  <a:pt x="56574" y="30222"/>
                  <a:pt x="60076" y="30056"/>
                </a:cubicBezTo>
                <a:cubicBezTo>
                  <a:pt x="63345" y="29889"/>
                  <a:pt x="66648" y="31523"/>
                  <a:pt x="69717" y="32324"/>
                </a:cubicBezTo>
                <a:cubicBezTo>
                  <a:pt x="74220" y="33458"/>
                  <a:pt x="79724" y="33491"/>
                  <a:pt x="83493" y="30322"/>
                </a:cubicBezTo>
                <a:cubicBezTo>
                  <a:pt x="87729" y="26787"/>
                  <a:pt x="87396" y="21216"/>
                  <a:pt x="88730" y="16312"/>
                </a:cubicBezTo>
                <a:cubicBezTo>
                  <a:pt x="90231" y="10809"/>
                  <a:pt x="93800" y="5938"/>
                  <a:pt x="98304" y="2469"/>
                </a:cubicBezTo>
                <a:cubicBezTo>
                  <a:pt x="99138" y="1835"/>
                  <a:pt x="100038" y="1302"/>
                  <a:pt x="100906" y="768"/>
                </a:cubicBezTo>
                <a:cubicBezTo>
                  <a:pt x="101239" y="568"/>
                  <a:pt x="100906" y="1"/>
                  <a:pt x="100572" y="2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713250" y="626000"/>
            <a:ext cx="7717500" cy="6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ubTitle" idx="1"/>
          </p:nvPr>
        </p:nvSpPr>
        <p:spPr>
          <a:xfrm>
            <a:off x="713200" y="2033367"/>
            <a:ext cx="7717500" cy="422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 sz="12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/>
          <p:nvPr/>
        </p:nvSpPr>
        <p:spPr>
          <a:xfrm>
            <a:off x="-112000" y="-1077800"/>
            <a:ext cx="2045324" cy="2929317"/>
          </a:xfrm>
          <a:custGeom>
            <a:avLst/>
            <a:gdLst/>
            <a:ahLst/>
            <a:cxnLst/>
            <a:rect l="l" t="t" r="r" b="b"/>
            <a:pathLst>
              <a:path w="53539" h="57509" extrusionOk="0">
                <a:moveTo>
                  <a:pt x="8006" y="49169"/>
                </a:moveTo>
                <a:cubicBezTo>
                  <a:pt x="8307" y="47268"/>
                  <a:pt x="7973" y="45333"/>
                  <a:pt x="8273" y="43399"/>
                </a:cubicBezTo>
                <a:cubicBezTo>
                  <a:pt x="8707" y="40330"/>
                  <a:pt x="10942" y="37528"/>
                  <a:pt x="13844" y="36327"/>
                </a:cubicBezTo>
                <a:cubicBezTo>
                  <a:pt x="16646" y="35193"/>
                  <a:pt x="19815" y="35526"/>
                  <a:pt x="22817" y="35393"/>
                </a:cubicBezTo>
                <a:cubicBezTo>
                  <a:pt x="25819" y="35259"/>
                  <a:pt x="29188" y="34425"/>
                  <a:pt x="30789" y="31890"/>
                </a:cubicBezTo>
                <a:cubicBezTo>
                  <a:pt x="31523" y="30689"/>
                  <a:pt x="31790" y="29255"/>
                  <a:pt x="32057" y="27887"/>
                </a:cubicBezTo>
                <a:cubicBezTo>
                  <a:pt x="32524" y="25753"/>
                  <a:pt x="33058" y="23651"/>
                  <a:pt x="34158" y="21750"/>
                </a:cubicBezTo>
                <a:cubicBezTo>
                  <a:pt x="35226" y="19882"/>
                  <a:pt x="36994" y="18314"/>
                  <a:pt x="39129" y="17847"/>
                </a:cubicBezTo>
                <a:cubicBezTo>
                  <a:pt x="40530" y="17547"/>
                  <a:pt x="42031" y="17747"/>
                  <a:pt x="43498" y="17680"/>
                </a:cubicBezTo>
                <a:cubicBezTo>
                  <a:pt x="47368" y="17413"/>
                  <a:pt x="50837" y="14978"/>
                  <a:pt x="53205" y="11876"/>
                </a:cubicBezTo>
                <a:cubicBezTo>
                  <a:pt x="53339" y="11709"/>
                  <a:pt x="53405" y="11576"/>
                  <a:pt x="53539" y="11409"/>
                </a:cubicBezTo>
                <a:cubicBezTo>
                  <a:pt x="52505" y="9541"/>
                  <a:pt x="51404" y="7473"/>
                  <a:pt x="49369" y="6706"/>
                </a:cubicBezTo>
                <a:cubicBezTo>
                  <a:pt x="45867" y="5405"/>
                  <a:pt x="42398" y="8974"/>
                  <a:pt x="38695" y="9241"/>
                </a:cubicBezTo>
                <a:cubicBezTo>
                  <a:pt x="35726" y="9508"/>
                  <a:pt x="33058" y="7673"/>
                  <a:pt x="30522" y="6072"/>
                </a:cubicBezTo>
                <a:cubicBezTo>
                  <a:pt x="24718" y="2536"/>
                  <a:pt x="17513" y="1"/>
                  <a:pt x="11209" y="2536"/>
                </a:cubicBezTo>
                <a:cubicBezTo>
                  <a:pt x="9674" y="3170"/>
                  <a:pt x="8206" y="4070"/>
                  <a:pt x="6972" y="5171"/>
                </a:cubicBezTo>
                <a:cubicBezTo>
                  <a:pt x="4504" y="7306"/>
                  <a:pt x="2636" y="10141"/>
                  <a:pt x="1668" y="13244"/>
                </a:cubicBezTo>
                <a:cubicBezTo>
                  <a:pt x="167" y="18181"/>
                  <a:pt x="835" y="23651"/>
                  <a:pt x="1" y="28688"/>
                </a:cubicBezTo>
                <a:lnTo>
                  <a:pt x="1" y="57509"/>
                </a:lnTo>
                <a:cubicBezTo>
                  <a:pt x="134" y="57442"/>
                  <a:pt x="267" y="57409"/>
                  <a:pt x="368" y="57409"/>
                </a:cubicBezTo>
                <a:cubicBezTo>
                  <a:pt x="4204" y="56274"/>
                  <a:pt x="7439" y="53072"/>
                  <a:pt x="8006" y="491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6107775" y="-1890334"/>
            <a:ext cx="3075550" cy="2571867"/>
          </a:xfrm>
          <a:custGeom>
            <a:avLst/>
            <a:gdLst/>
            <a:ahLst/>
            <a:cxnLst/>
            <a:rect l="l" t="t" r="r" b="b"/>
            <a:pathLst>
              <a:path w="123022" h="77156" extrusionOk="0">
                <a:moveTo>
                  <a:pt x="5338" y="334"/>
                </a:moveTo>
                <a:cubicBezTo>
                  <a:pt x="0" y="9707"/>
                  <a:pt x="4504" y="20548"/>
                  <a:pt x="12242" y="26986"/>
                </a:cubicBezTo>
                <a:cubicBezTo>
                  <a:pt x="16345" y="30355"/>
                  <a:pt x="21582" y="31990"/>
                  <a:pt x="25519" y="35626"/>
                </a:cubicBezTo>
                <a:cubicBezTo>
                  <a:pt x="30622" y="40363"/>
                  <a:pt x="29121" y="47801"/>
                  <a:pt x="27754" y="53806"/>
                </a:cubicBezTo>
                <a:cubicBezTo>
                  <a:pt x="26586" y="58876"/>
                  <a:pt x="25585" y="64380"/>
                  <a:pt x="28521" y="69083"/>
                </a:cubicBezTo>
                <a:cubicBezTo>
                  <a:pt x="31089" y="73253"/>
                  <a:pt x="36526" y="75421"/>
                  <a:pt x="41130" y="76088"/>
                </a:cubicBezTo>
                <a:cubicBezTo>
                  <a:pt x="46600" y="76889"/>
                  <a:pt x="51537" y="74254"/>
                  <a:pt x="55907" y="71351"/>
                </a:cubicBezTo>
                <a:cubicBezTo>
                  <a:pt x="60977" y="67982"/>
                  <a:pt x="65614" y="63913"/>
                  <a:pt x="71451" y="61845"/>
                </a:cubicBezTo>
                <a:cubicBezTo>
                  <a:pt x="76121" y="60177"/>
                  <a:pt x="81225" y="60143"/>
                  <a:pt x="86095" y="60577"/>
                </a:cubicBezTo>
                <a:cubicBezTo>
                  <a:pt x="91466" y="61077"/>
                  <a:pt x="97103" y="62145"/>
                  <a:pt x="102007" y="64413"/>
                </a:cubicBezTo>
                <a:cubicBezTo>
                  <a:pt x="109412" y="67849"/>
                  <a:pt x="114315" y="75221"/>
                  <a:pt x="122488" y="77056"/>
                </a:cubicBezTo>
                <a:cubicBezTo>
                  <a:pt x="122855" y="77156"/>
                  <a:pt x="123022" y="76555"/>
                  <a:pt x="122655" y="76488"/>
                </a:cubicBezTo>
                <a:cubicBezTo>
                  <a:pt x="117184" y="75254"/>
                  <a:pt x="113014" y="71418"/>
                  <a:pt x="108745" y="68082"/>
                </a:cubicBezTo>
                <a:cubicBezTo>
                  <a:pt x="104342" y="64680"/>
                  <a:pt x="99772" y="62545"/>
                  <a:pt x="94334" y="61344"/>
                </a:cubicBezTo>
                <a:cubicBezTo>
                  <a:pt x="88497" y="60043"/>
                  <a:pt x="82393" y="59343"/>
                  <a:pt x="76422" y="60077"/>
                </a:cubicBezTo>
                <a:cubicBezTo>
                  <a:pt x="70751" y="60811"/>
                  <a:pt x="65947" y="63546"/>
                  <a:pt x="61378" y="66748"/>
                </a:cubicBezTo>
                <a:cubicBezTo>
                  <a:pt x="56441" y="70217"/>
                  <a:pt x="51571" y="74354"/>
                  <a:pt x="45466" y="75488"/>
                </a:cubicBezTo>
                <a:cubicBezTo>
                  <a:pt x="39295" y="76655"/>
                  <a:pt x="31423" y="73320"/>
                  <a:pt x="28421" y="67716"/>
                </a:cubicBezTo>
                <a:cubicBezTo>
                  <a:pt x="25252" y="61811"/>
                  <a:pt x="28621" y="54239"/>
                  <a:pt x="29521" y="48168"/>
                </a:cubicBezTo>
                <a:cubicBezTo>
                  <a:pt x="30189" y="43398"/>
                  <a:pt x="29388" y="38695"/>
                  <a:pt x="25919" y="35192"/>
                </a:cubicBezTo>
                <a:cubicBezTo>
                  <a:pt x="23717" y="32991"/>
                  <a:pt x="20749" y="31556"/>
                  <a:pt x="18047" y="30122"/>
                </a:cubicBezTo>
                <a:cubicBezTo>
                  <a:pt x="14778" y="28321"/>
                  <a:pt x="11842" y="26152"/>
                  <a:pt x="9340" y="23384"/>
                </a:cubicBezTo>
                <a:cubicBezTo>
                  <a:pt x="3736" y="17313"/>
                  <a:pt x="1602" y="8106"/>
                  <a:pt x="5871" y="701"/>
                </a:cubicBezTo>
                <a:cubicBezTo>
                  <a:pt x="6071" y="301"/>
                  <a:pt x="5538" y="0"/>
                  <a:pt x="5338" y="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138925" y="6238534"/>
            <a:ext cx="2249125" cy="649367"/>
          </a:xfrm>
          <a:custGeom>
            <a:avLst/>
            <a:gdLst/>
            <a:ahLst/>
            <a:cxnLst/>
            <a:rect l="l" t="t" r="r" b="b"/>
            <a:pathLst>
              <a:path w="89965" h="19481" extrusionOk="0">
                <a:moveTo>
                  <a:pt x="734" y="17279"/>
                </a:moveTo>
                <a:cubicBezTo>
                  <a:pt x="4237" y="9807"/>
                  <a:pt x="10208" y="2335"/>
                  <a:pt x="19314" y="2902"/>
                </a:cubicBezTo>
                <a:cubicBezTo>
                  <a:pt x="24285" y="3169"/>
                  <a:pt x="28854" y="5938"/>
                  <a:pt x="33291" y="7973"/>
                </a:cubicBezTo>
                <a:cubicBezTo>
                  <a:pt x="37160" y="9774"/>
                  <a:pt x="41263" y="11075"/>
                  <a:pt x="45500" y="11375"/>
                </a:cubicBezTo>
                <a:cubicBezTo>
                  <a:pt x="49336" y="11742"/>
                  <a:pt x="52972" y="10808"/>
                  <a:pt x="56341" y="8973"/>
                </a:cubicBezTo>
                <a:cubicBezTo>
                  <a:pt x="60010" y="7005"/>
                  <a:pt x="63179" y="4203"/>
                  <a:pt x="67215" y="3036"/>
                </a:cubicBezTo>
                <a:cubicBezTo>
                  <a:pt x="77823" y="0"/>
                  <a:pt x="84961" y="11475"/>
                  <a:pt x="89198" y="19147"/>
                </a:cubicBezTo>
                <a:cubicBezTo>
                  <a:pt x="89398" y="19481"/>
                  <a:pt x="89965" y="19181"/>
                  <a:pt x="89731" y="18814"/>
                </a:cubicBezTo>
                <a:cubicBezTo>
                  <a:pt x="85628" y="11308"/>
                  <a:pt x="80491" y="2936"/>
                  <a:pt x="71051" y="2035"/>
                </a:cubicBezTo>
                <a:cubicBezTo>
                  <a:pt x="66882" y="1668"/>
                  <a:pt x="63146" y="3936"/>
                  <a:pt x="59810" y="6038"/>
                </a:cubicBezTo>
                <a:cubicBezTo>
                  <a:pt x="55273" y="8973"/>
                  <a:pt x="51037" y="10975"/>
                  <a:pt x="45533" y="10708"/>
                </a:cubicBezTo>
                <a:cubicBezTo>
                  <a:pt x="40163" y="10441"/>
                  <a:pt x="35159" y="8139"/>
                  <a:pt x="30356" y="5838"/>
                </a:cubicBezTo>
                <a:cubicBezTo>
                  <a:pt x="26186" y="3870"/>
                  <a:pt x="21950" y="2002"/>
                  <a:pt x="17246" y="2168"/>
                </a:cubicBezTo>
                <a:cubicBezTo>
                  <a:pt x="9007" y="2469"/>
                  <a:pt x="3403" y="10174"/>
                  <a:pt x="234" y="16879"/>
                </a:cubicBezTo>
                <a:cubicBezTo>
                  <a:pt x="1" y="17346"/>
                  <a:pt x="568" y="17646"/>
                  <a:pt x="734" y="172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title"/>
          </p:nvPr>
        </p:nvSpPr>
        <p:spPr>
          <a:xfrm>
            <a:off x="713250" y="626000"/>
            <a:ext cx="7717500" cy="6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67" name="Google Shape;167;p22"/>
          <p:cNvSpPr/>
          <p:nvPr/>
        </p:nvSpPr>
        <p:spPr>
          <a:xfrm rot="10800000">
            <a:off x="6981454" y="6132047"/>
            <a:ext cx="3336125" cy="1111487"/>
          </a:xfrm>
          <a:custGeom>
            <a:avLst/>
            <a:gdLst/>
            <a:ahLst/>
            <a:cxnLst/>
            <a:rect l="l" t="t" r="r" b="b"/>
            <a:pathLst>
              <a:path w="62079" h="15512" extrusionOk="0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/>
          <p:nvPr/>
        </p:nvSpPr>
        <p:spPr>
          <a:xfrm flipH="1">
            <a:off x="8110630" y="-618200"/>
            <a:ext cx="2045324" cy="2929317"/>
          </a:xfrm>
          <a:custGeom>
            <a:avLst/>
            <a:gdLst/>
            <a:ahLst/>
            <a:cxnLst/>
            <a:rect l="l" t="t" r="r" b="b"/>
            <a:pathLst>
              <a:path w="53539" h="57509" extrusionOk="0">
                <a:moveTo>
                  <a:pt x="8006" y="49169"/>
                </a:moveTo>
                <a:cubicBezTo>
                  <a:pt x="8307" y="47268"/>
                  <a:pt x="7973" y="45333"/>
                  <a:pt x="8273" y="43399"/>
                </a:cubicBezTo>
                <a:cubicBezTo>
                  <a:pt x="8707" y="40330"/>
                  <a:pt x="10942" y="37528"/>
                  <a:pt x="13844" y="36327"/>
                </a:cubicBezTo>
                <a:cubicBezTo>
                  <a:pt x="16646" y="35193"/>
                  <a:pt x="19815" y="35526"/>
                  <a:pt x="22817" y="35393"/>
                </a:cubicBezTo>
                <a:cubicBezTo>
                  <a:pt x="25819" y="35259"/>
                  <a:pt x="29188" y="34425"/>
                  <a:pt x="30789" y="31890"/>
                </a:cubicBezTo>
                <a:cubicBezTo>
                  <a:pt x="31523" y="30689"/>
                  <a:pt x="31790" y="29255"/>
                  <a:pt x="32057" y="27887"/>
                </a:cubicBezTo>
                <a:cubicBezTo>
                  <a:pt x="32524" y="25753"/>
                  <a:pt x="33058" y="23651"/>
                  <a:pt x="34158" y="21750"/>
                </a:cubicBezTo>
                <a:cubicBezTo>
                  <a:pt x="35226" y="19882"/>
                  <a:pt x="36994" y="18314"/>
                  <a:pt x="39129" y="17847"/>
                </a:cubicBezTo>
                <a:cubicBezTo>
                  <a:pt x="40530" y="17547"/>
                  <a:pt x="42031" y="17747"/>
                  <a:pt x="43498" y="17680"/>
                </a:cubicBezTo>
                <a:cubicBezTo>
                  <a:pt x="47368" y="17413"/>
                  <a:pt x="50837" y="14978"/>
                  <a:pt x="53205" y="11876"/>
                </a:cubicBezTo>
                <a:cubicBezTo>
                  <a:pt x="53339" y="11709"/>
                  <a:pt x="53405" y="11576"/>
                  <a:pt x="53539" y="11409"/>
                </a:cubicBezTo>
                <a:cubicBezTo>
                  <a:pt x="52505" y="9541"/>
                  <a:pt x="51404" y="7473"/>
                  <a:pt x="49369" y="6706"/>
                </a:cubicBezTo>
                <a:cubicBezTo>
                  <a:pt x="45867" y="5405"/>
                  <a:pt x="42398" y="8974"/>
                  <a:pt x="38695" y="9241"/>
                </a:cubicBezTo>
                <a:cubicBezTo>
                  <a:pt x="35726" y="9508"/>
                  <a:pt x="33058" y="7673"/>
                  <a:pt x="30522" y="6072"/>
                </a:cubicBezTo>
                <a:cubicBezTo>
                  <a:pt x="24718" y="2536"/>
                  <a:pt x="17513" y="1"/>
                  <a:pt x="11209" y="2536"/>
                </a:cubicBezTo>
                <a:cubicBezTo>
                  <a:pt x="9674" y="3170"/>
                  <a:pt x="8206" y="4070"/>
                  <a:pt x="6972" y="5171"/>
                </a:cubicBezTo>
                <a:cubicBezTo>
                  <a:pt x="4504" y="7306"/>
                  <a:pt x="2636" y="10141"/>
                  <a:pt x="1668" y="13244"/>
                </a:cubicBezTo>
                <a:cubicBezTo>
                  <a:pt x="167" y="18181"/>
                  <a:pt x="835" y="23651"/>
                  <a:pt x="1" y="28688"/>
                </a:cubicBezTo>
                <a:lnTo>
                  <a:pt x="1" y="57509"/>
                </a:lnTo>
                <a:cubicBezTo>
                  <a:pt x="134" y="57442"/>
                  <a:pt x="267" y="57409"/>
                  <a:pt x="368" y="57409"/>
                </a:cubicBezTo>
                <a:cubicBezTo>
                  <a:pt x="4204" y="56274"/>
                  <a:pt x="7439" y="53072"/>
                  <a:pt x="8006" y="491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3"/>
          <p:cNvSpPr/>
          <p:nvPr/>
        </p:nvSpPr>
        <p:spPr>
          <a:xfrm flipH="1">
            <a:off x="-2205846" y="-506334"/>
            <a:ext cx="3075550" cy="2571867"/>
          </a:xfrm>
          <a:custGeom>
            <a:avLst/>
            <a:gdLst/>
            <a:ahLst/>
            <a:cxnLst/>
            <a:rect l="l" t="t" r="r" b="b"/>
            <a:pathLst>
              <a:path w="123022" h="77156" extrusionOk="0">
                <a:moveTo>
                  <a:pt x="5338" y="334"/>
                </a:moveTo>
                <a:cubicBezTo>
                  <a:pt x="0" y="9707"/>
                  <a:pt x="4504" y="20548"/>
                  <a:pt x="12242" y="26986"/>
                </a:cubicBezTo>
                <a:cubicBezTo>
                  <a:pt x="16345" y="30355"/>
                  <a:pt x="21582" y="31990"/>
                  <a:pt x="25519" y="35626"/>
                </a:cubicBezTo>
                <a:cubicBezTo>
                  <a:pt x="30622" y="40363"/>
                  <a:pt x="29121" y="47801"/>
                  <a:pt x="27754" y="53806"/>
                </a:cubicBezTo>
                <a:cubicBezTo>
                  <a:pt x="26586" y="58876"/>
                  <a:pt x="25585" y="64380"/>
                  <a:pt x="28521" y="69083"/>
                </a:cubicBezTo>
                <a:cubicBezTo>
                  <a:pt x="31089" y="73253"/>
                  <a:pt x="36526" y="75421"/>
                  <a:pt x="41130" y="76088"/>
                </a:cubicBezTo>
                <a:cubicBezTo>
                  <a:pt x="46600" y="76889"/>
                  <a:pt x="51537" y="74254"/>
                  <a:pt x="55907" y="71351"/>
                </a:cubicBezTo>
                <a:cubicBezTo>
                  <a:pt x="60977" y="67982"/>
                  <a:pt x="65614" y="63913"/>
                  <a:pt x="71451" y="61845"/>
                </a:cubicBezTo>
                <a:cubicBezTo>
                  <a:pt x="76121" y="60177"/>
                  <a:pt x="81225" y="60143"/>
                  <a:pt x="86095" y="60577"/>
                </a:cubicBezTo>
                <a:cubicBezTo>
                  <a:pt x="91466" y="61077"/>
                  <a:pt x="97103" y="62145"/>
                  <a:pt x="102007" y="64413"/>
                </a:cubicBezTo>
                <a:cubicBezTo>
                  <a:pt x="109412" y="67849"/>
                  <a:pt x="114315" y="75221"/>
                  <a:pt x="122488" y="77056"/>
                </a:cubicBezTo>
                <a:cubicBezTo>
                  <a:pt x="122855" y="77156"/>
                  <a:pt x="123022" y="76555"/>
                  <a:pt x="122655" y="76488"/>
                </a:cubicBezTo>
                <a:cubicBezTo>
                  <a:pt x="117184" y="75254"/>
                  <a:pt x="113014" y="71418"/>
                  <a:pt x="108745" y="68082"/>
                </a:cubicBezTo>
                <a:cubicBezTo>
                  <a:pt x="104342" y="64680"/>
                  <a:pt x="99772" y="62545"/>
                  <a:pt x="94334" y="61344"/>
                </a:cubicBezTo>
                <a:cubicBezTo>
                  <a:pt x="88497" y="60043"/>
                  <a:pt x="82393" y="59343"/>
                  <a:pt x="76422" y="60077"/>
                </a:cubicBezTo>
                <a:cubicBezTo>
                  <a:pt x="70751" y="60811"/>
                  <a:pt x="65947" y="63546"/>
                  <a:pt x="61378" y="66748"/>
                </a:cubicBezTo>
                <a:cubicBezTo>
                  <a:pt x="56441" y="70217"/>
                  <a:pt x="51571" y="74354"/>
                  <a:pt x="45466" y="75488"/>
                </a:cubicBezTo>
                <a:cubicBezTo>
                  <a:pt x="39295" y="76655"/>
                  <a:pt x="31423" y="73320"/>
                  <a:pt x="28421" y="67716"/>
                </a:cubicBezTo>
                <a:cubicBezTo>
                  <a:pt x="25252" y="61811"/>
                  <a:pt x="28621" y="54239"/>
                  <a:pt x="29521" y="48168"/>
                </a:cubicBezTo>
                <a:cubicBezTo>
                  <a:pt x="30189" y="43398"/>
                  <a:pt x="29388" y="38695"/>
                  <a:pt x="25919" y="35192"/>
                </a:cubicBezTo>
                <a:cubicBezTo>
                  <a:pt x="23717" y="32991"/>
                  <a:pt x="20749" y="31556"/>
                  <a:pt x="18047" y="30122"/>
                </a:cubicBezTo>
                <a:cubicBezTo>
                  <a:pt x="14778" y="28321"/>
                  <a:pt x="11842" y="26152"/>
                  <a:pt x="9340" y="23384"/>
                </a:cubicBezTo>
                <a:cubicBezTo>
                  <a:pt x="3736" y="17313"/>
                  <a:pt x="1602" y="8106"/>
                  <a:pt x="5871" y="701"/>
                </a:cubicBezTo>
                <a:cubicBezTo>
                  <a:pt x="6071" y="301"/>
                  <a:pt x="5538" y="0"/>
                  <a:pt x="5338" y="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3"/>
          <p:cNvSpPr/>
          <p:nvPr/>
        </p:nvSpPr>
        <p:spPr>
          <a:xfrm flipH="1">
            <a:off x="6875930" y="6449834"/>
            <a:ext cx="2249125" cy="649367"/>
          </a:xfrm>
          <a:custGeom>
            <a:avLst/>
            <a:gdLst/>
            <a:ahLst/>
            <a:cxnLst/>
            <a:rect l="l" t="t" r="r" b="b"/>
            <a:pathLst>
              <a:path w="89965" h="19481" extrusionOk="0">
                <a:moveTo>
                  <a:pt x="734" y="17279"/>
                </a:moveTo>
                <a:cubicBezTo>
                  <a:pt x="4237" y="9807"/>
                  <a:pt x="10208" y="2335"/>
                  <a:pt x="19314" y="2902"/>
                </a:cubicBezTo>
                <a:cubicBezTo>
                  <a:pt x="24285" y="3169"/>
                  <a:pt x="28854" y="5938"/>
                  <a:pt x="33291" y="7973"/>
                </a:cubicBezTo>
                <a:cubicBezTo>
                  <a:pt x="37160" y="9774"/>
                  <a:pt x="41263" y="11075"/>
                  <a:pt x="45500" y="11375"/>
                </a:cubicBezTo>
                <a:cubicBezTo>
                  <a:pt x="49336" y="11742"/>
                  <a:pt x="52972" y="10808"/>
                  <a:pt x="56341" y="8973"/>
                </a:cubicBezTo>
                <a:cubicBezTo>
                  <a:pt x="60010" y="7005"/>
                  <a:pt x="63179" y="4203"/>
                  <a:pt x="67215" y="3036"/>
                </a:cubicBezTo>
                <a:cubicBezTo>
                  <a:pt x="77823" y="0"/>
                  <a:pt x="84961" y="11475"/>
                  <a:pt x="89198" y="19147"/>
                </a:cubicBezTo>
                <a:cubicBezTo>
                  <a:pt x="89398" y="19481"/>
                  <a:pt x="89965" y="19181"/>
                  <a:pt x="89731" y="18814"/>
                </a:cubicBezTo>
                <a:cubicBezTo>
                  <a:pt x="85628" y="11308"/>
                  <a:pt x="80491" y="2936"/>
                  <a:pt x="71051" y="2035"/>
                </a:cubicBezTo>
                <a:cubicBezTo>
                  <a:pt x="66882" y="1668"/>
                  <a:pt x="63146" y="3936"/>
                  <a:pt x="59810" y="6038"/>
                </a:cubicBezTo>
                <a:cubicBezTo>
                  <a:pt x="55273" y="8973"/>
                  <a:pt x="51037" y="10975"/>
                  <a:pt x="45533" y="10708"/>
                </a:cubicBezTo>
                <a:cubicBezTo>
                  <a:pt x="40163" y="10441"/>
                  <a:pt x="35159" y="8139"/>
                  <a:pt x="30356" y="5838"/>
                </a:cubicBezTo>
                <a:cubicBezTo>
                  <a:pt x="26186" y="3870"/>
                  <a:pt x="21950" y="2002"/>
                  <a:pt x="17246" y="2168"/>
                </a:cubicBezTo>
                <a:cubicBezTo>
                  <a:pt x="9007" y="2469"/>
                  <a:pt x="3403" y="10174"/>
                  <a:pt x="234" y="16879"/>
                </a:cubicBezTo>
                <a:cubicBezTo>
                  <a:pt x="1" y="17346"/>
                  <a:pt x="568" y="17646"/>
                  <a:pt x="734" y="172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title"/>
          </p:nvPr>
        </p:nvSpPr>
        <p:spPr>
          <a:xfrm>
            <a:off x="713250" y="626000"/>
            <a:ext cx="7717500" cy="6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73" name="Google Shape;173;p23"/>
          <p:cNvSpPr/>
          <p:nvPr/>
        </p:nvSpPr>
        <p:spPr>
          <a:xfrm rot="10800000" flipH="1">
            <a:off x="-1878175" y="5931314"/>
            <a:ext cx="3336125" cy="1111487"/>
          </a:xfrm>
          <a:custGeom>
            <a:avLst/>
            <a:gdLst/>
            <a:ahLst/>
            <a:cxnLst/>
            <a:rect l="l" t="t" r="r" b="b"/>
            <a:pathLst>
              <a:path w="62079" h="15512" extrusionOk="0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/>
          <p:nvPr/>
        </p:nvSpPr>
        <p:spPr>
          <a:xfrm>
            <a:off x="-66075" y="-141000"/>
            <a:ext cx="2992011" cy="1720671"/>
          </a:xfrm>
          <a:custGeom>
            <a:avLst/>
            <a:gdLst/>
            <a:ahLst/>
            <a:cxnLst/>
            <a:rect l="l" t="t" r="r" b="b"/>
            <a:pathLst>
              <a:path w="66515" h="28689" extrusionOk="0">
                <a:moveTo>
                  <a:pt x="58376" y="1202"/>
                </a:moveTo>
                <a:lnTo>
                  <a:pt x="1" y="1202"/>
                </a:lnTo>
                <a:lnTo>
                  <a:pt x="1" y="28688"/>
                </a:lnTo>
                <a:cubicBezTo>
                  <a:pt x="835" y="23684"/>
                  <a:pt x="167" y="18214"/>
                  <a:pt x="1669" y="13244"/>
                </a:cubicBezTo>
                <a:cubicBezTo>
                  <a:pt x="2636" y="10141"/>
                  <a:pt x="4471" y="7306"/>
                  <a:pt x="6972" y="5171"/>
                </a:cubicBezTo>
                <a:cubicBezTo>
                  <a:pt x="8207" y="4070"/>
                  <a:pt x="9674" y="3170"/>
                  <a:pt x="11242" y="2536"/>
                </a:cubicBezTo>
                <a:cubicBezTo>
                  <a:pt x="17513" y="1"/>
                  <a:pt x="24752" y="2503"/>
                  <a:pt x="30522" y="6072"/>
                </a:cubicBezTo>
                <a:cubicBezTo>
                  <a:pt x="33091" y="7640"/>
                  <a:pt x="35760" y="9474"/>
                  <a:pt x="38695" y="9241"/>
                </a:cubicBezTo>
                <a:cubicBezTo>
                  <a:pt x="42464" y="8974"/>
                  <a:pt x="45867" y="5371"/>
                  <a:pt x="49369" y="6706"/>
                </a:cubicBezTo>
                <a:cubicBezTo>
                  <a:pt x="51371" y="7473"/>
                  <a:pt x="52505" y="9541"/>
                  <a:pt x="53539" y="11409"/>
                </a:cubicBezTo>
                <a:cubicBezTo>
                  <a:pt x="53539" y="11409"/>
                  <a:pt x="53539" y="11476"/>
                  <a:pt x="53606" y="11476"/>
                </a:cubicBezTo>
                <a:cubicBezTo>
                  <a:pt x="54640" y="13344"/>
                  <a:pt x="56141" y="15345"/>
                  <a:pt x="58242" y="15545"/>
                </a:cubicBezTo>
                <a:cubicBezTo>
                  <a:pt x="60844" y="15812"/>
                  <a:pt x="62846" y="13244"/>
                  <a:pt x="63746" y="10842"/>
                </a:cubicBezTo>
                <a:cubicBezTo>
                  <a:pt x="64947" y="7806"/>
                  <a:pt x="65347" y="4237"/>
                  <a:pt x="66515" y="1235"/>
                </a:cubicBezTo>
                <a:lnTo>
                  <a:pt x="58376" y="123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4"/>
          <p:cNvSpPr/>
          <p:nvPr/>
        </p:nvSpPr>
        <p:spPr>
          <a:xfrm>
            <a:off x="-828325" y="-393100"/>
            <a:ext cx="1730425" cy="2084867"/>
          </a:xfrm>
          <a:custGeom>
            <a:avLst/>
            <a:gdLst/>
            <a:ahLst/>
            <a:cxnLst/>
            <a:rect l="l" t="t" r="r" b="b"/>
            <a:pathLst>
              <a:path w="69217" h="62546" extrusionOk="0">
                <a:moveTo>
                  <a:pt x="68549" y="368"/>
                </a:moveTo>
                <a:cubicBezTo>
                  <a:pt x="68015" y="5004"/>
                  <a:pt x="65680" y="9007"/>
                  <a:pt x="62211" y="12043"/>
                </a:cubicBezTo>
                <a:cubicBezTo>
                  <a:pt x="58542" y="15312"/>
                  <a:pt x="54005" y="16446"/>
                  <a:pt x="49202" y="16313"/>
                </a:cubicBezTo>
                <a:cubicBezTo>
                  <a:pt x="44932" y="16179"/>
                  <a:pt x="41163" y="16413"/>
                  <a:pt x="38327" y="19948"/>
                </a:cubicBezTo>
                <a:cubicBezTo>
                  <a:pt x="35592" y="23284"/>
                  <a:pt x="35559" y="27821"/>
                  <a:pt x="35259" y="31857"/>
                </a:cubicBezTo>
                <a:cubicBezTo>
                  <a:pt x="34825" y="37328"/>
                  <a:pt x="32824" y="41564"/>
                  <a:pt x="27553" y="43766"/>
                </a:cubicBezTo>
                <a:cubicBezTo>
                  <a:pt x="23550" y="45433"/>
                  <a:pt x="19080" y="45433"/>
                  <a:pt x="14844" y="45667"/>
                </a:cubicBezTo>
                <a:cubicBezTo>
                  <a:pt x="11141" y="45867"/>
                  <a:pt x="7305" y="46501"/>
                  <a:pt x="4470" y="49136"/>
                </a:cubicBezTo>
                <a:cubicBezTo>
                  <a:pt x="1201" y="52172"/>
                  <a:pt x="467" y="57942"/>
                  <a:pt x="33" y="62145"/>
                </a:cubicBezTo>
                <a:cubicBezTo>
                  <a:pt x="0" y="62546"/>
                  <a:pt x="634" y="62546"/>
                  <a:pt x="667" y="62145"/>
                </a:cubicBezTo>
                <a:cubicBezTo>
                  <a:pt x="1234" y="56541"/>
                  <a:pt x="2469" y="49803"/>
                  <a:pt x="8239" y="47468"/>
                </a:cubicBezTo>
                <a:cubicBezTo>
                  <a:pt x="12342" y="45800"/>
                  <a:pt x="17079" y="46367"/>
                  <a:pt x="21382" y="45867"/>
                </a:cubicBezTo>
                <a:cubicBezTo>
                  <a:pt x="24751" y="45500"/>
                  <a:pt x="28520" y="44633"/>
                  <a:pt x="31222" y="42398"/>
                </a:cubicBezTo>
                <a:cubicBezTo>
                  <a:pt x="34525" y="39696"/>
                  <a:pt x="35492" y="35993"/>
                  <a:pt x="35859" y="31857"/>
                </a:cubicBezTo>
                <a:cubicBezTo>
                  <a:pt x="36326" y="26720"/>
                  <a:pt x="36493" y="21016"/>
                  <a:pt x="41396" y="17980"/>
                </a:cubicBezTo>
                <a:cubicBezTo>
                  <a:pt x="43698" y="16613"/>
                  <a:pt x="46667" y="16813"/>
                  <a:pt x="49202" y="16880"/>
                </a:cubicBezTo>
                <a:cubicBezTo>
                  <a:pt x="51337" y="16946"/>
                  <a:pt x="53372" y="16846"/>
                  <a:pt x="55440" y="16313"/>
                </a:cubicBezTo>
                <a:cubicBezTo>
                  <a:pt x="62745" y="14478"/>
                  <a:pt x="68349" y="7706"/>
                  <a:pt x="69183" y="334"/>
                </a:cubicBezTo>
                <a:cubicBezTo>
                  <a:pt x="69216" y="1"/>
                  <a:pt x="68582" y="1"/>
                  <a:pt x="68549" y="3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4"/>
          <p:cNvSpPr/>
          <p:nvPr/>
        </p:nvSpPr>
        <p:spPr>
          <a:xfrm>
            <a:off x="-478150" y="5861500"/>
            <a:ext cx="1569328" cy="1069448"/>
          </a:xfrm>
          <a:custGeom>
            <a:avLst/>
            <a:gdLst/>
            <a:ahLst/>
            <a:cxnLst/>
            <a:rect l="l" t="t" r="r" b="b"/>
            <a:pathLst>
              <a:path w="48102" h="24585" extrusionOk="0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4"/>
          <p:cNvSpPr/>
          <p:nvPr/>
        </p:nvSpPr>
        <p:spPr>
          <a:xfrm rot="8999926">
            <a:off x="7710880" y="5330361"/>
            <a:ext cx="2034125" cy="1960201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4"/>
          <p:cNvSpPr/>
          <p:nvPr/>
        </p:nvSpPr>
        <p:spPr>
          <a:xfrm rot="10800000">
            <a:off x="8047509" y="-34079"/>
            <a:ext cx="1178967" cy="1022180"/>
          </a:xfrm>
          <a:custGeom>
            <a:avLst/>
            <a:gdLst/>
            <a:ahLst/>
            <a:cxnLst/>
            <a:rect l="l" t="t" r="r" b="b"/>
            <a:pathLst>
              <a:path w="27509" h="17888" extrusionOk="0">
                <a:moveTo>
                  <a:pt x="18162" y="0"/>
                </a:moveTo>
                <a:cubicBezTo>
                  <a:pt x="18036" y="0"/>
                  <a:pt x="17908" y="3"/>
                  <a:pt x="17780" y="8"/>
                </a:cubicBezTo>
                <a:cubicBezTo>
                  <a:pt x="15078" y="74"/>
                  <a:pt x="12443" y="1209"/>
                  <a:pt x="10174" y="2710"/>
                </a:cubicBezTo>
                <a:cubicBezTo>
                  <a:pt x="4971" y="6112"/>
                  <a:pt x="1301" y="11749"/>
                  <a:pt x="1" y="17887"/>
                </a:cubicBezTo>
                <a:lnTo>
                  <a:pt x="23818" y="17887"/>
                </a:lnTo>
                <a:cubicBezTo>
                  <a:pt x="25586" y="15619"/>
                  <a:pt x="26786" y="13150"/>
                  <a:pt x="26987" y="10782"/>
                </a:cubicBezTo>
                <a:cubicBezTo>
                  <a:pt x="27509" y="5200"/>
                  <a:pt x="23973" y="0"/>
                  <a:pt x="181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4"/>
          <p:cNvSpPr txBox="1">
            <a:spLocks noGrp="1"/>
          </p:cNvSpPr>
          <p:nvPr>
            <p:ph type="title"/>
          </p:nvPr>
        </p:nvSpPr>
        <p:spPr>
          <a:xfrm>
            <a:off x="713250" y="626000"/>
            <a:ext cx="7717500" cy="6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1" name="Google Shape;181;p24"/>
          <p:cNvSpPr txBox="1">
            <a:spLocks noGrp="1"/>
          </p:cNvSpPr>
          <p:nvPr>
            <p:ph type="title" idx="2"/>
          </p:nvPr>
        </p:nvSpPr>
        <p:spPr>
          <a:xfrm>
            <a:off x="960788" y="3548233"/>
            <a:ext cx="2267700" cy="36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2" name="Google Shape;182;p24"/>
          <p:cNvSpPr txBox="1">
            <a:spLocks noGrp="1"/>
          </p:cNvSpPr>
          <p:nvPr>
            <p:ph type="subTitle" idx="1"/>
          </p:nvPr>
        </p:nvSpPr>
        <p:spPr>
          <a:xfrm>
            <a:off x="961388" y="4201800"/>
            <a:ext cx="2266500" cy="103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83" name="Google Shape;183;p24"/>
          <p:cNvSpPr txBox="1">
            <a:spLocks noGrp="1"/>
          </p:cNvSpPr>
          <p:nvPr>
            <p:ph type="title" idx="3"/>
          </p:nvPr>
        </p:nvSpPr>
        <p:spPr>
          <a:xfrm>
            <a:off x="3438150" y="3548233"/>
            <a:ext cx="2267700" cy="36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4" name="Google Shape;184;p24"/>
          <p:cNvSpPr txBox="1">
            <a:spLocks noGrp="1"/>
          </p:cNvSpPr>
          <p:nvPr>
            <p:ph type="subTitle" idx="4"/>
          </p:nvPr>
        </p:nvSpPr>
        <p:spPr>
          <a:xfrm>
            <a:off x="3438150" y="2140767"/>
            <a:ext cx="2267700" cy="103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R="9144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85" name="Google Shape;185;p24"/>
          <p:cNvSpPr txBox="1">
            <a:spLocks noGrp="1"/>
          </p:cNvSpPr>
          <p:nvPr>
            <p:ph type="title" idx="5"/>
          </p:nvPr>
        </p:nvSpPr>
        <p:spPr>
          <a:xfrm>
            <a:off x="5866850" y="3548233"/>
            <a:ext cx="2267700" cy="36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6" name="Google Shape;186;p24"/>
          <p:cNvSpPr txBox="1">
            <a:spLocks noGrp="1"/>
          </p:cNvSpPr>
          <p:nvPr>
            <p:ph type="subTitle" idx="6"/>
          </p:nvPr>
        </p:nvSpPr>
        <p:spPr>
          <a:xfrm>
            <a:off x="5864900" y="4201800"/>
            <a:ext cx="2267700" cy="103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/>
          <p:nvPr/>
        </p:nvSpPr>
        <p:spPr>
          <a:xfrm>
            <a:off x="-36275" y="-146899"/>
            <a:ext cx="3335727" cy="1918337"/>
          </a:xfrm>
          <a:custGeom>
            <a:avLst/>
            <a:gdLst/>
            <a:ahLst/>
            <a:cxnLst/>
            <a:rect l="l" t="t" r="r" b="b"/>
            <a:pathLst>
              <a:path w="66515" h="28689" extrusionOk="0">
                <a:moveTo>
                  <a:pt x="58376" y="1202"/>
                </a:moveTo>
                <a:lnTo>
                  <a:pt x="1" y="1202"/>
                </a:lnTo>
                <a:lnTo>
                  <a:pt x="1" y="28688"/>
                </a:lnTo>
                <a:cubicBezTo>
                  <a:pt x="835" y="23684"/>
                  <a:pt x="167" y="18214"/>
                  <a:pt x="1669" y="13244"/>
                </a:cubicBezTo>
                <a:cubicBezTo>
                  <a:pt x="2636" y="10141"/>
                  <a:pt x="4471" y="7306"/>
                  <a:pt x="6972" y="5171"/>
                </a:cubicBezTo>
                <a:cubicBezTo>
                  <a:pt x="8207" y="4070"/>
                  <a:pt x="9674" y="3170"/>
                  <a:pt x="11242" y="2536"/>
                </a:cubicBezTo>
                <a:cubicBezTo>
                  <a:pt x="17513" y="1"/>
                  <a:pt x="24752" y="2503"/>
                  <a:pt x="30522" y="6072"/>
                </a:cubicBezTo>
                <a:cubicBezTo>
                  <a:pt x="33091" y="7640"/>
                  <a:pt x="35760" y="9474"/>
                  <a:pt x="38695" y="9241"/>
                </a:cubicBezTo>
                <a:cubicBezTo>
                  <a:pt x="42464" y="8974"/>
                  <a:pt x="45867" y="5371"/>
                  <a:pt x="49369" y="6706"/>
                </a:cubicBezTo>
                <a:cubicBezTo>
                  <a:pt x="51371" y="7473"/>
                  <a:pt x="52505" y="9541"/>
                  <a:pt x="53539" y="11409"/>
                </a:cubicBezTo>
                <a:cubicBezTo>
                  <a:pt x="53539" y="11409"/>
                  <a:pt x="53539" y="11476"/>
                  <a:pt x="53606" y="11476"/>
                </a:cubicBezTo>
                <a:cubicBezTo>
                  <a:pt x="54640" y="13344"/>
                  <a:pt x="56141" y="15345"/>
                  <a:pt x="58242" y="15545"/>
                </a:cubicBezTo>
                <a:cubicBezTo>
                  <a:pt x="60844" y="15812"/>
                  <a:pt x="62846" y="13244"/>
                  <a:pt x="63746" y="10842"/>
                </a:cubicBezTo>
                <a:cubicBezTo>
                  <a:pt x="64947" y="7806"/>
                  <a:pt x="65347" y="4237"/>
                  <a:pt x="66515" y="1235"/>
                </a:cubicBezTo>
                <a:lnTo>
                  <a:pt x="58376" y="123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5"/>
          <p:cNvSpPr/>
          <p:nvPr/>
        </p:nvSpPr>
        <p:spPr>
          <a:xfrm rot="10800000">
            <a:off x="5840451" y="5076534"/>
            <a:ext cx="3335727" cy="1918337"/>
          </a:xfrm>
          <a:custGeom>
            <a:avLst/>
            <a:gdLst/>
            <a:ahLst/>
            <a:cxnLst/>
            <a:rect l="l" t="t" r="r" b="b"/>
            <a:pathLst>
              <a:path w="66515" h="28689" extrusionOk="0">
                <a:moveTo>
                  <a:pt x="58376" y="1202"/>
                </a:moveTo>
                <a:lnTo>
                  <a:pt x="1" y="1202"/>
                </a:lnTo>
                <a:lnTo>
                  <a:pt x="1" y="28688"/>
                </a:lnTo>
                <a:cubicBezTo>
                  <a:pt x="835" y="23684"/>
                  <a:pt x="167" y="18214"/>
                  <a:pt x="1669" y="13244"/>
                </a:cubicBezTo>
                <a:cubicBezTo>
                  <a:pt x="2636" y="10141"/>
                  <a:pt x="4471" y="7306"/>
                  <a:pt x="6972" y="5171"/>
                </a:cubicBezTo>
                <a:cubicBezTo>
                  <a:pt x="8207" y="4070"/>
                  <a:pt x="9674" y="3170"/>
                  <a:pt x="11242" y="2536"/>
                </a:cubicBezTo>
                <a:cubicBezTo>
                  <a:pt x="17513" y="1"/>
                  <a:pt x="24752" y="2503"/>
                  <a:pt x="30522" y="6072"/>
                </a:cubicBezTo>
                <a:cubicBezTo>
                  <a:pt x="33091" y="7640"/>
                  <a:pt x="35760" y="9474"/>
                  <a:pt x="38695" y="9241"/>
                </a:cubicBezTo>
                <a:cubicBezTo>
                  <a:pt x="42464" y="8974"/>
                  <a:pt x="45867" y="5371"/>
                  <a:pt x="49369" y="6706"/>
                </a:cubicBezTo>
                <a:cubicBezTo>
                  <a:pt x="51371" y="7473"/>
                  <a:pt x="52505" y="9541"/>
                  <a:pt x="53539" y="11409"/>
                </a:cubicBezTo>
                <a:cubicBezTo>
                  <a:pt x="53539" y="11409"/>
                  <a:pt x="53539" y="11476"/>
                  <a:pt x="53606" y="11476"/>
                </a:cubicBezTo>
                <a:cubicBezTo>
                  <a:pt x="54640" y="13344"/>
                  <a:pt x="56141" y="15345"/>
                  <a:pt x="58242" y="15545"/>
                </a:cubicBezTo>
                <a:cubicBezTo>
                  <a:pt x="60844" y="15812"/>
                  <a:pt x="62846" y="13244"/>
                  <a:pt x="63746" y="10842"/>
                </a:cubicBezTo>
                <a:cubicBezTo>
                  <a:pt x="64947" y="7806"/>
                  <a:pt x="65347" y="4237"/>
                  <a:pt x="66515" y="1235"/>
                </a:cubicBezTo>
                <a:lnTo>
                  <a:pt x="58376" y="123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5"/>
          <p:cNvSpPr/>
          <p:nvPr/>
        </p:nvSpPr>
        <p:spPr>
          <a:xfrm>
            <a:off x="6993301" y="6316334"/>
            <a:ext cx="2249125" cy="649367"/>
          </a:xfrm>
          <a:custGeom>
            <a:avLst/>
            <a:gdLst/>
            <a:ahLst/>
            <a:cxnLst/>
            <a:rect l="l" t="t" r="r" b="b"/>
            <a:pathLst>
              <a:path w="89965" h="19481" extrusionOk="0">
                <a:moveTo>
                  <a:pt x="734" y="17279"/>
                </a:moveTo>
                <a:cubicBezTo>
                  <a:pt x="4237" y="9807"/>
                  <a:pt x="10208" y="2335"/>
                  <a:pt x="19314" y="2902"/>
                </a:cubicBezTo>
                <a:cubicBezTo>
                  <a:pt x="24285" y="3169"/>
                  <a:pt x="28854" y="5938"/>
                  <a:pt x="33291" y="7973"/>
                </a:cubicBezTo>
                <a:cubicBezTo>
                  <a:pt x="37160" y="9774"/>
                  <a:pt x="41263" y="11075"/>
                  <a:pt x="45500" y="11375"/>
                </a:cubicBezTo>
                <a:cubicBezTo>
                  <a:pt x="49336" y="11742"/>
                  <a:pt x="52972" y="10808"/>
                  <a:pt x="56341" y="8973"/>
                </a:cubicBezTo>
                <a:cubicBezTo>
                  <a:pt x="60010" y="7005"/>
                  <a:pt x="63179" y="4203"/>
                  <a:pt x="67215" y="3036"/>
                </a:cubicBezTo>
                <a:cubicBezTo>
                  <a:pt x="77823" y="0"/>
                  <a:pt x="84961" y="11475"/>
                  <a:pt x="89198" y="19147"/>
                </a:cubicBezTo>
                <a:cubicBezTo>
                  <a:pt x="89398" y="19481"/>
                  <a:pt x="89965" y="19181"/>
                  <a:pt x="89731" y="18814"/>
                </a:cubicBezTo>
                <a:cubicBezTo>
                  <a:pt x="85628" y="11308"/>
                  <a:pt x="80491" y="2936"/>
                  <a:pt x="71051" y="2035"/>
                </a:cubicBezTo>
                <a:cubicBezTo>
                  <a:pt x="66882" y="1668"/>
                  <a:pt x="63146" y="3936"/>
                  <a:pt x="59810" y="6038"/>
                </a:cubicBezTo>
                <a:cubicBezTo>
                  <a:pt x="55273" y="8973"/>
                  <a:pt x="51037" y="10975"/>
                  <a:pt x="45533" y="10708"/>
                </a:cubicBezTo>
                <a:cubicBezTo>
                  <a:pt x="40163" y="10441"/>
                  <a:pt x="35159" y="8139"/>
                  <a:pt x="30356" y="5838"/>
                </a:cubicBezTo>
                <a:cubicBezTo>
                  <a:pt x="26186" y="3870"/>
                  <a:pt x="21950" y="2002"/>
                  <a:pt x="17246" y="2168"/>
                </a:cubicBezTo>
                <a:cubicBezTo>
                  <a:pt x="9007" y="2469"/>
                  <a:pt x="3403" y="10174"/>
                  <a:pt x="234" y="16879"/>
                </a:cubicBezTo>
                <a:cubicBezTo>
                  <a:pt x="1" y="17346"/>
                  <a:pt x="568" y="17646"/>
                  <a:pt x="734" y="1727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5"/>
          <p:cNvSpPr/>
          <p:nvPr/>
        </p:nvSpPr>
        <p:spPr>
          <a:xfrm rot="10800000">
            <a:off x="-194050" y="-146900"/>
            <a:ext cx="2249125" cy="649367"/>
          </a:xfrm>
          <a:custGeom>
            <a:avLst/>
            <a:gdLst/>
            <a:ahLst/>
            <a:cxnLst/>
            <a:rect l="l" t="t" r="r" b="b"/>
            <a:pathLst>
              <a:path w="89965" h="19481" extrusionOk="0">
                <a:moveTo>
                  <a:pt x="734" y="17279"/>
                </a:moveTo>
                <a:cubicBezTo>
                  <a:pt x="4237" y="9807"/>
                  <a:pt x="10208" y="2335"/>
                  <a:pt x="19314" y="2902"/>
                </a:cubicBezTo>
                <a:cubicBezTo>
                  <a:pt x="24285" y="3169"/>
                  <a:pt x="28854" y="5938"/>
                  <a:pt x="33291" y="7973"/>
                </a:cubicBezTo>
                <a:cubicBezTo>
                  <a:pt x="37160" y="9774"/>
                  <a:pt x="41263" y="11075"/>
                  <a:pt x="45500" y="11375"/>
                </a:cubicBezTo>
                <a:cubicBezTo>
                  <a:pt x="49336" y="11742"/>
                  <a:pt x="52972" y="10808"/>
                  <a:pt x="56341" y="8973"/>
                </a:cubicBezTo>
                <a:cubicBezTo>
                  <a:pt x="60010" y="7005"/>
                  <a:pt x="63179" y="4203"/>
                  <a:pt x="67215" y="3036"/>
                </a:cubicBezTo>
                <a:cubicBezTo>
                  <a:pt x="77823" y="0"/>
                  <a:pt x="84961" y="11475"/>
                  <a:pt x="89198" y="19147"/>
                </a:cubicBezTo>
                <a:cubicBezTo>
                  <a:pt x="89398" y="19481"/>
                  <a:pt x="89965" y="19181"/>
                  <a:pt x="89731" y="18814"/>
                </a:cubicBezTo>
                <a:cubicBezTo>
                  <a:pt x="85628" y="11308"/>
                  <a:pt x="80491" y="2936"/>
                  <a:pt x="71051" y="2035"/>
                </a:cubicBezTo>
                <a:cubicBezTo>
                  <a:pt x="66882" y="1668"/>
                  <a:pt x="63146" y="3936"/>
                  <a:pt x="59810" y="6038"/>
                </a:cubicBezTo>
                <a:cubicBezTo>
                  <a:pt x="55273" y="8973"/>
                  <a:pt x="51037" y="10975"/>
                  <a:pt x="45533" y="10708"/>
                </a:cubicBezTo>
                <a:cubicBezTo>
                  <a:pt x="40163" y="10441"/>
                  <a:pt x="35159" y="8139"/>
                  <a:pt x="30356" y="5838"/>
                </a:cubicBezTo>
                <a:cubicBezTo>
                  <a:pt x="26186" y="3870"/>
                  <a:pt x="21950" y="2002"/>
                  <a:pt x="17246" y="2168"/>
                </a:cubicBezTo>
                <a:cubicBezTo>
                  <a:pt x="9007" y="2469"/>
                  <a:pt x="3403" y="10174"/>
                  <a:pt x="234" y="16879"/>
                </a:cubicBezTo>
                <a:cubicBezTo>
                  <a:pt x="1" y="17346"/>
                  <a:pt x="568" y="17646"/>
                  <a:pt x="734" y="1727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5"/>
          <p:cNvSpPr txBox="1">
            <a:spLocks noGrp="1"/>
          </p:cNvSpPr>
          <p:nvPr>
            <p:ph type="title"/>
          </p:nvPr>
        </p:nvSpPr>
        <p:spPr>
          <a:xfrm>
            <a:off x="1244419" y="4271917"/>
            <a:ext cx="2990100" cy="36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93" name="Google Shape;193;p25"/>
          <p:cNvSpPr txBox="1">
            <a:spLocks noGrp="1"/>
          </p:cNvSpPr>
          <p:nvPr>
            <p:ph type="subTitle" idx="1"/>
          </p:nvPr>
        </p:nvSpPr>
        <p:spPr>
          <a:xfrm>
            <a:off x="1242319" y="2598167"/>
            <a:ext cx="2994300" cy="14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94" name="Google Shape;194;p25"/>
          <p:cNvSpPr txBox="1">
            <a:spLocks noGrp="1"/>
          </p:cNvSpPr>
          <p:nvPr>
            <p:ph type="title" idx="2"/>
          </p:nvPr>
        </p:nvSpPr>
        <p:spPr>
          <a:xfrm>
            <a:off x="4911581" y="4271917"/>
            <a:ext cx="2990100" cy="36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95" name="Google Shape;195;p25"/>
          <p:cNvSpPr txBox="1">
            <a:spLocks noGrp="1"/>
          </p:cNvSpPr>
          <p:nvPr>
            <p:ph type="subTitle" idx="3"/>
          </p:nvPr>
        </p:nvSpPr>
        <p:spPr>
          <a:xfrm>
            <a:off x="4911581" y="2596896"/>
            <a:ext cx="2990100" cy="140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96" name="Google Shape;196;p25"/>
          <p:cNvSpPr txBox="1">
            <a:spLocks noGrp="1"/>
          </p:cNvSpPr>
          <p:nvPr>
            <p:ph type="title" idx="4"/>
          </p:nvPr>
        </p:nvSpPr>
        <p:spPr>
          <a:xfrm>
            <a:off x="713250" y="626000"/>
            <a:ext cx="7717500" cy="6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/>
          <p:nvPr/>
        </p:nvSpPr>
        <p:spPr>
          <a:xfrm>
            <a:off x="7050425" y="-92833"/>
            <a:ext cx="2453450" cy="2107333"/>
          </a:xfrm>
          <a:custGeom>
            <a:avLst/>
            <a:gdLst/>
            <a:ahLst/>
            <a:cxnLst/>
            <a:rect l="l" t="t" r="r" b="b"/>
            <a:pathLst>
              <a:path w="98138" h="63220" extrusionOk="0">
                <a:moveTo>
                  <a:pt x="2536" y="0"/>
                </a:moveTo>
                <a:cubicBezTo>
                  <a:pt x="768" y="2535"/>
                  <a:pt x="1" y="5704"/>
                  <a:pt x="535" y="8740"/>
                </a:cubicBezTo>
                <a:cubicBezTo>
                  <a:pt x="2036" y="17146"/>
                  <a:pt x="12410" y="20982"/>
                  <a:pt x="15879" y="28721"/>
                </a:cubicBezTo>
                <a:cubicBezTo>
                  <a:pt x="17914" y="33257"/>
                  <a:pt x="17280" y="38561"/>
                  <a:pt x="16513" y="43465"/>
                </a:cubicBezTo>
                <a:cubicBezTo>
                  <a:pt x="16079" y="46100"/>
                  <a:pt x="15612" y="48869"/>
                  <a:pt x="16446" y="51437"/>
                </a:cubicBezTo>
                <a:cubicBezTo>
                  <a:pt x="17046" y="53238"/>
                  <a:pt x="18181" y="54739"/>
                  <a:pt x="19448" y="56107"/>
                </a:cubicBezTo>
                <a:cubicBezTo>
                  <a:pt x="23932" y="60782"/>
                  <a:pt x="30436" y="63219"/>
                  <a:pt x="36910" y="63219"/>
                </a:cubicBezTo>
                <a:cubicBezTo>
                  <a:pt x="41754" y="63219"/>
                  <a:pt x="46583" y="61855"/>
                  <a:pt x="50537" y="59042"/>
                </a:cubicBezTo>
                <a:cubicBezTo>
                  <a:pt x="56375" y="54873"/>
                  <a:pt x="60044" y="48301"/>
                  <a:pt x="65548" y="43732"/>
                </a:cubicBezTo>
                <a:cubicBezTo>
                  <a:pt x="70526" y="39593"/>
                  <a:pt x="76988" y="37341"/>
                  <a:pt x="83454" y="37341"/>
                </a:cubicBezTo>
                <a:cubicBezTo>
                  <a:pt x="84180" y="37341"/>
                  <a:pt x="84905" y="37370"/>
                  <a:pt x="85629" y="37427"/>
                </a:cubicBezTo>
                <a:cubicBezTo>
                  <a:pt x="89591" y="37744"/>
                  <a:pt x="93614" y="38905"/>
                  <a:pt x="97525" y="38905"/>
                </a:cubicBezTo>
                <a:cubicBezTo>
                  <a:pt x="97730" y="38905"/>
                  <a:pt x="97934" y="38901"/>
                  <a:pt x="98138" y="38895"/>
                </a:cubicBezTo>
                <a:lnTo>
                  <a:pt x="981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6"/>
          <p:cNvSpPr/>
          <p:nvPr/>
        </p:nvSpPr>
        <p:spPr>
          <a:xfrm>
            <a:off x="6565175" y="-697067"/>
            <a:ext cx="3075550" cy="2571867"/>
          </a:xfrm>
          <a:custGeom>
            <a:avLst/>
            <a:gdLst/>
            <a:ahLst/>
            <a:cxnLst/>
            <a:rect l="l" t="t" r="r" b="b"/>
            <a:pathLst>
              <a:path w="123022" h="77156" extrusionOk="0">
                <a:moveTo>
                  <a:pt x="5338" y="334"/>
                </a:moveTo>
                <a:cubicBezTo>
                  <a:pt x="0" y="9707"/>
                  <a:pt x="4504" y="20548"/>
                  <a:pt x="12242" y="26986"/>
                </a:cubicBezTo>
                <a:cubicBezTo>
                  <a:pt x="16345" y="30355"/>
                  <a:pt x="21582" y="31990"/>
                  <a:pt x="25519" y="35626"/>
                </a:cubicBezTo>
                <a:cubicBezTo>
                  <a:pt x="30622" y="40363"/>
                  <a:pt x="29121" y="47801"/>
                  <a:pt x="27754" y="53806"/>
                </a:cubicBezTo>
                <a:cubicBezTo>
                  <a:pt x="26586" y="58876"/>
                  <a:pt x="25585" y="64380"/>
                  <a:pt x="28521" y="69083"/>
                </a:cubicBezTo>
                <a:cubicBezTo>
                  <a:pt x="31089" y="73253"/>
                  <a:pt x="36526" y="75421"/>
                  <a:pt x="41130" y="76088"/>
                </a:cubicBezTo>
                <a:cubicBezTo>
                  <a:pt x="46600" y="76889"/>
                  <a:pt x="51537" y="74254"/>
                  <a:pt x="55907" y="71351"/>
                </a:cubicBezTo>
                <a:cubicBezTo>
                  <a:pt x="60977" y="67982"/>
                  <a:pt x="65614" y="63913"/>
                  <a:pt x="71451" y="61845"/>
                </a:cubicBezTo>
                <a:cubicBezTo>
                  <a:pt x="76121" y="60177"/>
                  <a:pt x="81225" y="60143"/>
                  <a:pt x="86095" y="60577"/>
                </a:cubicBezTo>
                <a:cubicBezTo>
                  <a:pt x="91466" y="61077"/>
                  <a:pt x="97103" y="62145"/>
                  <a:pt x="102007" y="64413"/>
                </a:cubicBezTo>
                <a:cubicBezTo>
                  <a:pt x="109412" y="67849"/>
                  <a:pt x="114315" y="75221"/>
                  <a:pt x="122488" y="77056"/>
                </a:cubicBezTo>
                <a:cubicBezTo>
                  <a:pt x="122855" y="77156"/>
                  <a:pt x="123022" y="76555"/>
                  <a:pt x="122655" y="76488"/>
                </a:cubicBezTo>
                <a:cubicBezTo>
                  <a:pt x="117184" y="75254"/>
                  <a:pt x="113014" y="71418"/>
                  <a:pt x="108745" y="68082"/>
                </a:cubicBezTo>
                <a:cubicBezTo>
                  <a:pt x="104342" y="64680"/>
                  <a:pt x="99772" y="62545"/>
                  <a:pt x="94334" y="61344"/>
                </a:cubicBezTo>
                <a:cubicBezTo>
                  <a:pt x="88497" y="60043"/>
                  <a:pt x="82393" y="59343"/>
                  <a:pt x="76422" y="60077"/>
                </a:cubicBezTo>
                <a:cubicBezTo>
                  <a:pt x="70751" y="60811"/>
                  <a:pt x="65947" y="63546"/>
                  <a:pt x="61378" y="66748"/>
                </a:cubicBezTo>
                <a:cubicBezTo>
                  <a:pt x="56441" y="70217"/>
                  <a:pt x="51571" y="74354"/>
                  <a:pt x="45466" y="75488"/>
                </a:cubicBezTo>
                <a:cubicBezTo>
                  <a:pt x="39295" y="76655"/>
                  <a:pt x="31423" y="73320"/>
                  <a:pt x="28421" y="67716"/>
                </a:cubicBezTo>
                <a:cubicBezTo>
                  <a:pt x="25252" y="61811"/>
                  <a:pt x="28621" y="54239"/>
                  <a:pt x="29521" y="48168"/>
                </a:cubicBezTo>
                <a:cubicBezTo>
                  <a:pt x="30189" y="43398"/>
                  <a:pt x="29388" y="38695"/>
                  <a:pt x="25919" y="35192"/>
                </a:cubicBezTo>
                <a:cubicBezTo>
                  <a:pt x="23717" y="32991"/>
                  <a:pt x="20749" y="31556"/>
                  <a:pt x="18047" y="30122"/>
                </a:cubicBezTo>
                <a:cubicBezTo>
                  <a:pt x="14778" y="28321"/>
                  <a:pt x="11842" y="26152"/>
                  <a:pt x="9340" y="23384"/>
                </a:cubicBezTo>
                <a:cubicBezTo>
                  <a:pt x="3736" y="17313"/>
                  <a:pt x="1602" y="8106"/>
                  <a:pt x="5871" y="701"/>
                </a:cubicBezTo>
                <a:cubicBezTo>
                  <a:pt x="6071" y="301"/>
                  <a:pt x="5538" y="0"/>
                  <a:pt x="5338" y="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6"/>
          <p:cNvSpPr/>
          <p:nvPr/>
        </p:nvSpPr>
        <p:spPr>
          <a:xfrm rot="10715375">
            <a:off x="82815" y="-164818"/>
            <a:ext cx="2550299" cy="1382260"/>
          </a:xfrm>
          <a:custGeom>
            <a:avLst/>
            <a:gdLst/>
            <a:ahLst/>
            <a:cxnLst/>
            <a:rect l="l" t="t" r="r" b="b"/>
            <a:pathLst>
              <a:path w="48102" h="24585" extrusionOk="0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6"/>
          <p:cNvSpPr/>
          <p:nvPr/>
        </p:nvSpPr>
        <p:spPr>
          <a:xfrm>
            <a:off x="8035125" y="5421568"/>
            <a:ext cx="1744004" cy="1769817"/>
          </a:xfrm>
          <a:custGeom>
            <a:avLst/>
            <a:gdLst/>
            <a:ahLst/>
            <a:cxnLst/>
            <a:rect l="l" t="t" r="r" b="b"/>
            <a:pathLst>
              <a:path w="18715" h="14244" extrusionOk="0">
                <a:moveTo>
                  <a:pt x="15445" y="1735"/>
                </a:moveTo>
                <a:cubicBezTo>
                  <a:pt x="14378" y="1034"/>
                  <a:pt x="13044" y="534"/>
                  <a:pt x="11442" y="334"/>
                </a:cubicBezTo>
                <a:cubicBezTo>
                  <a:pt x="9674" y="67"/>
                  <a:pt x="7840" y="0"/>
                  <a:pt x="6205" y="634"/>
                </a:cubicBezTo>
                <a:cubicBezTo>
                  <a:pt x="3970" y="1468"/>
                  <a:pt x="2369" y="3536"/>
                  <a:pt x="1535" y="5804"/>
                </a:cubicBezTo>
                <a:cubicBezTo>
                  <a:pt x="635" y="8206"/>
                  <a:pt x="1" y="11542"/>
                  <a:pt x="501" y="14244"/>
                </a:cubicBezTo>
                <a:lnTo>
                  <a:pt x="16880" y="14244"/>
                </a:lnTo>
                <a:cubicBezTo>
                  <a:pt x="17013" y="14077"/>
                  <a:pt x="17113" y="13910"/>
                  <a:pt x="17180" y="13810"/>
                </a:cubicBezTo>
                <a:cubicBezTo>
                  <a:pt x="17880" y="12543"/>
                  <a:pt x="18181" y="11142"/>
                  <a:pt x="18347" y="9707"/>
                </a:cubicBezTo>
                <a:cubicBezTo>
                  <a:pt x="18714" y="6038"/>
                  <a:pt x="17814" y="3336"/>
                  <a:pt x="15445" y="17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6"/>
          <p:cNvSpPr/>
          <p:nvPr/>
        </p:nvSpPr>
        <p:spPr>
          <a:xfrm rot="7605318">
            <a:off x="-1033168" y="4539161"/>
            <a:ext cx="2556305" cy="1847179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6"/>
          <p:cNvSpPr txBox="1">
            <a:spLocks noGrp="1"/>
          </p:cNvSpPr>
          <p:nvPr>
            <p:ph type="title"/>
          </p:nvPr>
        </p:nvSpPr>
        <p:spPr>
          <a:xfrm>
            <a:off x="713250" y="626000"/>
            <a:ext cx="7717500" cy="6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04" name="Google Shape;204;p26"/>
          <p:cNvSpPr txBox="1">
            <a:spLocks noGrp="1"/>
          </p:cNvSpPr>
          <p:nvPr>
            <p:ph type="subTitle" idx="1"/>
          </p:nvPr>
        </p:nvSpPr>
        <p:spPr>
          <a:xfrm>
            <a:off x="1426900" y="4077567"/>
            <a:ext cx="2031000" cy="134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05" name="Google Shape;205;p26"/>
          <p:cNvSpPr txBox="1">
            <a:spLocks noGrp="1"/>
          </p:cNvSpPr>
          <p:nvPr>
            <p:ph type="title" idx="2" hasCustomPrompt="1"/>
          </p:nvPr>
        </p:nvSpPr>
        <p:spPr>
          <a:xfrm>
            <a:off x="1427350" y="3496767"/>
            <a:ext cx="2030100" cy="42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6" name="Google Shape;206;p26"/>
          <p:cNvSpPr txBox="1">
            <a:spLocks noGrp="1"/>
          </p:cNvSpPr>
          <p:nvPr>
            <p:ph type="subTitle" idx="3"/>
          </p:nvPr>
        </p:nvSpPr>
        <p:spPr>
          <a:xfrm>
            <a:off x="5686100" y="4077567"/>
            <a:ext cx="2031000" cy="134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07" name="Google Shape;207;p26"/>
          <p:cNvSpPr txBox="1">
            <a:spLocks noGrp="1"/>
          </p:cNvSpPr>
          <p:nvPr>
            <p:ph type="title" idx="4" hasCustomPrompt="1"/>
          </p:nvPr>
        </p:nvSpPr>
        <p:spPr>
          <a:xfrm>
            <a:off x="5686550" y="3496767"/>
            <a:ext cx="2030100" cy="42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/>
          <p:nvPr/>
        </p:nvSpPr>
        <p:spPr>
          <a:xfrm>
            <a:off x="680326" y="-89067"/>
            <a:ext cx="725515" cy="898445"/>
          </a:xfrm>
          <a:custGeom>
            <a:avLst/>
            <a:gdLst/>
            <a:ahLst/>
            <a:cxnLst/>
            <a:rect l="l" t="t" r="r" b="b"/>
            <a:pathLst>
              <a:path w="16846" h="15646" extrusionOk="0">
                <a:moveTo>
                  <a:pt x="9207" y="14544"/>
                </a:moveTo>
                <a:cubicBezTo>
                  <a:pt x="11876" y="15645"/>
                  <a:pt x="14377" y="15145"/>
                  <a:pt x="16846" y="14211"/>
                </a:cubicBezTo>
                <a:cubicBezTo>
                  <a:pt x="13343" y="13043"/>
                  <a:pt x="10274" y="10608"/>
                  <a:pt x="8807" y="7206"/>
                </a:cubicBezTo>
                <a:cubicBezTo>
                  <a:pt x="7806" y="4971"/>
                  <a:pt x="7606" y="2502"/>
                  <a:pt x="7639" y="1"/>
                </a:cubicBezTo>
                <a:lnTo>
                  <a:pt x="0" y="1"/>
                </a:lnTo>
                <a:cubicBezTo>
                  <a:pt x="101" y="2969"/>
                  <a:pt x="1401" y="6038"/>
                  <a:pt x="2836" y="8540"/>
                </a:cubicBezTo>
                <a:cubicBezTo>
                  <a:pt x="4304" y="11142"/>
                  <a:pt x="6405" y="13444"/>
                  <a:pt x="9207" y="145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7"/>
          <p:cNvSpPr/>
          <p:nvPr/>
        </p:nvSpPr>
        <p:spPr>
          <a:xfrm>
            <a:off x="2063815" y="405131"/>
            <a:ext cx="793045" cy="388928"/>
          </a:xfrm>
          <a:custGeom>
            <a:avLst/>
            <a:gdLst/>
            <a:ahLst/>
            <a:cxnLst/>
            <a:rect l="l" t="t" r="r" b="b"/>
            <a:pathLst>
              <a:path w="18414" h="6773" extrusionOk="0">
                <a:moveTo>
                  <a:pt x="7939" y="768"/>
                </a:moveTo>
                <a:cubicBezTo>
                  <a:pt x="5171" y="1402"/>
                  <a:pt x="2602" y="2769"/>
                  <a:pt x="0" y="3970"/>
                </a:cubicBezTo>
                <a:cubicBezTo>
                  <a:pt x="934" y="4471"/>
                  <a:pt x="1902" y="4971"/>
                  <a:pt x="2902" y="5371"/>
                </a:cubicBezTo>
                <a:cubicBezTo>
                  <a:pt x="6672" y="6772"/>
                  <a:pt x="11042" y="6105"/>
                  <a:pt x="14444" y="4037"/>
                </a:cubicBezTo>
                <a:cubicBezTo>
                  <a:pt x="15945" y="3103"/>
                  <a:pt x="17279" y="1935"/>
                  <a:pt x="18414" y="635"/>
                </a:cubicBezTo>
                <a:cubicBezTo>
                  <a:pt x="14911" y="368"/>
                  <a:pt x="11375" y="1"/>
                  <a:pt x="7939" y="7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7"/>
          <p:cNvSpPr/>
          <p:nvPr/>
        </p:nvSpPr>
        <p:spPr>
          <a:xfrm>
            <a:off x="1007862" y="-89066"/>
            <a:ext cx="2673587" cy="890751"/>
          </a:xfrm>
          <a:custGeom>
            <a:avLst/>
            <a:gdLst/>
            <a:ahLst/>
            <a:cxnLst/>
            <a:rect l="l" t="t" r="r" b="b"/>
            <a:pathLst>
              <a:path w="62079" h="15512" extrusionOk="0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7"/>
          <p:cNvSpPr/>
          <p:nvPr/>
        </p:nvSpPr>
        <p:spPr>
          <a:xfrm>
            <a:off x="7602375" y="5017834"/>
            <a:ext cx="2751085" cy="2651105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7"/>
          <p:cNvSpPr/>
          <p:nvPr/>
        </p:nvSpPr>
        <p:spPr>
          <a:xfrm>
            <a:off x="7758926" y="5050134"/>
            <a:ext cx="1917225" cy="2462900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7"/>
          <p:cNvSpPr/>
          <p:nvPr/>
        </p:nvSpPr>
        <p:spPr>
          <a:xfrm>
            <a:off x="-1125150" y="-323767"/>
            <a:ext cx="2531000" cy="1724600"/>
          </a:xfrm>
          <a:custGeom>
            <a:avLst/>
            <a:gdLst/>
            <a:ahLst/>
            <a:cxnLst/>
            <a:rect l="l" t="t" r="r" b="b"/>
            <a:pathLst>
              <a:path w="101240" h="51738" extrusionOk="0">
                <a:moveTo>
                  <a:pt x="100572" y="234"/>
                </a:moveTo>
                <a:cubicBezTo>
                  <a:pt x="96369" y="2669"/>
                  <a:pt x="93000" y="6139"/>
                  <a:pt x="90531" y="10342"/>
                </a:cubicBezTo>
                <a:cubicBezTo>
                  <a:pt x="89364" y="12343"/>
                  <a:pt x="88530" y="14511"/>
                  <a:pt x="87930" y="16746"/>
                </a:cubicBezTo>
                <a:cubicBezTo>
                  <a:pt x="87162" y="19581"/>
                  <a:pt x="87029" y="22584"/>
                  <a:pt x="86162" y="25352"/>
                </a:cubicBezTo>
                <a:cubicBezTo>
                  <a:pt x="83827" y="32624"/>
                  <a:pt x="75354" y="33091"/>
                  <a:pt x="69150" y="31490"/>
                </a:cubicBezTo>
                <a:cubicBezTo>
                  <a:pt x="64513" y="30322"/>
                  <a:pt x="59476" y="27687"/>
                  <a:pt x="55206" y="31223"/>
                </a:cubicBezTo>
                <a:cubicBezTo>
                  <a:pt x="53572" y="32624"/>
                  <a:pt x="52671" y="34726"/>
                  <a:pt x="51737" y="36594"/>
                </a:cubicBezTo>
                <a:cubicBezTo>
                  <a:pt x="50369" y="39362"/>
                  <a:pt x="48702" y="41797"/>
                  <a:pt x="46133" y="43632"/>
                </a:cubicBezTo>
                <a:cubicBezTo>
                  <a:pt x="40162" y="47802"/>
                  <a:pt x="34692" y="43899"/>
                  <a:pt x="29488" y="40763"/>
                </a:cubicBezTo>
                <a:cubicBezTo>
                  <a:pt x="20582" y="35326"/>
                  <a:pt x="9307" y="37494"/>
                  <a:pt x="3002" y="45700"/>
                </a:cubicBezTo>
                <a:cubicBezTo>
                  <a:pt x="1701" y="47368"/>
                  <a:pt x="801" y="49236"/>
                  <a:pt x="134" y="51204"/>
                </a:cubicBezTo>
                <a:cubicBezTo>
                  <a:pt x="0" y="51571"/>
                  <a:pt x="567" y="51738"/>
                  <a:pt x="701" y="51371"/>
                </a:cubicBezTo>
                <a:cubicBezTo>
                  <a:pt x="2702" y="45667"/>
                  <a:pt x="7139" y="41297"/>
                  <a:pt x="12843" y="39296"/>
                </a:cubicBezTo>
                <a:cubicBezTo>
                  <a:pt x="19181" y="37061"/>
                  <a:pt x="25485" y="38862"/>
                  <a:pt x="30889" y="42364"/>
                </a:cubicBezTo>
                <a:cubicBezTo>
                  <a:pt x="35092" y="45033"/>
                  <a:pt x="39195" y="47301"/>
                  <a:pt x="44198" y="45400"/>
                </a:cubicBezTo>
                <a:cubicBezTo>
                  <a:pt x="48802" y="43665"/>
                  <a:pt x="51037" y="39462"/>
                  <a:pt x="53138" y="35359"/>
                </a:cubicBezTo>
                <a:cubicBezTo>
                  <a:pt x="54639" y="32457"/>
                  <a:pt x="56574" y="30222"/>
                  <a:pt x="60076" y="30056"/>
                </a:cubicBezTo>
                <a:cubicBezTo>
                  <a:pt x="63345" y="29889"/>
                  <a:pt x="66648" y="31523"/>
                  <a:pt x="69717" y="32324"/>
                </a:cubicBezTo>
                <a:cubicBezTo>
                  <a:pt x="74220" y="33458"/>
                  <a:pt x="79724" y="33491"/>
                  <a:pt x="83493" y="30322"/>
                </a:cubicBezTo>
                <a:cubicBezTo>
                  <a:pt x="87729" y="26787"/>
                  <a:pt x="87396" y="21216"/>
                  <a:pt x="88730" y="16312"/>
                </a:cubicBezTo>
                <a:cubicBezTo>
                  <a:pt x="90231" y="10809"/>
                  <a:pt x="93800" y="5938"/>
                  <a:pt x="98304" y="2469"/>
                </a:cubicBezTo>
                <a:cubicBezTo>
                  <a:pt x="99138" y="1835"/>
                  <a:pt x="100038" y="1302"/>
                  <a:pt x="100906" y="768"/>
                </a:cubicBezTo>
                <a:cubicBezTo>
                  <a:pt x="101239" y="568"/>
                  <a:pt x="100906" y="1"/>
                  <a:pt x="100572" y="2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title"/>
          </p:nvPr>
        </p:nvSpPr>
        <p:spPr>
          <a:xfrm>
            <a:off x="1344132" y="2282648"/>
            <a:ext cx="2898600" cy="36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1"/>
          </p:nvPr>
        </p:nvSpPr>
        <p:spPr>
          <a:xfrm>
            <a:off x="1346082" y="2970067"/>
            <a:ext cx="2894700" cy="101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title" idx="2"/>
          </p:nvPr>
        </p:nvSpPr>
        <p:spPr>
          <a:xfrm>
            <a:off x="4878434" y="2282633"/>
            <a:ext cx="2898600" cy="36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3"/>
          </p:nvPr>
        </p:nvSpPr>
        <p:spPr>
          <a:xfrm>
            <a:off x="4878434" y="2969233"/>
            <a:ext cx="2898600" cy="101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title" idx="4"/>
          </p:nvPr>
        </p:nvSpPr>
        <p:spPr>
          <a:xfrm>
            <a:off x="713250" y="626000"/>
            <a:ext cx="7717500" cy="6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title" idx="5"/>
          </p:nvPr>
        </p:nvSpPr>
        <p:spPr>
          <a:xfrm>
            <a:off x="1344132" y="4396515"/>
            <a:ext cx="2898600" cy="36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6"/>
          </p:nvPr>
        </p:nvSpPr>
        <p:spPr>
          <a:xfrm>
            <a:off x="1344132" y="5078300"/>
            <a:ext cx="2898600" cy="101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 idx="7"/>
          </p:nvPr>
        </p:nvSpPr>
        <p:spPr>
          <a:xfrm>
            <a:off x="4878434" y="4396500"/>
            <a:ext cx="2898600" cy="36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23" name="Google Shape;223;p27"/>
          <p:cNvSpPr txBox="1">
            <a:spLocks noGrp="1"/>
          </p:cNvSpPr>
          <p:nvPr>
            <p:ph type="subTitle" idx="8"/>
          </p:nvPr>
        </p:nvSpPr>
        <p:spPr>
          <a:xfrm>
            <a:off x="4878434" y="5077467"/>
            <a:ext cx="2898600" cy="101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/>
          <p:nvPr/>
        </p:nvSpPr>
        <p:spPr>
          <a:xfrm>
            <a:off x="-40125" y="-65555"/>
            <a:ext cx="2605145" cy="867948"/>
          </a:xfrm>
          <a:custGeom>
            <a:avLst/>
            <a:gdLst/>
            <a:ahLst/>
            <a:cxnLst/>
            <a:rect l="l" t="t" r="r" b="b"/>
            <a:pathLst>
              <a:path w="62079" h="15512" extrusionOk="0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8"/>
          <p:cNvSpPr/>
          <p:nvPr/>
        </p:nvSpPr>
        <p:spPr>
          <a:xfrm rot="10800000">
            <a:off x="5840519" y="-53188"/>
            <a:ext cx="3099547" cy="772523"/>
          </a:xfrm>
          <a:custGeom>
            <a:avLst/>
            <a:gdLst/>
            <a:ahLst/>
            <a:cxnLst/>
            <a:rect l="l" t="t" r="r" b="b"/>
            <a:pathLst>
              <a:path w="85129" h="15913" extrusionOk="0">
                <a:moveTo>
                  <a:pt x="81192" y="11976"/>
                </a:moveTo>
                <a:cubicBezTo>
                  <a:pt x="76022" y="6973"/>
                  <a:pt x="68016" y="4037"/>
                  <a:pt x="61511" y="7073"/>
                </a:cubicBezTo>
                <a:cubicBezTo>
                  <a:pt x="58643" y="8407"/>
                  <a:pt x="56207" y="10575"/>
                  <a:pt x="53005" y="11075"/>
                </a:cubicBezTo>
                <a:cubicBezTo>
                  <a:pt x="51437" y="11342"/>
                  <a:pt x="49803" y="11242"/>
                  <a:pt x="48202" y="10975"/>
                </a:cubicBezTo>
                <a:cubicBezTo>
                  <a:pt x="46434" y="10608"/>
                  <a:pt x="44666" y="10008"/>
                  <a:pt x="43031" y="9241"/>
                </a:cubicBezTo>
                <a:cubicBezTo>
                  <a:pt x="38795" y="7239"/>
                  <a:pt x="34992" y="4304"/>
                  <a:pt x="30689" y="2403"/>
                </a:cubicBezTo>
                <a:cubicBezTo>
                  <a:pt x="26353" y="568"/>
                  <a:pt x="21016" y="1"/>
                  <a:pt x="17180" y="2803"/>
                </a:cubicBezTo>
                <a:cubicBezTo>
                  <a:pt x="15745" y="3870"/>
                  <a:pt x="14611" y="5338"/>
                  <a:pt x="13143" y="6405"/>
                </a:cubicBezTo>
                <a:cubicBezTo>
                  <a:pt x="10942" y="8040"/>
                  <a:pt x="8140" y="8640"/>
                  <a:pt x="5671" y="9741"/>
                </a:cubicBezTo>
                <a:cubicBezTo>
                  <a:pt x="3336" y="10842"/>
                  <a:pt x="1335" y="13210"/>
                  <a:pt x="1" y="15912"/>
                </a:cubicBezTo>
                <a:lnTo>
                  <a:pt x="44032" y="15912"/>
                </a:lnTo>
                <a:lnTo>
                  <a:pt x="85128" y="15912"/>
                </a:lnTo>
                <a:cubicBezTo>
                  <a:pt x="83727" y="14678"/>
                  <a:pt x="82526" y="13244"/>
                  <a:pt x="81192" y="1197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8"/>
          <p:cNvSpPr/>
          <p:nvPr/>
        </p:nvSpPr>
        <p:spPr>
          <a:xfrm rot="10800000" flipH="1">
            <a:off x="-615684" y="-449430"/>
            <a:ext cx="3275626" cy="945737"/>
          </a:xfrm>
          <a:custGeom>
            <a:avLst/>
            <a:gdLst/>
            <a:ahLst/>
            <a:cxnLst/>
            <a:rect l="l" t="t" r="r" b="b"/>
            <a:pathLst>
              <a:path w="89965" h="19481" extrusionOk="0">
                <a:moveTo>
                  <a:pt x="734" y="17279"/>
                </a:moveTo>
                <a:cubicBezTo>
                  <a:pt x="4237" y="9807"/>
                  <a:pt x="10208" y="2335"/>
                  <a:pt x="19314" y="2902"/>
                </a:cubicBezTo>
                <a:cubicBezTo>
                  <a:pt x="24285" y="3169"/>
                  <a:pt x="28854" y="5938"/>
                  <a:pt x="33291" y="7973"/>
                </a:cubicBezTo>
                <a:cubicBezTo>
                  <a:pt x="37160" y="9774"/>
                  <a:pt x="41263" y="11075"/>
                  <a:pt x="45500" y="11375"/>
                </a:cubicBezTo>
                <a:cubicBezTo>
                  <a:pt x="49336" y="11742"/>
                  <a:pt x="52972" y="10808"/>
                  <a:pt x="56341" y="8973"/>
                </a:cubicBezTo>
                <a:cubicBezTo>
                  <a:pt x="60010" y="7005"/>
                  <a:pt x="63179" y="4203"/>
                  <a:pt x="67215" y="3036"/>
                </a:cubicBezTo>
                <a:cubicBezTo>
                  <a:pt x="77823" y="0"/>
                  <a:pt x="84961" y="11475"/>
                  <a:pt x="89198" y="19147"/>
                </a:cubicBezTo>
                <a:cubicBezTo>
                  <a:pt x="89398" y="19481"/>
                  <a:pt x="89965" y="19181"/>
                  <a:pt x="89731" y="18814"/>
                </a:cubicBezTo>
                <a:cubicBezTo>
                  <a:pt x="85628" y="11308"/>
                  <a:pt x="80491" y="2936"/>
                  <a:pt x="71051" y="2035"/>
                </a:cubicBezTo>
                <a:cubicBezTo>
                  <a:pt x="66882" y="1668"/>
                  <a:pt x="63146" y="3936"/>
                  <a:pt x="59810" y="6038"/>
                </a:cubicBezTo>
                <a:cubicBezTo>
                  <a:pt x="55273" y="8973"/>
                  <a:pt x="51037" y="10975"/>
                  <a:pt x="45533" y="10708"/>
                </a:cubicBezTo>
                <a:cubicBezTo>
                  <a:pt x="40163" y="10441"/>
                  <a:pt x="35159" y="8139"/>
                  <a:pt x="30356" y="5838"/>
                </a:cubicBezTo>
                <a:cubicBezTo>
                  <a:pt x="26186" y="3870"/>
                  <a:pt x="21950" y="2002"/>
                  <a:pt x="17246" y="2168"/>
                </a:cubicBezTo>
                <a:cubicBezTo>
                  <a:pt x="9007" y="2469"/>
                  <a:pt x="3403" y="10174"/>
                  <a:pt x="234" y="16879"/>
                </a:cubicBezTo>
                <a:cubicBezTo>
                  <a:pt x="1" y="17346"/>
                  <a:pt x="568" y="17646"/>
                  <a:pt x="734" y="172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8"/>
          <p:cNvSpPr txBox="1">
            <a:spLocks noGrp="1"/>
          </p:cNvSpPr>
          <p:nvPr>
            <p:ph type="title"/>
          </p:nvPr>
        </p:nvSpPr>
        <p:spPr>
          <a:xfrm>
            <a:off x="713250" y="626000"/>
            <a:ext cx="7717500" cy="6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29" name="Google Shape;229;p28"/>
          <p:cNvSpPr txBox="1">
            <a:spLocks noGrp="1"/>
          </p:cNvSpPr>
          <p:nvPr>
            <p:ph type="subTitle" idx="1"/>
          </p:nvPr>
        </p:nvSpPr>
        <p:spPr>
          <a:xfrm>
            <a:off x="867525" y="4899933"/>
            <a:ext cx="1920300" cy="5488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ebas Neue"/>
              <a:buNone/>
              <a:defRPr sz="2000" b="1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30" name="Google Shape;230;p28"/>
          <p:cNvSpPr txBox="1">
            <a:spLocks noGrp="1"/>
          </p:cNvSpPr>
          <p:nvPr>
            <p:ph type="subTitle" idx="2"/>
          </p:nvPr>
        </p:nvSpPr>
        <p:spPr>
          <a:xfrm>
            <a:off x="867525" y="5509700"/>
            <a:ext cx="1920300" cy="606000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31" name="Google Shape;231;p28"/>
          <p:cNvSpPr txBox="1">
            <a:spLocks noGrp="1"/>
          </p:cNvSpPr>
          <p:nvPr>
            <p:ph type="subTitle" idx="3"/>
          </p:nvPr>
        </p:nvSpPr>
        <p:spPr>
          <a:xfrm>
            <a:off x="6319938" y="5509700"/>
            <a:ext cx="1920300" cy="609600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32" name="Google Shape;232;p28"/>
          <p:cNvSpPr txBox="1">
            <a:spLocks noGrp="1"/>
          </p:cNvSpPr>
          <p:nvPr>
            <p:ph type="subTitle" idx="4"/>
          </p:nvPr>
        </p:nvSpPr>
        <p:spPr>
          <a:xfrm>
            <a:off x="6319950" y="4899933"/>
            <a:ext cx="1920300" cy="5488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ebas Neue"/>
              <a:buNone/>
              <a:defRPr sz="2000" b="1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33" name="Google Shape;233;p28"/>
          <p:cNvSpPr txBox="1">
            <a:spLocks noGrp="1"/>
          </p:cNvSpPr>
          <p:nvPr>
            <p:ph type="subTitle" idx="5"/>
          </p:nvPr>
        </p:nvSpPr>
        <p:spPr>
          <a:xfrm>
            <a:off x="3593731" y="5509700"/>
            <a:ext cx="1920300" cy="609600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34" name="Google Shape;234;p28"/>
          <p:cNvSpPr txBox="1">
            <a:spLocks noGrp="1"/>
          </p:cNvSpPr>
          <p:nvPr>
            <p:ph type="subTitle" idx="6"/>
          </p:nvPr>
        </p:nvSpPr>
        <p:spPr>
          <a:xfrm>
            <a:off x="3593592" y="4899933"/>
            <a:ext cx="1920300" cy="5488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ebas Neue"/>
              <a:buNone/>
              <a:defRPr sz="2000" b="1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35" name="Google Shape;235;p28"/>
          <p:cNvSpPr txBox="1">
            <a:spLocks noGrp="1"/>
          </p:cNvSpPr>
          <p:nvPr>
            <p:ph type="subTitle" idx="7"/>
          </p:nvPr>
        </p:nvSpPr>
        <p:spPr>
          <a:xfrm>
            <a:off x="867525" y="2645664"/>
            <a:ext cx="1920300" cy="5488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ebas Neue"/>
              <a:buNone/>
              <a:defRPr sz="2000" b="1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36" name="Google Shape;236;p28"/>
          <p:cNvSpPr txBox="1">
            <a:spLocks noGrp="1"/>
          </p:cNvSpPr>
          <p:nvPr>
            <p:ph type="subTitle" idx="8"/>
          </p:nvPr>
        </p:nvSpPr>
        <p:spPr>
          <a:xfrm>
            <a:off x="867525" y="3247035"/>
            <a:ext cx="1920300" cy="601600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37" name="Google Shape;237;p28"/>
          <p:cNvSpPr txBox="1">
            <a:spLocks noGrp="1"/>
          </p:cNvSpPr>
          <p:nvPr>
            <p:ph type="subTitle" idx="9"/>
          </p:nvPr>
        </p:nvSpPr>
        <p:spPr>
          <a:xfrm>
            <a:off x="6319947" y="3245167"/>
            <a:ext cx="1920300" cy="605200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38" name="Google Shape;238;p28"/>
          <p:cNvSpPr txBox="1">
            <a:spLocks noGrp="1"/>
          </p:cNvSpPr>
          <p:nvPr>
            <p:ph type="subTitle" idx="13"/>
          </p:nvPr>
        </p:nvSpPr>
        <p:spPr>
          <a:xfrm>
            <a:off x="6319938" y="2641208"/>
            <a:ext cx="1920300" cy="5488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ebas Neue"/>
              <a:buNone/>
              <a:defRPr sz="2000" b="1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39" name="Google Shape;239;p28"/>
          <p:cNvSpPr txBox="1">
            <a:spLocks noGrp="1"/>
          </p:cNvSpPr>
          <p:nvPr>
            <p:ph type="subTitle" idx="14"/>
          </p:nvPr>
        </p:nvSpPr>
        <p:spPr>
          <a:xfrm>
            <a:off x="3593736" y="3245167"/>
            <a:ext cx="1920300" cy="605200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40" name="Google Shape;240;p28"/>
          <p:cNvSpPr txBox="1">
            <a:spLocks noGrp="1"/>
          </p:cNvSpPr>
          <p:nvPr>
            <p:ph type="subTitle" idx="15"/>
          </p:nvPr>
        </p:nvSpPr>
        <p:spPr>
          <a:xfrm>
            <a:off x="3593592" y="2641208"/>
            <a:ext cx="1920300" cy="5488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ebas Neue"/>
              <a:buNone/>
              <a:defRPr sz="2000" b="1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/>
          <p:nvPr/>
        </p:nvSpPr>
        <p:spPr>
          <a:xfrm>
            <a:off x="80725" y="-1670534"/>
            <a:ext cx="3222108" cy="3105011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9"/>
          <p:cNvSpPr/>
          <p:nvPr/>
        </p:nvSpPr>
        <p:spPr>
          <a:xfrm flipH="1">
            <a:off x="3975926" y="5805633"/>
            <a:ext cx="5193507" cy="1294416"/>
          </a:xfrm>
          <a:custGeom>
            <a:avLst/>
            <a:gdLst/>
            <a:ahLst/>
            <a:cxnLst/>
            <a:rect l="l" t="t" r="r" b="b"/>
            <a:pathLst>
              <a:path w="85129" h="15913" extrusionOk="0">
                <a:moveTo>
                  <a:pt x="81192" y="11976"/>
                </a:moveTo>
                <a:cubicBezTo>
                  <a:pt x="76022" y="6973"/>
                  <a:pt x="68016" y="4037"/>
                  <a:pt x="61511" y="7073"/>
                </a:cubicBezTo>
                <a:cubicBezTo>
                  <a:pt x="58643" y="8407"/>
                  <a:pt x="56207" y="10575"/>
                  <a:pt x="53005" y="11075"/>
                </a:cubicBezTo>
                <a:cubicBezTo>
                  <a:pt x="51437" y="11342"/>
                  <a:pt x="49803" y="11242"/>
                  <a:pt x="48202" y="10975"/>
                </a:cubicBezTo>
                <a:cubicBezTo>
                  <a:pt x="46434" y="10608"/>
                  <a:pt x="44666" y="10008"/>
                  <a:pt x="43031" y="9241"/>
                </a:cubicBezTo>
                <a:cubicBezTo>
                  <a:pt x="38795" y="7239"/>
                  <a:pt x="34992" y="4304"/>
                  <a:pt x="30689" y="2403"/>
                </a:cubicBezTo>
                <a:cubicBezTo>
                  <a:pt x="26353" y="568"/>
                  <a:pt x="21016" y="1"/>
                  <a:pt x="17180" y="2803"/>
                </a:cubicBezTo>
                <a:cubicBezTo>
                  <a:pt x="15745" y="3870"/>
                  <a:pt x="14611" y="5338"/>
                  <a:pt x="13143" y="6405"/>
                </a:cubicBezTo>
                <a:cubicBezTo>
                  <a:pt x="10942" y="8040"/>
                  <a:pt x="8140" y="8640"/>
                  <a:pt x="5671" y="9741"/>
                </a:cubicBezTo>
                <a:cubicBezTo>
                  <a:pt x="3336" y="10842"/>
                  <a:pt x="1335" y="13210"/>
                  <a:pt x="1" y="15912"/>
                </a:cubicBezTo>
                <a:lnTo>
                  <a:pt x="44032" y="15912"/>
                </a:lnTo>
                <a:lnTo>
                  <a:pt x="85128" y="15912"/>
                </a:lnTo>
                <a:cubicBezTo>
                  <a:pt x="83727" y="14678"/>
                  <a:pt x="82526" y="13244"/>
                  <a:pt x="81192" y="1197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9"/>
          <p:cNvSpPr/>
          <p:nvPr/>
        </p:nvSpPr>
        <p:spPr>
          <a:xfrm rot="9900048">
            <a:off x="-185655" y="89303"/>
            <a:ext cx="2914762" cy="678188"/>
          </a:xfrm>
          <a:custGeom>
            <a:avLst/>
            <a:gdLst/>
            <a:ahLst/>
            <a:cxnLst/>
            <a:rect l="l" t="t" r="r" b="b"/>
            <a:pathLst>
              <a:path w="89965" h="19481" extrusionOk="0">
                <a:moveTo>
                  <a:pt x="734" y="17279"/>
                </a:moveTo>
                <a:cubicBezTo>
                  <a:pt x="4237" y="9807"/>
                  <a:pt x="10208" y="2335"/>
                  <a:pt x="19314" y="2902"/>
                </a:cubicBezTo>
                <a:cubicBezTo>
                  <a:pt x="24285" y="3169"/>
                  <a:pt x="28854" y="5938"/>
                  <a:pt x="33291" y="7973"/>
                </a:cubicBezTo>
                <a:cubicBezTo>
                  <a:pt x="37160" y="9774"/>
                  <a:pt x="41263" y="11075"/>
                  <a:pt x="45500" y="11375"/>
                </a:cubicBezTo>
                <a:cubicBezTo>
                  <a:pt x="49336" y="11742"/>
                  <a:pt x="52972" y="10808"/>
                  <a:pt x="56341" y="8973"/>
                </a:cubicBezTo>
                <a:cubicBezTo>
                  <a:pt x="60010" y="7005"/>
                  <a:pt x="63179" y="4203"/>
                  <a:pt x="67215" y="3036"/>
                </a:cubicBezTo>
                <a:cubicBezTo>
                  <a:pt x="77823" y="0"/>
                  <a:pt x="84961" y="11475"/>
                  <a:pt x="89198" y="19147"/>
                </a:cubicBezTo>
                <a:cubicBezTo>
                  <a:pt x="89398" y="19481"/>
                  <a:pt x="89965" y="19181"/>
                  <a:pt x="89731" y="18814"/>
                </a:cubicBezTo>
                <a:cubicBezTo>
                  <a:pt x="85628" y="11308"/>
                  <a:pt x="80491" y="2936"/>
                  <a:pt x="71051" y="2035"/>
                </a:cubicBezTo>
                <a:cubicBezTo>
                  <a:pt x="66882" y="1668"/>
                  <a:pt x="63146" y="3936"/>
                  <a:pt x="59810" y="6038"/>
                </a:cubicBezTo>
                <a:cubicBezTo>
                  <a:pt x="55273" y="8973"/>
                  <a:pt x="51037" y="10975"/>
                  <a:pt x="45533" y="10708"/>
                </a:cubicBezTo>
                <a:cubicBezTo>
                  <a:pt x="40163" y="10441"/>
                  <a:pt x="35159" y="8139"/>
                  <a:pt x="30356" y="5838"/>
                </a:cubicBezTo>
                <a:cubicBezTo>
                  <a:pt x="26186" y="3870"/>
                  <a:pt x="21950" y="2002"/>
                  <a:pt x="17246" y="2168"/>
                </a:cubicBezTo>
                <a:cubicBezTo>
                  <a:pt x="9007" y="2469"/>
                  <a:pt x="3403" y="10174"/>
                  <a:pt x="234" y="16879"/>
                </a:cubicBezTo>
                <a:cubicBezTo>
                  <a:pt x="1" y="17346"/>
                  <a:pt x="568" y="17646"/>
                  <a:pt x="734" y="172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9"/>
          <p:cNvSpPr txBox="1">
            <a:spLocks noGrp="1"/>
          </p:cNvSpPr>
          <p:nvPr>
            <p:ph type="title"/>
          </p:nvPr>
        </p:nvSpPr>
        <p:spPr>
          <a:xfrm>
            <a:off x="1839288" y="3936500"/>
            <a:ext cx="5415000" cy="112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46" name="Google Shape;246;p29"/>
          <p:cNvSpPr txBox="1">
            <a:spLocks noGrp="1"/>
          </p:cNvSpPr>
          <p:nvPr>
            <p:ph type="subTitle" idx="1"/>
          </p:nvPr>
        </p:nvSpPr>
        <p:spPr>
          <a:xfrm>
            <a:off x="2374938" y="5180003"/>
            <a:ext cx="4343700" cy="103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47" name="Google Shape;247;p29"/>
          <p:cNvSpPr/>
          <p:nvPr/>
        </p:nvSpPr>
        <p:spPr>
          <a:xfrm>
            <a:off x="8217375" y="5292800"/>
            <a:ext cx="701350" cy="919600"/>
          </a:xfrm>
          <a:custGeom>
            <a:avLst/>
            <a:gdLst/>
            <a:ahLst/>
            <a:cxnLst/>
            <a:rect l="l" t="t" r="r" b="b"/>
            <a:pathLst>
              <a:path w="28054" h="27588" extrusionOk="0">
                <a:moveTo>
                  <a:pt x="20915" y="1969"/>
                </a:moveTo>
                <a:cubicBezTo>
                  <a:pt x="20548" y="1635"/>
                  <a:pt x="20114" y="1302"/>
                  <a:pt x="19647" y="1035"/>
                </a:cubicBezTo>
                <a:cubicBezTo>
                  <a:pt x="17779" y="1"/>
                  <a:pt x="15244" y="168"/>
                  <a:pt x="13576" y="1535"/>
                </a:cubicBezTo>
                <a:cubicBezTo>
                  <a:pt x="11608" y="3070"/>
                  <a:pt x="10608" y="5805"/>
                  <a:pt x="9707" y="8040"/>
                </a:cubicBezTo>
                <a:cubicBezTo>
                  <a:pt x="9640" y="8173"/>
                  <a:pt x="9607" y="8240"/>
                  <a:pt x="9574" y="8374"/>
                </a:cubicBezTo>
                <a:cubicBezTo>
                  <a:pt x="8573" y="10809"/>
                  <a:pt x="7305" y="12043"/>
                  <a:pt x="4970" y="13411"/>
                </a:cubicBezTo>
                <a:cubicBezTo>
                  <a:pt x="4136" y="13911"/>
                  <a:pt x="3236" y="14411"/>
                  <a:pt x="2569" y="15145"/>
                </a:cubicBezTo>
                <a:cubicBezTo>
                  <a:pt x="0" y="17714"/>
                  <a:pt x="934" y="22417"/>
                  <a:pt x="3769" y="24685"/>
                </a:cubicBezTo>
                <a:cubicBezTo>
                  <a:pt x="7439" y="27587"/>
                  <a:pt x="12876" y="26853"/>
                  <a:pt x="17179" y="25019"/>
                </a:cubicBezTo>
                <a:cubicBezTo>
                  <a:pt x="17980" y="24685"/>
                  <a:pt x="18747" y="24318"/>
                  <a:pt x="19481" y="23885"/>
                </a:cubicBezTo>
                <a:cubicBezTo>
                  <a:pt x="21182" y="22917"/>
                  <a:pt x="22783" y="21750"/>
                  <a:pt x="23984" y="20215"/>
                </a:cubicBezTo>
                <a:cubicBezTo>
                  <a:pt x="28053" y="14978"/>
                  <a:pt x="25652" y="6072"/>
                  <a:pt x="20915" y="196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/>
          <p:nvPr/>
        </p:nvSpPr>
        <p:spPr>
          <a:xfrm>
            <a:off x="6027076" y="4068933"/>
            <a:ext cx="3718119" cy="3582995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0"/>
          <p:cNvSpPr/>
          <p:nvPr/>
        </p:nvSpPr>
        <p:spPr>
          <a:xfrm>
            <a:off x="-660780" y="3480769"/>
            <a:ext cx="1397159" cy="1831935"/>
          </a:xfrm>
          <a:custGeom>
            <a:avLst/>
            <a:gdLst/>
            <a:ahLst/>
            <a:cxnLst/>
            <a:rect l="l" t="t" r="r" b="b"/>
            <a:pathLst>
              <a:path w="28054" h="27588" extrusionOk="0">
                <a:moveTo>
                  <a:pt x="20915" y="1969"/>
                </a:moveTo>
                <a:cubicBezTo>
                  <a:pt x="20548" y="1635"/>
                  <a:pt x="20114" y="1302"/>
                  <a:pt x="19647" y="1035"/>
                </a:cubicBezTo>
                <a:cubicBezTo>
                  <a:pt x="17779" y="1"/>
                  <a:pt x="15244" y="168"/>
                  <a:pt x="13576" y="1535"/>
                </a:cubicBezTo>
                <a:cubicBezTo>
                  <a:pt x="11608" y="3070"/>
                  <a:pt x="10608" y="5805"/>
                  <a:pt x="9707" y="8040"/>
                </a:cubicBezTo>
                <a:cubicBezTo>
                  <a:pt x="9640" y="8173"/>
                  <a:pt x="9607" y="8240"/>
                  <a:pt x="9574" y="8374"/>
                </a:cubicBezTo>
                <a:cubicBezTo>
                  <a:pt x="8573" y="10809"/>
                  <a:pt x="7305" y="12043"/>
                  <a:pt x="4970" y="13411"/>
                </a:cubicBezTo>
                <a:cubicBezTo>
                  <a:pt x="4136" y="13911"/>
                  <a:pt x="3236" y="14411"/>
                  <a:pt x="2569" y="15145"/>
                </a:cubicBezTo>
                <a:cubicBezTo>
                  <a:pt x="0" y="17714"/>
                  <a:pt x="934" y="22417"/>
                  <a:pt x="3769" y="24685"/>
                </a:cubicBezTo>
                <a:cubicBezTo>
                  <a:pt x="7439" y="27587"/>
                  <a:pt x="12876" y="26853"/>
                  <a:pt x="17179" y="25019"/>
                </a:cubicBezTo>
                <a:cubicBezTo>
                  <a:pt x="17980" y="24685"/>
                  <a:pt x="18747" y="24318"/>
                  <a:pt x="19481" y="23885"/>
                </a:cubicBezTo>
                <a:cubicBezTo>
                  <a:pt x="21182" y="22917"/>
                  <a:pt x="22783" y="21750"/>
                  <a:pt x="23984" y="20215"/>
                </a:cubicBezTo>
                <a:cubicBezTo>
                  <a:pt x="28053" y="14978"/>
                  <a:pt x="25652" y="6072"/>
                  <a:pt x="20915" y="19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0"/>
          <p:cNvSpPr/>
          <p:nvPr/>
        </p:nvSpPr>
        <p:spPr>
          <a:xfrm>
            <a:off x="5419133" y="3577320"/>
            <a:ext cx="5042005" cy="3435576"/>
          </a:xfrm>
          <a:custGeom>
            <a:avLst/>
            <a:gdLst/>
            <a:ahLst/>
            <a:cxnLst/>
            <a:rect l="l" t="t" r="r" b="b"/>
            <a:pathLst>
              <a:path w="101240" h="51738" extrusionOk="0">
                <a:moveTo>
                  <a:pt x="100572" y="234"/>
                </a:moveTo>
                <a:cubicBezTo>
                  <a:pt x="96369" y="2669"/>
                  <a:pt x="93000" y="6139"/>
                  <a:pt x="90531" y="10342"/>
                </a:cubicBezTo>
                <a:cubicBezTo>
                  <a:pt x="89364" y="12343"/>
                  <a:pt x="88530" y="14511"/>
                  <a:pt x="87930" y="16746"/>
                </a:cubicBezTo>
                <a:cubicBezTo>
                  <a:pt x="87162" y="19581"/>
                  <a:pt x="87029" y="22584"/>
                  <a:pt x="86162" y="25352"/>
                </a:cubicBezTo>
                <a:cubicBezTo>
                  <a:pt x="83827" y="32624"/>
                  <a:pt x="75354" y="33091"/>
                  <a:pt x="69150" y="31490"/>
                </a:cubicBezTo>
                <a:cubicBezTo>
                  <a:pt x="64513" y="30322"/>
                  <a:pt x="59476" y="27687"/>
                  <a:pt x="55206" y="31223"/>
                </a:cubicBezTo>
                <a:cubicBezTo>
                  <a:pt x="53572" y="32624"/>
                  <a:pt x="52671" y="34726"/>
                  <a:pt x="51737" y="36594"/>
                </a:cubicBezTo>
                <a:cubicBezTo>
                  <a:pt x="50369" y="39362"/>
                  <a:pt x="48702" y="41797"/>
                  <a:pt x="46133" y="43632"/>
                </a:cubicBezTo>
                <a:cubicBezTo>
                  <a:pt x="40162" y="47802"/>
                  <a:pt x="34692" y="43899"/>
                  <a:pt x="29488" y="40763"/>
                </a:cubicBezTo>
                <a:cubicBezTo>
                  <a:pt x="20582" y="35326"/>
                  <a:pt x="9307" y="37494"/>
                  <a:pt x="3002" y="45700"/>
                </a:cubicBezTo>
                <a:cubicBezTo>
                  <a:pt x="1701" y="47368"/>
                  <a:pt x="801" y="49236"/>
                  <a:pt x="134" y="51204"/>
                </a:cubicBezTo>
                <a:cubicBezTo>
                  <a:pt x="0" y="51571"/>
                  <a:pt x="567" y="51738"/>
                  <a:pt x="701" y="51371"/>
                </a:cubicBezTo>
                <a:cubicBezTo>
                  <a:pt x="2702" y="45667"/>
                  <a:pt x="7139" y="41297"/>
                  <a:pt x="12843" y="39296"/>
                </a:cubicBezTo>
                <a:cubicBezTo>
                  <a:pt x="19181" y="37061"/>
                  <a:pt x="25485" y="38862"/>
                  <a:pt x="30889" y="42364"/>
                </a:cubicBezTo>
                <a:cubicBezTo>
                  <a:pt x="35092" y="45033"/>
                  <a:pt x="39195" y="47301"/>
                  <a:pt x="44198" y="45400"/>
                </a:cubicBezTo>
                <a:cubicBezTo>
                  <a:pt x="48802" y="43665"/>
                  <a:pt x="51037" y="39462"/>
                  <a:pt x="53138" y="35359"/>
                </a:cubicBezTo>
                <a:cubicBezTo>
                  <a:pt x="54639" y="32457"/>
                  <a:pt x="56574" y="30222"/>
                  <a:pt x="60076" y="30056"/>
                </a:cubicBezTo>
                <a:cubicBezTo>
                  <a:pt x="63345" y="29889"/>
                  <a:pt x="66648" y="31523"/>
                  <a:pt x="69717" y="32324"/>
                </a:cubicBezTo>
                <a:cubicBezTo>
                  <a:pt x="74220" y="33458"/>
                  <a:pt x="79724" y="33491"/>
                  <a:pt x="83493" y="30322"/>
                </a:cubicBezTo>
                <a:cubicBezTo>
                  <a:pt x="87729" y="26787"/>
                  <a:pt x="87396" y="21216"/>
                  <a:pt x="88730" y="16312"/>
                </a:cubicBezTo>
                <a:cubicBezTo>
                  <a:pt x="90231" y="10809"/>
                  <a:pt x="93800" y="5938"/>
                  <a:pt x="98304" y="2469"/>
                </a:cubicBezTo>
                <a:cubicBezTo>
                  <a:pt x="99138" y="1835"/>
                  <a:pt x="100038" y="1302"/>
                  <a:pt x="100906" y="768"/>
                </a:cubicBezTo>
                <a:cubicBezTo>
                  <a:pt x="101239" y="568"/>
                  <a:pt x="100906" y="1"/>
                  <a:pt x="100572" y="2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0"/>
          <p:cNvSpPr txBox="1">
            <a:spLocks noGrp="1"/>
          </p:cNvSpPr>
          <p:nvPr>
            <p:ph type="title" hasCustomPrompt="1"/>
          </p:nvPr>
        </p:nvSpPr>
        <p:spPr>
          <a:xfrm>
            <a:off x="2642550" y="997801"/>
            <a:ext cx="3858900" cy="74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4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3" name="Google Shape;253;p30"/>
          <p:cNvSpPr txBox="1">
            <a:spLocks noGrp="1"/>
          </p:cNvSpPr>
          <p:nvPr>
            <p:ph type="subTitle" idx="1"/>
          </p:nvPr>
        </p:nvSpPr>
        <p:spPr>
          <a:xfrm>
            <a:off x="2642550" y="1839275"/>
            <a:ext cx="3858900" cy="36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54" name="Google Shape;254;p30"/>
          <p:cNvSpPr txBox="1">
            <a:spLocks noGrp="1"/>
          </p:cNvSpPr>
          <p:nvPr>
            <p:ph type="title" idx="2" hasCustomPrompt="1"/>
          </p:nvPr>
        </p:nvSpPr>
        <p:spPr>
          <a:xfrm>
            <a:off x="2642550" y="2828517"/>
            <a:ext cx="3858900" cy="74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4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5" name="Google Shape;255;p30"/>
          <p:cNvSpPr txBox="1">
            <a:spLocks noGrp="1"/>
          </p:cNvSpPr>
          <p:nvPr>
            <p:ph type="subTitle" idx="3"/>
          </p:nvPr>
        </p:nvSpPr>
        <p:spPr>
          <a:xfrm>
            <a:off x="2642550" y="3668936"/>
            <a:ext cx="3858900" cy="36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56" name="Google Shape;256;p30"/>
          <p:cNvSpPr txBox="1">
            <a:spLocks noGrp="1"/>
          </p:cNvSpPr>
          <p:nvPr>
            <p:ph type="title" idx="4" hasCustomPrompt="1"/>
          </p:nvPr>
        </p:nvSpPr>
        <p:spPr>
          <a:xfrm>
            <a:off x="2642550" y="4659233"/>
            <a:ext cx="3858900" cy="74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7" name="Google Shape;257;p30"/>
          <p:cNvSpPr txBox="1">
            <a:spLocks noGrp="1"/>
          </p:cNvSpPr>
          <p:nvPr>
            <p:ph type="subTitle" idx="5"/>
          </p:nvPr>
        </p:nvSpPr>
        <p:spPr>
          <a:xfrm>
            <a:off x="2642550" y="5498599"/>
            <a:ext cx="3858900" cy="36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58" name="Google Shape;258;p30"/>
          <p:cNvSpPr/>
          <p:nvPr/>
        </p:nvSpPr>
        <p:spPr>
          <a:xfrm>
            <a:off x="-824250" y="-1684234"/>
            <a:ext cx="3718119" cy="3582995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4">
  <p:cSld name="Title and two columns 4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"/>
          <p:cNvSpPr txBox="1">
            <a:spLocks noGrp="1"/>
          </p:cNvSpPr>
          <p:nvPr>
            <p:ph type="title"/>
          </p:nvPr>
        </p:nvSpPr>
        <p:spPr>
          <a:xfrm>
            <a:off x="713250" y="626000"/>
            <a:ext cx="7717500" cy="6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61" name="Google Shape;261;p31"/>
          <p:cNvSpPr txBox="1">
            <a:spLocks noGrp="1"/>
          </p:cNvSpPr>
          <p:nvPr>
            <p:ph type="subTitle" idx="1"/>
          </p:nvPr>
        </p:nvSpPr>
        <p:spPr>
          <a:xfrm>
            <a:off x="813825" y="2913067"/>
            <a:ext cx="3657600" cy="32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R="182880"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●"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62" name="Google Shape;262;p31"/>
          <p:cNvSpPr txBox="1">
            <a:spLocks noGrp="1"/>
          </p:cNvSpPr>
          <p:nvPr>
            <p:ph type="subTitle" idx="2"/>
          </p:nvPr>
        </p:nvSpPr>
        <p:spPr>
          <a:xfrm>
            <a:off x="813818" y="2320268"/>
            <a:ext cx="3657600" cy="47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Black Han Sans"/>
              <a:buNone/>
              <a:defRPr sz="21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63" name="Google Shape;263;p31"/>
          <p:cNvSpPr txBox="1">
            <a:spLocks noGrp="1"/>
          </p:cNvSpPr>
          <p:nvPr>
            <p:ph type="subTitle" idx="3"/>
          </p:nvPr>
        </p:nvSpPr>
        <p:spPr>
          <a:xfrm>
            <a:off x="4672575" y="2910667"/>
            <a:ext cx="3657600" cy="32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R="182880"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●"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64" name="Google Shape;264;p31"/>
          <p:cNvSpPr txBox="1">
            <a:spLocks noGrp="1"/>
          </p:cNvSpPr>
          <p:nvPr>
            <p:ph type="subTitle" idx="4"/>
          </p:nvPr>
        </p:nvSpPr>
        <p:spPr>
          <a:xfrm>
            <a:off x="4672582" y="2320267"/>
            <a:ext cx="3657600" cy="47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Black Han Sans"/>
              <a:buNone/>
              <a:defRPr sz="21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65" name="Google Shape;265;p31"/>
          <p:cNvSpPr/>
          <p:nvPr/>
        </p:nvSpPr>
        <p:spPr>
          <a:xfrm>
            <a:off x="6840375" y="5147385"/>
            <a:ext cx="2031884" cy="1761729"/>
          </a:xfrm>
          <a:custGeom>
            <a:avLst/>
            <a:gdLst/>
            <a:ahLst/>
            <a:cxnLst/>
            <a:rect l="l" t="t" r="r" b="b"/>
            <a:pathLst>
              <a:path w="27509" h="17888" extrusionOk="0">
                <a:moveTo>
                  <a:pt x="18162" y="0"/>
                </a:moveTo>
                <a:cubicBezTo>
                  <a:pt x="18036" y="0"/>
                  <a:pt x="17908" y="3"/>
                  <a:pt x="17780" y="8"/>
                </a:cubicBezTo>
                <a:cubicBezTo>
                  <a:pt x="15078" y="74"/>
                  <a:pt x="12443" y="1209"/>
                  <a:pt x="10174" y="2710"/>
                </a:cubicBezTo>
                <a:cubicBezTo>
                  <a:pt x="4971" y="6112"/>
                  <a:pt x="1301" y="11749"/>
                  <a:pt x="1" y="17887"/>
                </a:cubicBezTo>
                <a:lnTo>
                  <a:pt x="23818" y="17887"/>
                </a:lnTo>
                <a:cubicBezTo>
                  <a:pt x="25586" y="15619"/>
                  <a:pt x="26786" y="13150"/>
                  <a:pt x="26987" y="10782"/>
                </a:cubicBezTo>
                <a:cubicBezTo>
                  <a:pt x="27509" y="5200"/>
                  <a:pt x="23973" y="0"/>
                  <a:pt x="181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1"/>
          <p:cNvSpPr/>
          <p:nvPr/>
        </p:nvSpPr>
        <p:spPr>
          <a:xfrm>
            <a:off x="-208250" y="5416651"/>
            <a:ext cx="2879987" cy="1962620"/>
          </a:xfrm>
          <a:custGeom>
            <a:avLst/>
            <a:gdLst/>
            <a:ahLst/>
            <a:cxnLst/>
            <a:rect l="l" t="t" r="r" b="b"/>
            <a:pathLst>
              <a:path w="48102" h="24585" extrusionOk="0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1"/>
          <p:cNvSpPr/>
          <p:nvPr/>
        </p:nvSpPr>
        <p:spPr>
          <a:xfrm>
            <a:off x="7779189" y="4232101"/>
            <a:ext cx="622125" cy="800967"/>
          </a:xfrm>
          <a:custGeom>
            <a:avLst/>
            <a:gdLst/>
            <a:ahLst/>
            <a:cxnLst/>
            <a:rect l="l" t="t" r="r" b="b"/>
            <a:pathLst>
              <a:path w="24885" h="24029" extrusionOk="0">
                <a:moveTo>
                  <a:pt x="15284" y="0"/>
                </a:moveTo>
                <a:cubicBezTo>
                  <a:pt x="14056" y="0"/>
                  <a:pt x="12888" y="355"/>
                  <a:pt x="12109" y="1291"/>
                </a:cubicBezTo>
                <a:cubicBezTo>
                  <a:pt x="10541" y="3192"/>
                  <a:pt x="11542" y="5627"/>
                  <a:pt x="11241" y="7829"/>
                </a:cubicBezTo>
                <a:cubicBezTo>
                  <a:pt x="10941" y="10164"/>
                  <a:pt x="9574" y="11498"/>
                  <a:pt x="7539" y="12699"/>
                </a:cubicBezTo>
                <a:cubicBezTo>
                  <a:pt x="5838" y="13700"/>
                  <a:pt x="4003" y="14467"/>
                  <a:pt x="2502" y="15768"/>
                </a:cubicBezTo>
                <a:cubicBezTo>
                  <a:pt x="1034" y="17035"/>
                  <a:pt x="0" y="19137"/>
                  <a:pt x="600" y="20972"/>
                </a:cubicBezTo>
                <a:cubicBezTo>
                  <a:pt x="667" y="21138"/>
                  <a:pt x="734" y="21339"/>
                  <a:pt x="834" y="21505"/>
                </a:cubicBezTo>
                <a:cubicBezTo>
                  <a:pt x="1501" y="22806"/>
                  <a:pt x="2935" y="23640"/>
                  <a:pt x="4437" y="23874"/>
                </a:cubicBezTo>
                <a:cubicBezTo>
                  <a:pt x="5020" y="23981"/>
                  <a:pt x="5656" y="24029"/>
                  <a:pt x="6315" y="24029"/>
                </a:cubicBezTo>
                <a:cubicBezTo>
                  <a:pt x="8108" y="24029"/>
                  <a:pt x="10072" y="23679"/>
                  <a:pt x="11608" y="23240"/>
                </a:cubicBezTo>
                <a:cubicBezTo>
                  <a:pt x="16045" y="21906"/>
                  <a:pt x="20014" y="18970"/>
                  <a:pt x="22449" y="15001"/>
                </a:cubicBezTo>
                <a:cubicBezTo>
                  <a:pt x="23917" y="12632"/>
                  <a:pt x="24884" y="9797"/>
                  <a:pt x="24284" y="7095"/>
                </a:cubicBezTo>
                <a:cubicBezTo>
                  <a:pt x="23584" y="3926"/>
                  <a:pt x="20882" y="1491"/>
                  <a:pt x="17879" y="457"/>
                </a:cubicBezTo>
                <a:cubicBezTo>
                  <a:pt x="17062" y="180"/>
                  <a:pt x="16157" y="0"/>
                  <a:pt x="1528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1353872" y="-225737"/>
            <a:ext cx="7887674" cy="14250640"/>
          </a:xfrm>
          <a:custGeom>
            <a:avLst/>
            <a:gdLst/>
            <a:ahLst/>
            <a:cxnLst/>
            <a:rect l="l" t="t" r="r" b="b"/>
            <a:pathLst>
              <a:path w="23730" h="31753" extrusionOk="0">
                <a:moveTo>
                  <a:pt x="1" y="0"/>
                </a:moveTo>
                <a:cubicBezTo>
                  <a:pt x="12" y="191"/>
                  <a:pt x="120" y="357"/>
                  <a:pt x="191" y="524"/>
                </a:cubicBezTo>
                <a:cubicBezTo>
                  <a:pt x="465" y="1084"/>
                  <a:pt x="763" y="1643"/>
                  <a:pt x="1084" y="2179"/>
                </a:cubicBezTo>
                <a:cubicBezTo>
                  <a:pt x="2287" y="4179"/>
                  <a:pt x="3870" y="5846"/>
                  <a:pt x="5942" y="7013"/>
                </a:cubicBezTo>
                <a:cubicBezTo>
                  <a:pt x="7347" y="7799"/>
                  <a:pt x="8835" y="8382"/>
                  <a:pt x="10395" y="8799"/>
                </a:cubicBezTo>
                <a:cubicBezTo>
                  <a:pt x="11490" y="9097"/>
                  <a:pt x="12562" y="9454"/>
                  <a:pt x="13490" y="10168"/>
                </a:cubicBezTo>
                <a:cubicBezTo>
                  <a:pt x="14526" y="10966"/>
                  <a:pt x="15479" y="11847"/>
                  <a:pt x="16264" y="12895"/>
                </a:cubicBezTo>
                <a:cubicBezTo>
                  <a:pt x="18086" y="15252"/>
                  <a:pt x="19122" y="17931"/>
                  <a:pt x="19443" y="20907"/>
                </a:cubicBezTo>
                <a:cubicBezTo>
                  <a:pt x="19586" y="22336"/>
                  <a:pt x="19622" y="23789"/>
                  <a:pt x="19741" y="25218"/>
                </a:cubicBezTo>
                <a:cubicBezTo>
                  <a:pt x="19813" y="26230"/>
                  <a:pt x="19979" y="27206"/>
                  <a:pt x="20313" y="28170"/>
                </a:cubicBezTo>
                <a:cubicBezTo>
                  <a:pt x="20848" y="29635"/>
                  <a:pt x="21777" y="30778"/>
                  <a:pt x="23134" y="31552"/>
                </a:cubicBezTo>
                <a:cubicBezTo>
                  <a:pt x="23287" y="31643"/>
                  <a:pt x="23448" y="31752"/>
                  <a:pt x="23633" y="31752"/>
                </a:cubicBezTo>
                <a:cubicBezTo>
                  <a:pt x="23665" y="31752"/>
                  <a:pt x="23697" y="31749"/>
                  <a:pt x="23730" y="31742"/>
                </a:cubicBezTo>
                <a:lnTo>
                  <a:pt x="2373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-1234475" y="5962133"/>
            <a:ext cx="3451957" cy="996648"/>
          </a:xfrm>
          <a:custGeom>
            <a:avLst/>
            <a:gdLst/>
            <a:ahLst/>
            <a:cxnLst/>
            <a:rect l="l" t="t" r="r" b="b"/>
            <a:pathLst>
              <a:path w="89965" h="19481" extrusionOk="0">
                <a:moveTo>
                  <a:pt x="734" y="17279"/>
                </a:moveTo>
                <a:cubicBezTo>
                  <a:pt x="4237" y="9807"/>
                  <a:pt x="10208" y="2335"/>
                  <a:pt x="19314" y="2902"/>
                </a:cubicBezTo>
                <a:cubicBezTo>
                  <a:pt x="24285" y="3169"/>
                  <a:pt x="28854" y="5938"/>
                  <a:pt x="33291" y="7973"/>
                </a:cubicBezTo>
                <a:cubicBezTo>
                  <a:pt x="37160" y="9774"/>
                  <a:pt x="41263" y="11075"/>
                  <a:pt x="45500" y="11375"/>
                </a:cubicBezTo>
                <a:cubicBezTo>
                  <a:pt x="49336" y="11742"/>
                  <a:pt x="52972" y="10808"/>
                  <a:pt x="56341" y="8973"/>
                </a:cubicBezTo>
                <a:cubicBezTo>
                  <a:pt x="60010" y="7005"/>
                  <a:pt x="63179" y="4203"/>
                  <a:pt x="67215" y="3036"/>
                </a:cubicBezTo>
                <a:cubicBezTo>
                  <a:pt x="77823" y="0"/>
                  <a:pt x="84961" y="11475"/>
                  <a:pt x="89198" y="19147"/>
                </a:cubicBezTo>
                <a:cubicBezTo>
                  <a:pt x="89398" y="19481"/>
                  <a:pt x="89965" y="19181"/>
                  <a:pt x="89731" y="18814"/>
                </a:cubicBezTo>
                <a:cubicBezTo>
                  <a:pt x="85628" y="11308"/>
                  <a:pt x="80491" y="2936"/>
                  <a:pt x="71051" y="2035"/>
                </a:cubicBezTo>
                <a:cubicBezTo>
                  <a:pt x="66882" y="1668"/>
                  <a:pt x="63146" y="3936"/>
                  <a:pt x="59810" y="6038"/>
                </a:cubicBezTo>
                <a:cubicBezTo>
                  <a:pt x="55273" y="8973"/>
                  <a:pt x="51037" y="10975"/>
                  <a:pt x="45533" y="10708"/>
                </a:cubicBezTo>
                <a:cubicBezTo>
                  <a:pt x="40163" y="10441"/>
                  <a:pt x="35159" y="8139"/>
                  <a:pt x="30356" y="5838"/>
                </a:cubicBezTo>
                <a:cubicBezTo>
                  <a:pt x="26186" y="3870"/>
                  <a:pt x="21950" y="2002"/>
                  <a:pt x="17246" y="2168"/>
                </a:cubicBezTo>
                <a:cubicBezTo>
                  <a:pt x="9007" y="2469"/>
                  <a:pt x="3403" y="10174"/>
                  <a:pt x="234" y="16879"/>
                </a:cubicBezTo>
                <a:cubicBezTo>
                  <a:pt x="1" y="17346"/>
                  <a:pt x="568" y="17646"/>
                  <a:pt x="734" y="1727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6312625" y="-119866"/>
            <a:ext cx="3002097" cy="1068681"/>
          </a:xfrm>
          <a:custGeom>
            <a:avLst/>
            <a:gdLst/>
            <a:ahLst/>
            <a:cxnLst/>
            <a:rect l="l" t="t" r="r" b="b"/>
            <a:pathLst>
              <a:path w="79091" h="21116" extrusionOk="0">
                <a:moveTo>
                  <a:pt x="267" y="434"/>
                </a:moveTo>
                <a:cubicBezTo>
                  <a:pt x="1" y="7006"/>
                  <a:pt x="3503" y="13044"/>
                  <a:pt x="8874" y="16713"/>
                </a:cubicBezTo>
                <a:cubicBezTo>
                  <a:pt x="15178" y="21116"/>
                  <a:pt x="22683" y="19982"/>
                  <a:pt x="29355" y="17113"/>
                </a:cubicBezTo>
                <a:cubicBezTo>
                  <a:pt x="33358" y="15379"/>
                  <a:pt x="37160" y="13177"/>
                  <a:pt x="41063" y="11342"/>
                </a:cubicBezTo>
                <a:cubicBezTo>
                  <a:pt x="45733" y="9207"/>
                  <a:pt x="50703" y="8040"/>
                  <a:pt x="55840" y="7873"/>
                </a:cubicBezTo>
                <a:cubicBezTo>
                  <a:pt x="60644" y="7740"/>
                  <a:pt x="65214" y="9207"/>
                  <a:pt x="69984" y="9474"/>
                </a:cubicBezTo>
                <a:cubicBezTo>
                  <a:pt x="73320" y="9674"/>
                  <a:pt x="76755" y="8574"/>
                  <a:pt x="78857" y="5905"/>
                </a:cubicBezTo>
                <a:cubicBezTo>
                  <a:pt x="79090" y="5572"/>
                  <a:pt x="78657" y="5171"/>
                  <a:pt x="78390" y="5471"/>
                </a:cubicBezTo>
                <a:cubicBezTo>
                  <a:pt x="75655" y="9007"/>
                  <a:pt x="71151" y="9141"/>
                  <a:pt x="67048" y="8540"/>
                </a:cubicBezTo>
                <a:cubicBezTo>
                  <a:pt x="63012" y="7973"/>
                  <a:pt x="59176" y="7173"/>
                  <a:pt x="55040" y="7239"/>
                </a:cubicBezTo>
                <a:cubicBezTo>
                  <a:pt x="47334" y="7506"/>
                  <a:pt x="40663" y="10675"/>
                  <a:pt x="33891" y="14144"/>
                </a:cubicBezTo>
                <a:cubicBezTo>
                  <a:pt x="26986" y="17680"/>
                  <a:pt x="19281" y="20916"/>
                  <a:pt x="11609" y="17513"/>
                </a:cubicBezTo>
                <a:cubicBezTo>
                  <a:pt x="5004" y="14578"/>
                  <a:pt x="501" y="7506"/>
                  <a:pt x="801" y="334"/>
                </a:cubicBezTo>
                <a:cubicBezTo>
                  <a:pt x="868" y="1"/>
                  <a:pt x="267" y="1"/>
                  <a:pt x="267" y="43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1505914" y="3884217"/>
            <a:ext cx="2898600" cy="52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Syne SemiBold"/>
              <a:buNone/>
              <a:defRPr sz="2000">
                <a:solidFill>
                  <a:schemeClr val="lt2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1506814" y="4542551"/>
            <a:ext cx="2896800" cy="139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2"/>
          </p:nvPr>
        </p:nvSpPr>
        <p:spPr>
          <a:xfrm>
            <a:off x="4739486" y="2545631"/>
            <a:ext cx="2898600" cy="139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3"/>
          </p:nvPr>
        </p:nvSpPr>
        <p:spPr>
          <a:xfrm>
            <a:off x="4739486" y="1883417"/>
            <a:ext cx="2898600" cy="52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yne SemiBold"/>
              <a:buNone/>
              <a:defRPr sz="2000">
                <a:solidFill>
                  <a:schemeClr val="lt2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ne SemiBold"/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ne SemiBold"/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ne SemiBold"/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ne SemiBold"/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ne SemiBold"/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ne SemiBold"/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ne SemiBold"/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ne SemiBold"/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2"/>
          <p:cNvSpPr/>
          <p:nvPr/>
        </p:nvSpPr>
        <p:spPr>
          <a:xfrm>
            <a:off x="8021051" y="-1590767"/>
            <a:ext cx="1649771" cy="6532992"/>
          </a:xfrm>
          <a:custGeom>
            <a:avLst/>
            <a:gdLst/>
            <a:ahLst/>
            <a:cxnLst/>
            <a:rect l="l" t="t" r="r" b="b"/>
            <a:pathLst>
              <a:path w="8941" h="26554" extrusionOk="0">
                <a:moveTo>
                  <a:pt x="4437" y="535"/>
                </a:moveTo>
                <a:cubicBezTo>
                  <a:pt x="2269" y="1335"/>
                  <a:pt x="701" y="3570"/>
                  <a:pt x="334" y="5938"/>
                </a:cubicBezTo>
                <a:cubicBezTo>
                  <a:pt x="0" y="8340"/>
                  <a:pt x="834" y="10775"/>
                  <a:pt x="2402" y="12510"/>
                </a:cubicBezTo>
                <a:cubicBezTo>
                  <a:pt x="3469" y="13711"/>
                  <a:pt x="4870" y="14611"/>
                  <a:pt x="5571" y="16079"/>
                </a:cubicBezTo>
                <a:cubicBezTo>
                  <a:pt x="6538" y="18181"/>
                  <a:pt x="5804" y="20682"/>
                  <a:pt x="5237" y="22917"/>
                </a:cubicBezTo>
                <a:cubicBezTo>
                  <a:pt x="4937" y="24085"/>
                  <a:pt x="4670" y="25352"/>
                  <a:pt x="4670" y="26553"/>
                </a:cubicBezTo>
                <a:lnTo>
                  <a:pt x="8940" y="26553"/>
                </a:lnTo>
                <a:lnTo>
                  <a:pt x="8940" y="434"/>
                </a:lnTo>
                <a:cubicBezTo>
                  <a:pt x="7406" y="68"/>
                  <a:pt x="5871" y="1"/>
                  <a:pt x="4437" y="53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2"/>
          <p:cNvSpPr/>
          <p:nvPr/>
        </p:nvSpPr>
        <p:spPr>
          <a:xfrm>
            <a:off x="7431550" y="4052700"/>
            <a:ext cx="1103463" cy="1420675"/>
          </a:xfrm>
          <a:custGeom>
            <a:avLst/>
            <a:gdLst/>
            <a:ahLst/>
            <a:cxnLst/>
            <a:rect l="l" t="t" r="r" b="b"/>
            <a:pathLst>
              <a:path w="24885" h="24029" extrusionOk="0">
                <a:moveTo>
                  <a:pt x="15284" y="0"/>
                </a:moveTo>
                <a:cubicBezTo>
                  <a:pt x="14056" y="0"/>
                  <a:pt x="12888" y="355"/>
                  <a:pt x="12109" y="1291"/>
                </a:cubicBezTo>
                <a:cubicBezTo>
                  <a:pt x="10541" y="3192"/>
                  <a:pt x="11542" y="5627"/>
                  <a:pt x="11241" y="7829"/>
                </a:cubicBezTo>
                <a:cubicBezTo>
                  <a:pt x="10941" y="10164"/>
                  <a:pt x="9574" y="11498"/>
                  <a:pt x="7539" y="12699"/>
                </a:cubicBezTo>
                <a:cubicBezTo>
                  <a:pt x="5838" y="13700"/>
                  <a:pt x="4003" y="14467"/>
                  <a:pt x="2502" y="15768"/>
                </a:cubicBezTo>
                <a:cubicBezTo>
                  <a:pt x="1034" y="17035"/>
                  <a:pt x="0" y="19137"/>
                  <a:pt x="600" y="20972"/>
                </a:cubicBezTo>
                <a:cubicBezTo>
                  <a:pt x="667" y="21138"/>
                  <a:pt x="734" y="21339"/>
                  <a:pt x="834" y="21505"/>
                </a:cubicBezTo>
                <a:cubicBezTo>
                  <a:pt x="1501" y="22806"/>
                  <a:pt x="2935" y="23640"/>
                  <a:pt x="4437" y="23874"/>
                </a:cubicBezTo>
                <a:cubicBezTo>
                  <a:pt x="5020" y="23981"/>
                  <a:pt x="5656" y="24029"/>
                  <a:pt x="6315" y="24029"/>
                </a:cubicBezTo>
                <a:cubicBezTo>
                  <a:pt x="8108" y="24029"/>
                  <a:pt x="10072" y="23679"/>
                  <a:pt x="11608" y="23240"/>
                </a:cubicBezTo>
                <a:cubicBezTo>
                  <a:pt x="16045" y="21906"/>
                  <a:pt x="20014" y="18970"/>
                  <a:pt x="22449" y="15001"/>
                </a:cubicBezTo>
                <a:cubicBezTo>
                  <a:pt x="23917" y="12632"/>
                  <a:pt x="24884" y="9797"/>
                  <a:pt x="24284" y="7095"/>
                </a:cubicBezTo>
                <a:cubicBezTo>
                  <a:pt x="23584" y="3926"/>
                  <a:pt x="20882" y="1491"/>
                  <a:pt x="17879" y="457"/>
                </a:cubicBezTo>
                <a:cubicBezTo>
                  <a:pt x="17062" y="180"/>
                  <a:pt x="16157" y="0"/>
                  <a:pt x="1528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2"/>
          <p:cNvSpPr/>
          <p:nvPr/>
        </p:nvSpPr>
        <p:spPr>
          <a:xfrm>
            <a:off x="5887001" y="4691851"/>
            <a:ext cx="4050309" cy="2760157"/>
          </a:xfrm>
          <a:custGeom>
            <a:avLst/>
            <a:gdLst/>
            <a:ahLst/>
            <a:cxnLst/>
            <a:rect l="l" t="t" r="r" b="b"/>
            <a:pathLst>
              <a:path w="48102" h="24585" extrusionOk="0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2"/>
          <p:cNvSpPr/>
          <p:nvPr/>
        </p:nvSpPr>
        <p:spPr>
          <a:xfrm>
            <a:off x="7079633" y="3920101"/>
            <a:ext cx="2547800" cy="3272948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2"/>
          <p:cNvSpPr/>
          <p:nvPr/>
        </p:nvSpPr>
        <p:spPr>
          <a:xfrm rot="5400000">
            <a:off x="-3399897" y="1645609"/>
            <a:ext cx="7933455" cy="1112239"/>
          </a:xfrm>
          <a:custGeom>
            <a:avLst/>
            <a:gdLst/>
            <a:ahLst/>
            <a:cxnLst/>
            <a:rect l="l" t="t" r="r" b="b"/>
            <a:pathLst>
              <a:path w="85129" h="15913" extrusionOk="0">
                <a:moveTo>
                  <a:pt x="81192" y="11976"/>
                </a:moveTo>
                <a:cubicBezTo>
                  <a:pt x="76022" y="6973"/>
                  <a:pt x="68016" y="4037"/>
                  <a:pt x="61511" y="7073"/>
                </a:cubicBezTo>
                <a:cubicBezTo>
                  <a:pt x="58643" y="8407"/>
                  <a:pt x="56207" y="10575"/>
                  <a:pt x="53005" y="11075"/>
                </a:cubicBezTo>
                <a:cubicBezTo>
                  <a:pt x="51437" y="11342"/>
                  <a:pt x="49803" y="11242"/>
                  <a:pt x="48202" y="10975"/>
                </a:cubicBezTo>
                <a:cubicBezTo>
                  <a:pt x="46434" y="10608"/>
                  <a:pt x="44666" y="10008"/>
                  <a:pt x="43031" y="9241"/>
                </a:cubicBezTo>
                <a:cubicBezTo>
                  <a:pt x="38795" y="7239"/>
                  <a:pt x="34992" y="4304"/>
                  <a:pt x="30689" y="2403"/>
                </a:cubicBezTo>
                <a:cubicBezTo>
                  <a:pt x="26353" y="568"/>
                  <a:pt x="21016" y="1"/>
                  <a:pt x="17180" y="2803"/>
                </a:cubicBezTo>
                <a:cubicBezTo>
                  <a:pt x="15745" y="3870"/>
                  <a:pt x="14611" y="5338"/>
                  <a:pt x="13143" y="6405"/>
                </a:cubicBezTo>
                <a:cubicBezTo>
                  <a:pt x="10942" y="8040"/>
                  <a:pt x="8140" y="8640"/>
                  <a:pt x="5671" y="9741"/>
                </a:cubicBezTo>
                <a:cubicBezTo>
                  <a:pt x="3336" y="10842"/>
                  <a:pt x="1335" y="13210"/>
                  <a:pt x="1" y="15912"/>
                </a:cubicBezTo>
                <a:lnTo>
                  <a:pt x="44032" y="15912"/>
                </a:lnTo>
                <a:lnTo>
                  <a:pt x="85128" y="15912"/>
                </a:lnTo>
                <a:cubicBezTo>
                  <a:pt x="83727" y="14678"/>
                  <a:pt x="82526" y="13244"/>
                  <a:pt x="81192" y="1197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32"/>
          <p:cNvSpPr/>
          <p:nvPr/>
        </p:nvSpPr>
        <p:spPr>
          <a:xfrm rot="10035811">
            <a:off x="-956817" y="-1691"/>
            <a:ext cx="2478412" cy="3183811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2"/>
          <p:cNvSpPr/>
          <p:nvPr/>
        </p:nvSpPr>
        <p:spPr>
          <a:xfrm rot="7254111">
            <a:off x="200876" y="2654332"/>
            <a:ext cx="935189" cy="689742"/>
          </a:xfrm>
          <a:custGeom>
            <a:avLst/>
            <a:gdLst/>
            <a:ahLst/>
            <a:cxnLst/>
            <a:rect l="l" t="t" r="r" b="b"/>
            <a:pathLst>
              <a:path w="28054" h="27588" extrusionOk="0">
                <a:moveTo>
                  <a:pt x="20915" y="1969"/>
                </a:moveTo>
                <a:cubicBezTo>
                  <a:pt x="20548" y="1635"/>
                  <a:pt x="20114" y="1302"/>
                  <a:pt x="19647" y="1035"/>
                </a:cubicBezTo>
                <a:cubicBezTo>
                  <a:pt x="17779" y="1"/>
                  <a:pt x="15244" y="168"/>
                  <a:pt x="13576" y="1535"/>
                </a:cubicBezTo>
                <a:cubicBezTo>
                  <a:pt x="11608" y="3070"/>
                  <a:pt x="10608" y="5805"/>
                  <a:pt x="9707" y="8040"/>
                </a:cubicBezTo>
                <a:cubicBezTo>
                  <a:pt x="9640" y="8173"/>
                  <a:pt x="9607" y="8240"/>
                  <a:pt x="9574" y="8374"/>
                </a:cubicBezTo>
                <a:cubicBezTo>
                  <a:pt x="8573" y="10809"/>
                  <a:pt x="7305" y="12043"/>
                  <a:pt x="4970" y="13411"/>
                </a:cubicBezTo>
                <a:cubicBezTo>
                  <a:pt x="4136" y="13911"/>
                  <a:pt x="3236" y="14411"/>
                  <a:pt x="2569" y="15145"/>
                </a:cubicBezTo>
                <a:cubicBezTo>
                  <a:pt x="0" y="17714"/>
                  <a:pt x="934" y="22417"/>
                  <a:pt x="3769" y="24685"/>
                </a:cubicBezTo>
                <a:cubicBezTo>
                  <a:pt x="7439" y="27587"/>
                  <a:pt x="12876" y="26853"/>
                  <a:pt x="17179" y="25019"/>
                </a:cubicBezTo>
                <a:cubicBezTo>
                  <a:pt x="17980" y="24685"/>
                  <a:pt x="18747" y="24318"/>
                  <a:pt x="19481" y="23885"/>
                </a:cubicBezTo>
                <a:cubicBezTo>
                  <a:pt x="21182" y="22917"/>
                  <a:pt x="22783" y="21750"/>
                  <a:pt x="23984" y="20215"/>
                </a:cubicBezTo>
                <a:cubicBezTo>
                  <a:pt x="28053" y="14978"/>
                  <a:pt x="25652" y="6072"/>
                  <a:pt x="20915" y="19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2"/>
          <p:cNvSpPr txBox="1">
            <a:spLocks noGrp="1"/>
          </p:cNvSpPr>
          <p:nvPr>
            <p:ph type="title"/>
          </p:nvPr>
        </p:nvSpPr>
        <p:spPr>
          <a:xfrm>
            <a:off x="2642550" y="1052967"/>
            <a:ext cx="3858900" cy="99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 sz="56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77" name="Google Shape;277;p32"/>
          <p:cNvSpPr txBox="1">
            <a:spLocks noGrp="1"/>
          </p:cNvSpPr>
          <p:nvPr>
            <p:ph type="subTitle" idx="1"/>
          </p:nvPr>
        </p:nvSpPr>
        <p:spPr>
          <a:xfrm>
            <a:off x="2642550" y="2361835"/>
            <a:ext cx="3858900" cy="47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 b="1"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 b="1"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 b="1"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 b="1"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 b="1"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 b="1"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 b="1"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78" name="Google Shape;278;p32"/>
          <p:cNvSpPr txBox="1">
            <a:spLocks noGrp="1"/>
          </p:cNvSpPr>
          <p:nvPr>
            <p:ph type="subTitle" idx="2"/>
          </p:nvPr>
        </p:nvSpPr>
        <p:spPr>
          <a:xfrm>
            <a:off x="2642550" y="2873900"/>
            <a:ext cx="3858900" cy="124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79" name="Google Shape;279;p32"/>
          <p:cNvSpPr txBox="1"/>
          <p:nvPr/>
        </p:nvSpPr>
        <p:spPr>
          <a:xfrm>
            <a:off x="2827500" y="4815833"/>
            <a:ext cx="3489000" cy="9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chivo Narrow"/>
              <a:buNone/>
            </a:pPr>
            <a:r>
              <a:rPr lang="en" sz="12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Syne"/>
                <a:ea typeface="Syne"/>
                <a:cs typeface="Syne"/>
                <a:sym typeface="Syne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Syne"/>
                <a:ea typeface="Syne"/>
                <a:cs typeface="Syne"/>
                <a:sym typeface="Syne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Syne"/>
                <a:ea typeface="Syne"/>
                <a:cs typeface="Syne"/>
                <a:sym typeface="Syne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 </a:t>
            </a:r>
            <a:endParaRPr sz="12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3"/>
          <p:cNvSpPr/>
          <p:nvPr/>
        </p:nvSpPr>
        <p:spPr>
          <a:xfrm>
            <a:off x="6430656" y="2474638"/>
            <a:ext cx="6884659" cy="6634457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3"/>
          <p:cNvSpPr/>
          <p:nvPr/>
        </p:nvSpPr>
        <p:spPr>
          <a:xfrm>
            <a:off x="-362825" y="-427167"/>
            <a:ext cx="5841347" cy="3359291"/>
          </a:xfrm>
          <a:custGeom>
            <a:avLst/>
            <a:gdLst/>
            <a:ahLst/>
            <a:cxnLst/>
            <a:rect l="l" t="t" r="r" b="b"/>
            <a:pathLst>
              <a:path w="66515" h="28689" extrusionOk="0">
                <a:moveTo>
                  <a:pt x="58376" y="1202"/>
                </a:moveTo>
                <a:lnTo>
                  <a:pt x="1" y="1202"/>
                </a:lnTo>
                <a:lnTo>
                  <a:pt x="1" y="28688"/>
                </a:lnTo>
                <a:cubicBezTo>
                  <a:pt x="835" y="23684"/>
                  <a:pt x="167" y="18214"/>
                  <a:pt x="1669" y="13244"/>
                </a:cubicBezTo>
                <a:cubicBezTo>
                  <a:pt x="2636" y="10141"/>
                  <a:pt x="4471" y="7306"/>
                  <a:pt x="6972" y="5171"/>
                </a:cubicBezTo>
                <a:cubicBezTo>
                  <a:pt x="8207" y="4070"/>
                  <a:pt x="9674" y="3170"/>
                  <a:pt x="11242" y="2536"/>
                </a:cubicBezTo>
                <a:cubicBezTo>
                  <a:pt x="17513" y="1"/>
                  <a:pt x="24752" y="2503"/>
                  <a:pt x="30522" y="6072"/>
                </a:cubicBezTo>
                <a:cubicBezTo>
                  <a:pt x="33091" y="7640"/>
                  <a:pt x="35760" y="9474"/>
                  <a:pt x="38695" y="9241"/>
                </a:cubicBezTo>
                <a:cubicBezTo>
                  <a:pt x="42464" y="8974"/>
                  <a:pt x="45867" y="5371"/>
                  <a:pt x="49369" y="6706"/>
                </a:cubicBezTo>
                <a:cubicBezTo>
                  <a:pt x="51371" y="7473"/>
                  <a:pt x="52505" y="9541"/>
                  <a:pt x="53539" y="11409"/>
                </a:cubicBezTo>
                <a:cubicBezTo>
                  <a:pt x="53539" y="11409"/>
                  <a:pt x="53539" y="11476"/>
                  <a:pt x="53606" y="11476"/>
                </a:cubicBezTo>
                <a:cubicBezTo>
                  <a:pt x="54640" y="13344"/>
                  <a:pt x="56141" y="15345"/>
                  <a:pt x="58242" y="15545"/>
                </a:cubicBezTo>
                <a:cubicBezTo>
                  <a:pt x="60844" y="15812"/>
                  <a:pt x="62846" y="13244"/>
                  <a:pt x="63746" y="10842"/>
                </a:cubicBezTo>
                <a:cubicBezTo>
                  <a:pt x="64947" y="7806"/>
                  <a:pt x="65347" y="4237"/>
                  <a:pt x="66515" y="1235"/>
                </a:cubicBezTo>
                <a:lnTo>
                  <a:pt x="58376" y="123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3"/>
          <p:cNvSpPr/>
          <p:nvPr/>
        </p:nvSpPr>
        <p:spPr>
          <a:xfrm>
            <a:off x="6705700" y="2932134"/>
            <a:ext cx="3543224" cy="4551685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/>
          <p:nvPr/>
        </p:nvSpPr>
        <p:spPr>
          <a:xfrm>
            <a:off x="-2872720" y="4229372"/>
            <a:ext cx="6884659" cy="6634457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4"/>
          <p:cNvSpPr/>
          <p:nvPr/>
        </p:nvSpPr>
        <p:spPr>
          <a:xfrm flipH="1">
            <a:off x="4764726" y="-299700"/>
            <a:ext cx="5841347" cy="3359291"/>
          </a:xfrm>
          <a:custGeom>
            <a:avLst/>
            <a:gdLst/>
            <a:ahLst/>
            <a:cxnLst/>
            <a:rect l="l" t="t" r="r" b="b"/>
            <a:pathLst>
              <a:path w="66515" h="28689" extrusionOk="0">
                <a:moveTo>
                  <a:pt x="58376" y="1202"/>
                </a:moveTo>
                <a:lnTo>
                  <a:pt x="1" y="1202"/>
                </a:lnTo>
                <a:lnTo>
                  <a:pt x="1" y="28688"/>
                </a:lnTo>
                <a:cubicBezTo>
                  <a:pt x="835" y="23684"/>
                  <a:pt x="167" y="18214"/>
                  <a:pt x="1669" y="13244"/>
                </a:cubicBezTo>
                <a:cubicBezTo>
                  <a:pt x="2636" y="10141"/>
                  <a:pt x="4471" y="7306"/>
                  <a:pt x="6972" y="5171"/>
                </a:cubicBezTo>
                <a:cubicBezTo>
                  <a:pt x="8207" y="4070"/>
                  <a:pt x="9674" y="3170"/>
                  <a:pt x="11242" y="2536"/>
                </a:cubicBezTo>
                <a:cubicBezTo>
                  <a:pt x="17513" y="1"/>
                  <a:pt x="24752" y="2503"/>
                  <a:pt x="30522" y="6072"/>
                </a:cubicBezTo>
                <a:cubicBezTo>
                  <a:pt x="33091" y="7640"/>
                  <a:pt x="35760" y="9474"/>
                  <a:pt x="38695" y="9241"/>
                </a:cubicBezTo>
                <a:cubicBezTo>
                  <a:pt x="42464" y="8974"/>
                  <a:pt x="45867" y="5371"/>
                  <a:pt x="49369" y="6706"/>
                </a:cubicBezTo>
                <a:cubicBezTo>
                  <a:pt x="51371" y="7473"/>
                  <a:pt x="52505" y="9541"/>
                  <a:pt x="53539" y="11409"/>
                </a:cubicBezTo>
                <a:cubicBezTo>
                  <a:pt x="53539" y="11409"/>
                  <a:pt x="53539" y="11476"/>
                  <a:pt x="53606" y="11476"/>
                </a:cubicBezTo>
                <a:cubicBezTo>
                  <a:pt x="54640" y="13344"/>
                  <a:pt x="56141" y="15345"/>
                  <a:pt x="58242" y="15545"/>
                </a:cubicBezTo>
                <a:cubicBezTo>
                  <a:pt x="60844" y="15812"/>
                  <a:pt x="62846" y="13244"/>
                  <a:pt x="63746" y="10842"/>
                </a:cubicBezTo>
                <a:cubicBezTo>
                  <a:pt x="64947" y="7806"/>
                  <a:pt x="65347" y="4237"/>
                  <a:pt x="66515" y="1235"/>
                </a:cubicBezTo>
                <a:lnTo>
                  <a:pt x="58376" y="12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4"/>
          <p:cNvSpPr/>
          <p:nvPr/>
        </p:nvSpPr>
        <p:spPr>
          <a:xfrm rot="4500029">
            <a:off x="-496868" y="4193227"/>
            <a:ext cx="4724215" cy="3413704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-1276825" y="-451233"/>
            <a:ext cx="3566904" cy="1188375"/>
          </a:xfrm>
          <a:custGeom>
            <a:avLst/>
            <a:gdLst/>
            <a:ahLst/>
            <a:cxnLst/>
            <a:rect l="l" t="t" r="r" b="b"/>
            <a:pathLst>
              <a:path w="62079" h="15512" extrusionOk="0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 rot="10800000">
            <a:off x="6888750" y="5726667"/>
            <a:ext cx="3566904" cy="1188375"/>
          </a:xfrm>
          <a:custGeom>
            <a:avLst/>
            <a:gdLst/>
            <a:ahLst/>
            <a:cxnLst/>
            <a:rect l="l" t="t" r="r" b="b"/>
            <a:pathLst>
              <a:path w="62079" h="15512" extrusionOk="0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-758875" y="-657333"/>
            <a:ext cx="2531000" cy="1724600"/>
          </a:xfrm>
          <a:custGeom>
            <a:avLst/>
            <a:gdLst/>
            <a:ahLst/>
            <a:cxnLst/>
            <a:rect l="l" t="t" r="r" b="b"/>
            <a:pathLst>
              <a:path w="101240" h="51738" extrusionOk="0">
                <a:moveTo>
                  <a:pt x="100572" y="234"/>
                </a:moveTo>
                <a:cubicBezTo>
                  <a:pt x="96369" y="2669"/>
                  <a:pt x="93000" y="6139"/>
                  <a:pt x="90531" y="10342"/>
                </a:cubicBezTo>
                <a:cubicBezTo>
                  <a:pt x="89364" y="12343"/>
                  <a:pt x="88530" y="14511"/>
                  <a:pt x="87930" y="16746"/>
                </a:cubicBezTo>
                <a:cubicBezTo>
                  <a:pt x="87162" y="19581"/>
                  <a:pt x="87029" y="22584"/>
                  <a:pt x="86162" y="25352"/>
                </a:cubicBezTo>
                <a:cubicBezTo>
                  <a:pt x="83827" y="32624"/>
                  <a:pt x="75354" y="33091"/>
                  <a:pt x="69150" y="31490"/>
                </a:cubicBezTo>
                <a:cubicBezTo>
                  <a:pt x="64513" y="30322"/>
                  <a:pt x="59476" y="27687"/>
                  <a:pt x="55206" y="31223"/>
                </a:cubicBezTo>
                <a:cubicBezTo>
                  <a:pt x="53572" y="32624"/>
                  <a:pt x="52671" y="34726"/>
                  <a:pt x="51737" y="36594"/>
                </a:cubicBezTo>
                <a:cubicBezTo>
                  <a:pt x="50369" y="39362"/>
                  <a:pt x="48702" y="41797"/>
                  <a:pt x="46133" y="43632"/>
                </a:cubicBezTo>
                <a:cubicBezTo>
                  <a:pt x="40162" y="47802"/>
                  <a:pt x="34692" y="43899"/>
                  <a:pt x="29488" y="40763"/>
                </a:cubicBezTo>
                <a:cubicBezTo>
                  <a:pt x="20582" y="35326"/>
                  <a:pt x="9307" y="37494"/>
                  <a:pt x="3002" y="45700"/>
                </a:cubicBezTo>
                <a:cubicBezTo>
                  <a:pt x="1701" y="47368"/>
                  <a:pt x="801" y="49236"/>
                  <a:pt x="134" y="51204"/>
                </a:cubicBezTo>
                <a:cubicBezTo>
                  <a:pt x="0" y="51571"/>
                  <a:pt x="567" y="51738"/>
                  <a:pt x="701" y="51371"/>
                </a:cubicBezTo>
                <a:cubicBezTo>
                  <a:pt x="2702" y="45667"/>
                  <a:pt x="7139" y="41297"/>
                  <a:pt x="12843" y="39296"/>
                </a:cubicBezTo>
                <a:cubicBezTo>
                  <a:pt x="19181" y="37061"/>
                  <a:pt x="25485" y="38862"/>
                  <a:pt x="30889" y="42364"/>
                </a:cubicBezTo>
                <a:cubicBezTo>
                  <a:pt x="35092" y="45033"/>
                  <a:pt x="39195" y="47301"/>
                  <a:pt x="44198" y="45400"/>
                </a:cubicBezTo>
                <a:cubicBezTo>
                  <a:pt x="48802" y="43665"/>
                  <a:pt x="51037" y="39462"/>
                  <a:pt x="53138" y="35359"/>
                </a:cubicBezTo>
                <a:cubicBezTo>
                  <a:pt x="54639" y="32457"/>
                  <a:pt x="56574" y="30222"/>
                  <a:pt x="60076" y="30056"/>
                </a:cubicBezTo>
                <a:cubicBezTo>
                  <a:pt x="63345" y="29889"/>
                  <a:pt x="66648" y="31523"/>
                  <a:pt x="69717" y="32324"/>
                </a:cubicBezTo>
                <a:cubicBezTo>
                  <a:pt x="74220" y="33458"/>
                  <a:pt x="79724" y="33491"/>
                  <a:pt x="83493" y="30322"/>
                </a:cubicBezTo>
                <a:cubicBezTo>
                  <a:pt x="87729" y="26787"/>
                  <a:pt x="87396" y="21216"/>
                  <a:pt x="88730" y="16312"/>
                </a:cubicBezTo>
                <a:cubicBezTo>
                  <a:pt x="90231" y="10809"/>
                  <a:pt x="93800" y="5938"/>
                  <a:pt x="98304" y="2469"/>
                </a:cubicBezTo>
                <a:cubicBezTo>
                  <a:pt x="99138" y="1835"/>
                  <a:pt x="100038" y="1302"/>
                  <a:pt x="100906" y="768"/>
                </a:cubicBezTo>
                <a:cubicBezTo>
                  <a:pt x="101239" y="568"/>
                  <a:pt x="100906" y="1"/>
                  <a:pt x="100572" y="2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713250" y="626000"/>
            <a:ext cx="7717500" cy="6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6902722" y="-710966"/>
            <a:ext cx="3477765" cy="2987145"/>
          </a:xfrm>
          <a:custGeom>
            <a:avLst/>
            <a:gdLst/>
            <a:ahLst/>
            <a:cxnLst/>
            <a:rect l="l" t="t" r="r" b="b"/>
            <a:pathLst>
              <a:path w="98138" h="63220" extrusionOk="0">
                <a:moveTo>
                  <a:pt x="2536" y="0"/>
                </a:moveTo>
                <a:cubicBezTo>
                  <a:pt x="768" y="2535"/>
                  <a:pt x="1" y="5704"/>
                  <a:pt x="535" y="8740"/>
                </a:cubicBezTo>
                <a:cubicBezTo>
                  <a:pt x="2036" y="17146"/>
                  <a:pt x="12410" y="20982"/>
                  <a:pt x="15879" y="28721"/>
                </a:cubicBezTo>
                <a:cubicBezTo>
                  <a:pt x="17914" y="33257"/>
                  <a:pt x="17280" y="38561"/>
                  <a:pt x="16513" y="43465"/>
                </a:cubicBezTo>
                <a:cubicBezTo>
                  <a:pt x="16079" y="46100"/>
                  <a:pt x="15612" y="48869"/>
                  <a:pt x="16446" y="51437"/>
                </a:cubicBezTo>
                <a:cubicBezTo>
                  <a:pt x="17046" y="53238"/>
                  <a:pt x="18181" y="54739"/>
                  <a:pt x="19448" y="56107"/>
                </a:cubicBezTo>
                <a:cubicBezTo>
                  <a:pt x="23932" y="60782"/>
                  <a:pt x="30436" y="63219"/>
                  <a:pt x="36910" y="63219"/>
                </a:cubicBezTo>
                <a:cubicBezTo>
                  <a:pt x="41754" y="63219"/>
                  <a:pt x="46583" y="61855"/>
                  <a:pt x="50537" y="59042"/>
                </a:cubicBezTo>
                <a:cubicBezTo>
                  <a:pt x="56375" y="54873"/>
                  <a:pt x="60044" y="48301"/>
                  <a:pt x="65548" y="43732"/>
                </a:cubicBezTo>
                <a:cubicBezTo>
                  <a:pt x="70526" y="39593"/>
                  <a:pt x="76988" y="37341"/>
                  <a:pt x="83454" y="37341"/>
                </a:cubicBezTo>
                <a:cubicBezTo>
                  <a:pt x="84180" y="37341"/>
                  <a:pt x="84905" y="37370"/>
                  <a:pt x="85629" y="37427"/>
                </a:cubicBezTo>
                <a:cubicBezTo>
                  <a:pt x="89591" y="37744"/>
                  <a:pt x="93614" y="38905"/>
                  <a:pt x="97525" y="38905"/>
                </a:cubicBezTo>
                <a:cubicBezTo>
                  <a:pt x="97730" y="38905"/>
                  <a:pt x="97934" y="38901"/>
                  <a:pt x="98138" y="38895"/>
                </a:cubicBezTo>
                <a:lnTo>
                  <a:pt x="9813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7"/>
          <p:cNvSpPr/>
          <p:nvPr/>
        </p:nvSpPr>
        <p:spPr>
          <a:xfrm>
            <a:off x="6840375" y="5147385"/>
            <a:ext cx="2031884" cy="1761729"/>
          </a:xfrm>
          <a:custGeom>
            <a:avLst/>
            <a:gdLst/>
            <a:ahLst/>
            <a:cxnLst/>
            <a:rect l="l" t="t" r="r" b="b"/>
            <a:pathLst>
              <a:path w="27509" h="17888" extrusionOk="0">
                <a:moveTo>
                  <a:pt x="18162" y="0"/>
                </a:moveTo>
                <a:cubicBezTo>
                  <a:pt x="18036" y="0"/>
                  <a:pt x="17908" y="3"/>
                  <a:pt x="17780" y="8"/>
                </a:cubicBezTo>
                <a:cubicBezTo>
                  <a:pt x="15078" y="74"/>
                  <a:pt x="12443" y="1209"/>
                  <a:pt x="10174" y="2710"/>
                </a:cubicBezTo>
                <a:cubicBezTo>
                  <a:pt x="4971" y="6112"/>
                  <a:pt x="1301" y="11749"/>
                  <a:pt x="1" y="17887"/>
                </a:cubicBezTo>
                <a:lnTo>
                  <a:pt x="23818" y="17887"/>
                </a:lnTo>
                <a:cubicBezTo>
                  <a:pt x="25586" y="15619"/>
                  <a:pt x="26786" y="13150"/>
                  <a:pt x="26987" y="10782"/>
                </a:cubicBezTo>
                <a:cubicBezTo>
                  <a:pt x="27509" y="5200"/>
                  <a:pt x="23973" y="0"/>
                  <a:pt x="181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6552475" y="-454267"/>
            <a:ext cx="3075550" cy="2571867"/>
          </a:xfrm>
          <a:custGeom>
            <a:avLst/>
            <a:gdLst/>
            <a:ahLst/>
            <a:cxnLst/>
            <a:rect l="l" t="t" r="r" b="b"/>
            <a:pathLst>
              <a:path w="123022" h="77156" extrusionOk="0">
                <a:moveTo>
                  <a:pt x="5338" y="334"/>
                </a:moveTo>
                <a:cubicBezTo>
                  <a:pt x="0" y="9707"/>
                  <a:pt x="4504" y="20548"/>
                  <a:pt x="12242" y="26986"/>
                </a:cubicBezTo>
                <a:cubicBezTo>
                  <a:pt x="16345" y="30355"/>
                  <a:pt x="21582" y="31990"/>
                  <a:pt x="25519" y="35626"/>
                </a:cubicBezTo>
                <a:cubicBezTo>
                  <a:pt x="30622" y="40363"/>
                  <a:pt x="29121" y="47801"/>
                  <a:pt x="27754" y="53806"/>
                </a:cubicBezTo>
                <a:cubicBezTo>
                  <a:pt x="26586" y="58876"/>
                  <a:pt x="25585" y="64380"/>
                  <a:pt x="28521" y="69083"/>
                </a:cubicBezTo>
                <a:cubicBezTo>
                  <a:pt x="31089" y="73253"/>
                  <a:pt x="36526" y="75421"/>
                  <a:pt x="41130" y="76088"/>
                </a:cubicBezTo>
                <a:cubicBezTo>
                  <a:pt x="46600" y="76889"/>
                  <a:pt x="51537" y="74254"/>
                  <a:pt x="55907" y="71351"/>
                </a:cubicBezTo>
                <a:cubicBezTo>
                  <a:pt x="60977" y="67982"/>
                  <a:pt x="65614" y="63913"/>
                  <a:pt x="71451" y="61845"/>
                </a:cubicBezTo>
                <a:cubicBezTo>
                  <a:pt x="76121" y="60177"/>
                  <a:pt x="81225" y="60143"/>
                  <a:pt x="86095" y="60577"/>
                </a:cubicBezTo>
                <a:cubicBezTo>
                  <a:pt x="91466" y="61077"/>
                  <a:pt x="97103" y="62145"/>
                  <a:pt x="102007" y="64413"/>
                </a:cubicBezTo>
                <a:cubicBezTo>
                  <a:pt x="109412" y="67849"/>
                  <a:pt x="114315" y="75221"/>
                  <a:pt x="122488" y="77056"/>
                </a:cubicBezTo>
                <a:cubicBezTo>
                  <a:pt x="122855" y="77156"/>
                  <a:pt x="123022" y="76555"/>
                  <a:pt x="122655" y="76488"/>
                </a:cubicBezTo>
                <a:cubicBezTo>
                  <a:pt x="117184" y="75254"/>
                  <a:pt x="113014" y="71418"/>
                  <a:pt x="108745" y="68082"/>
                </a:cubicBezTo>
                <a:cubicBezTo>
                  <a:pt x="104342" y="64680"/>
                  <a:pt x="99772" y="62545"/>
                  <a:pt x="94334" y="61344"/>
                </a:cubicBezTo>
                <a:cubicBezTo>
                  <a:pt x="88497" y="60043"/>
                  <a:pt x="82393" y="59343"/>
                  <a:pt x="76422" y="60077"/>
                </a:cubicBezTo>
                <a:cubicBezTo>
                  <a:pt x="70751" y="60811"/>
                  <a:pt x="65947" y="63546"/>
                  <a:pt x="61378" y="66748"/>
                </a:cubicBezTo>
                <a:cubicBezTo>
                  <a:pt x="56441" y="70217"/>
                  <a:pt x="51571" y="74354"/>
                  <a:pt x="45466" y="75488"/>
                </a:cubicBezTo>
                <a:cubicBezTo>
                  <a:pt x="39295" y="76655"/>
                  <a:pt x="31423" y="73320"/>
                  <a:pt x="28421" y="67716"/>
                </a:cubicBezTo>
                <a:cubicBezTo>
                  <a:pt x="25252" y="61811"/>
                  <a:pt x="28621" y="54239"/>
                  <a:pt x="29521" y="48168"/>
                </a:cubicBezTo>
                <a:cubicBezTo>
                  <a:pt x="30189" y="43398"/>
                  <a:pt x="29388" y="38695"/>
                  <a:pt x="25919" y="35192"/>
                </a:cubicBezTo>
                <a:cubicBezTo>
                  <a:pt x="23717" y="32991"/>
                  <a:pt x="20749" y="31556"/>
                  <a:pt x="18047" y="30122"/>
                </a:cubicBezTo>
                <a:cubicBezTo>
                  <a:pt x="14778" y="28321"/>
                  <a:pt x="11842" y="26152"/>
                  <a:pt x="9340" y="23384"/>
                </a:cubicBezTo>
                <a:cubicBezTo>
                  <a:pt x="3736" y="17313"/>
                  <a:pt x="1602" y="8106"/>
                  <a:pt x="5871" y="701"/>
                </a:cubicBezTo>
                <a:cubicBezTo>
                  <a:pt x="6071" y="301"/>
                  <a:pt x="5538" y="0"/>
                  <a:pt x="5338" y="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-208250" y="5416651"/>
            <a:ext cx="2879987" cy="1962620"/>
          </a:xfrm>
          <a:custGeom>
            <a:avLst/>
            <a:gdLst/>
            <a:ahLst/>
            <a:cxnLst/>
            <a:rect l="l" t="t" r="r" b="b"/>
            <a:pathLst>
              <a:path w="48102" h="24585" extrusionOk="0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7779189" y="4232101"/>
            <a:ext cx="622125" cy="800967"/>
          </a:xfrm>
          <a:custGeom>
            <a:avLst/>
            <a:gdLst/>
            <a:ahLst/>
            <a:cxnLst/>
            <a:rect l="l" t="t" r="r" b="b"/>
            <a:pathLst>
              <a:path w="24885" h="24029" extrusionOk="0">
                <a:moveTo>
                  <a:pt x="15284" y="0"/>
                </a:moveTo>
                <a:cubicBezTo>
                  <a:pt x="14056" y="0"/>
                  <a:pt x="12888" y="355"/>
                  <a:pt x="12109" y="1291"/>
                </a:cubicBezTo>
                <a:cubicBezTo>
                  <a:pt x="10541" y="3192"/>
                  <a:pt x="11542" y="5627"/>
                  <a:pt x="11241" y="7829"/>
                </a:cubicBezTo>
                <a:cubicBezTo>
                  <a:pt x="10941" y="10164"/>
                  <a:pt x="9574" y="11498"/>
                  <a:pt x="7539" y="12699"/>
                </a:cubicBezTo>
                <a:cubicBezTo>
                  <a:pt x="5838" y="13700"/>
                  <a:pt x="4003" y="14467"/>
                  <a:pt x="2502" y="15768"/>
                </a:cubicBezTo>
                <a:cubicBezTo>
                  <a:pt x="1034" y="17035"/>
                  <a:pt x="0" y="19137"/>
                  <a:pt x="600" y="20972"/>
                </a:cubicBezTo>
                <a:cubicBezTo>
                  <a:pt x="667" y="21138"/>
                  <a:pt x="734" y="21339"/>
                  <a:pt x="834" y="21505"/>
                </a:cubicBezTo>
                <a:cubicBezTo>
                  <a:pt x="1501" y="22806"/>
                  <a:pt x="2935" y="23640"/>
                  <a:pt x="4437" y="23874"/>
                </a:cubicBezTo>
                <a:cubicBezTo>
                  <a:pt x="5020" y="23981"/>
                  <a:pt x="5656" y="24029"/>
                  <a:pt x="6315" y="24029"/>
                </a:cubicBezTo>
                <a:cubicBezTo>
                  <a:pt x="8108" y="24029"/>
                  <a:pt x="10072" y="23679"/>
                  <a:pt x="11608" y="23240"/>
                </a:cubicBezTo>
                <a:cubicBezTo>
                  <a:pt x="16045" y="21906"/>
                  <a:pt x="20014" y="18970"/>
                  <a:pt x="22449" y="15001"/>
                </a:cubicBezTo>
                <a:cubicBezTo>
                  <a:pt x="23917" y="12632"/>
                  <a:pt x="24884" y="9797"/>
                  <a:pt x="24284" y="7095"/>
                </a:cubicBezTo>
                <a:cubicBezTo>
                  <a:pt x="23584" y="3926"/>
                  <a:pt x="20882" y="1491"/>
                  <a:pt x="17879" y="457"/>
                </a:cubicBezTo>
                <a:cubicBezTo>
                  <a:pt x="17062" y="180"/>
                  <a:pt x="16157" y="0"/>
                  <a:pt x="1528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ubTitle" idx="1"/>
          </p:nvPr>
        </p:nvSpPr>
        <p:spPr>
          <a:xfrm>
            <a:off x="843000" y="1914867"/>
            <a:ext cx="4844400" cy="298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13250" y="626000"/>
            <a:ext cx="5784300" cy="6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/>
          <p:nvPr/>
        </p:nvSpPr>
        <p:spPr>
          <a:xfrm>
            <a:off x="3269949" y="5218356"/>
            <a:ext cx="6732640" cy="1678025"/>
          </a:xfrm>
          <a:custGeom>
            <a:avLst/>
            <a:gdLst/>
            <a:ahLst/>
            <a:cxnLst/>
            <a:rect l="l" t="t" r="r" b="b"/>
            <a:pathLst>
              <a:path w="85129" h="15913" extrusionOk="0">
                <a:moveTo>
                  <a:pt x="81192" y="11976"/>
                </a:moveTo>
                <a:cubicBezTo>
                  <a:pt x="76022" y="6973"/>
                  <a:pt x="68016" y="4037"/>
                  <a:pt x="61511" y="7073"/>
                </a:cubicBezTo>
                <a:cubicBezTo>
                  <a:pt x="58643" y="8407"/>
                  <a:pt x="56207" y="10575"/>
                  <a:pt x="53005" y="11075"/>
                </a:cubicBezTo>
                <a:cubicBezTo>
                  <a:pt x="51437" y="11342"/>
                  <a:pt x="49803" y="11242"/>
                  <a:pt x="48202" y="10975"/>
                </a:cubicBezTo>
                <a:cubicBezTo>
                  <a:pt x="46434" y="10608"/>
                  <a:pt x="44666" y="10008"/>
                  <a:pt x="43031" y="9241"/>
                </a:cubicBezTo>
                <a:cubicBezTo>
                  <a:pt x="38795" y="7239"/>
                  <a:pt x="34992" y="4304"/>
                  <a:pt x="30689" y="2403"/>
                </a:cubicBezTo>
                <a:cubicBezTo>
                  <a:pt x="26353" y="568"/>
                  <a:pt x="21016" y="1"/>
                  <a:pt x="17180" y="2803"/>
                </a:cubicBezTo>
                <a:cubicBezTo>
                  <a:pt x="15745" y="3870"/>
                  <a:pt x="14611" y="5338"/>
                  <a:pt x="13143" y="6405"/>
                </a:cubicBezTo>
                <a:cubicBezTo>
                  <a:pt x="10942" y="8040"/>
                  <a:pt x="8140" y="8640"/>
                  <a:pt x="5671" y="9741"/>
                </a:cubicBezTo>
                <a:cubicBezTo>
                  <a:pt x="3336" y="10842"/>
                  <a:pt x="1335" y="13210"/>
                  <a:pt x="1" y="15912"/>
                </a:cubicBezTo>
                <a:lnTo>
                  <a:pt x="44032" y="15912"/>
                </a:lnTo>
                <a:lnTo>
                  <a:pt x="85128" y="15912"/>
                </a:lnTo>
                <a:cubicBezTo>
                  <a:pt x="83727" y="14678"/>
                  <a:pt x="82526" y="13244"/>
                  <a:pt x="81192" y="1197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8"/>
          <p:cNvSpPr/>
          <p:nvPr/>
        </p:nvSpPr>
        <p:spPr>
          <a:xfrm rot="10800000">
            <a:off x="-626096" y="-257371"/>
            <a:ext cx="3369906" cy="2296485"/>
          </a:xfrm>
          <a:custGeom>
            <a:avLst/>
            <a:gdLst/>
            <a:ahLst/>
            <a:cxnLst/>
            <a:rect l="l" t="t" r="r" b="b"/>
            <a:pathLst>
              <a:path w="48102" h="24585" extrusionOk="0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8"/>
          <p:cNvSpPr/>
          <p:nvPr/>
        </p:nvSpPr>
        <p:spPr>
          <a:xfrm>
            <a:off x="6098039" y="4609591"/>
            <a:ext cx="3402170" cy="2318207"/>
          </a:xfrm>
          <a:custGeom>
            <a:avLst/>
            <a:gdLst/>
            <a:ahLst/>
            <a:cxnLst/>
            <a:rect l="l" t="t" r="r" b="b"/>
            <a:pathLst>
              <a:path w="101240" h="51738" extrusionOk="0">
                <a:moveTo>
                  <a:pt x="100572" y="234"/>
                </a:moveTo>
                <a:cubicBezTo>
                  <a:pt x="96369" y="2669"/>
                  <a:pt x="93000" y="6139"/>
                  <a:pt x="90531" y="10342"/>
                </a:cubicBezTo>
                <a:cubicBezTo>
                  <a:pt x="89364" y="12343"/>
                  <a:pt x="88530" y="14511"/>
                  <a:pt x="87930" y="16746"/>
                </a:cubicBezTo>
                <a:cubicBezTo>
                  <a:pt x="87162" y="19581"/>
                  <a:pt x="87029" y="22584"/>
                  <a:pt x="86162" y="25352"/>
                </a:cubicBezTo>
                <a:cubicBezTo>
                  <a:pt x="83827" y="32624"/>
                  <a:pt x="75354" y="33091"/>
                  <a:pt x="69150" y="31490"/>
                </a:cubicBezTo>
                <a:cubicBezTo>
                  <a:pt x="64513" y="30322"/>
                  <a:pt x="59476" y="27687"/>
                  <a:pt x="55206" y="31223"/>
                </a:cubicBezTo>
                <a:cubicBezTo>
                  <a:pt x="53572" y="32624"/>
                  <a:pt x="52671" y="34726"/>
                  <a:pt x="51737" y="36594"/>
                </a:cubicBezTo>
                <a:cubicBezTo>
                  <a:pt x="50369" y="39362"/>
                  <a:pt x="48702" y="41797"/>
                  <a:pt x="46133" y="43632"/>
                </a:cubicBezTo>
                <a:cubicBezTo>
                  <a:pt x="40162" y="47802"/>
                  <a:pt x="34692" y="43899"/>
                  <a:pt x="29488" y="40763"/>
                </a:cubicBezTo>
                <a:cubicBezTo>
                  <a:pt x="20582" y="35326"/>
                  <a:pt x="9307" y="37494"/>
                  <a:pt x="3002" y="45700"/>
                </a:cubicBezTo>
                <a:cubicBezTo>
                  <a:pt x="1701" y="47368"/>
                  <a:pt x="801" y="49236"/>
                  <a:pt x="134" y="51204"/>
                </a:cubicBezTo>
                <a:cubicBezTo>
                  <a:pt x="0" y="51571"/>
                  <a:pt x="567" y="51738"/>
                  <a:pt x="701" y="51371"/>
                </a:cubicBezTo>
                <a:cubicBezTo>
                  <a:pt x="2702" y="45667"/>
                  <a:pt x="7139" y="41297"/>
                  <a:pt x="12843" y="39296"/>
                </a:cubicBezTo>
                <a:cubicBezTo>
                  <a:pt x="19181" y="37061"/>
                  <a:pt x="25485" y="38862"/>
                  <a:pt x="30889" y="42364"/>
                </a:cubicBezTo>
                <a:cubicBezTo>
                  <a:pt x="35092" y="45033"/>
                  <a:pt x="39195" y="47301"/>
                  <a:pt x="44198" y="45400"/>
                </a:cubicBezTo>
                <a:cubicBezTo>
                  <a:pt x="48802" y="43665"/>
                  <a:pt x="51037" y="39462"/>
                  <a:pt x="53138" y="35359"/>
                </a:cubicBezTo>
                <a:cubicBezTo>
                  <a:pt x="54639" y="32457"/>
                  <a:pt x="56574" y="30222"/>
                  <a:pt x="60076" y="30056"/>
                </a:cubicBezTo>
                <a:cubicBezTo>
                  <a:pt x="63345" y="29889"/>
                  <a:pt x="66648" y="31523"/>
                  <a:pt x="69717" y="32324"/>
                </a:cubicBezTo>
                <a:cubicBezTo>
                  <a:pt x="74220" y="33458"/>
                  <a:pt x="79724" y="33491"/>
                  <a:pt x="83493" y="30322"/>
                </a:cubicBezTo>
                <a:cubicBezTo>
                  <a:pt x="87729" y="26787"/>
                  <a:pt x="87396" y="21216"/>
                  <a:pt x="88730" y="16312"/>
                </a:cubicBezTo>
                <a:cubicBezTo>
                  <a:pt x="90231" y="10809"/>
                  <a:pt x="93800" y="5938"/>
                  <a:pt x="98304" y="2469"/>
                </a:cubicBezTo>
                <a:cubicBezTo>
                  <a:pt x="99138" y="1835"/>
                  <a:pt x="100038" y="1302"/>
                  <a:pt x="100906" y="768"/>
                </a:cubicBezTo>
                <a:cubicBezTo>
                  <a:pt x="101239" y="568"/>
                  <a:pt x="100906" y="1"/>
                  <a:pt x="100572" y="2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8"/>
          <p:cNvSpPr/>
          <p:nvPr/>
        </p:nvSpPr>
        <p:spPr>
          <a:xfrm>
            <a:off x="509301" y="-257374"/>
            <a:ext cx="2657853" cy="946137"/>
          </a:xfrm>
          <a:custGeom>
            <a:avLst/>
            <a:gdLst/>
            <a:ahLst/>
            <a:cxnLst/>
            <a:rect l="l" t="t" r="r" b="b"/>
            <a:pathLst>
              <a:path w="79091" h="21116" extrusionOk="0">
                <a:moveTo>
                  <a:pt x="267" y="434"/>
                </a:moveTo>
                <a:cubicBezTo>
                  <a:pt x="1" y="7006"/>
                  <a:pt x="3503" y="13044"/>
                  <a:pt x="8874" y="16713"/>
                </a:cubicBezTo>
                <a:cubicBezTo>
                  <a:pt x="15178" y="21116"/>
                  <a:pt x="22683" y="19982"/>
                  <a:pt x="29355" y="17113"/>
                </a:cubicBezTo>
                <a:cubicBezTo>
                  <a:pt x="33358" y="15379"/>
                  <a:pt x="37160" y="13177"/>
                  <a:pt x="41063" y="11342"/>
                </a:cubicBezTo>
                <a:cubicBezTo>
                  <a:pt x="45733" y="9207"/>
                  <a:pt x="50703" y="8040"/>
                  <a:pt x="55840" y="7873"/>
                </a:cubicBezTo>
                <a:cubicBezTo>
                  <a:pt x="60644" y="7740"/>
                  <a:pt x="65214" y="9207"/>
                  <a:pt x="69984" y="9474"/>
                </a:cubicBezTo>
                <a:cubicBezTo>
                  <a:pt x="73320" y="9674"/>
                  <a:pt x="76755" y="8574"/>
                  <a:pt x="78857" y="5905"/>
                </a:cubicBezTo>
                <a:cubicBezTo>
                  <a:pt x="79090" y="5572"/>
                  <a:pt x="78657" y="5171"/>
                  <a:pt x="78390" y="5471"/>
                </a:cubicBezTo>
                <a:cubicBezTo>
                  <a:pt x="75655" y="9007"/>
                  <a:pt x="71151" y="9141"/>
                  <a:pt x="67048" y="8540"/>
                </a:cubicBezTo>
                <a:cubicBezTo>
                  <a:pt x="63012" y="7973"/>
                  <a:pt x="59176" y="7173"/>
                  <a:pt x="55040" y="7239"/>
                </a:cubicBezTo>
                <a:cubicBezTo>
                  <a:pt x="47334" y="7506"/>
                  <a:pt x="40663" y="10675"/>
                  <a:pt x="33891" y="14144"/>
                </a:cubicBezTo>
                <a:cubicBezTo>
                  <a:pt x="26986" y="17680"/>
                  <a:pt x="19281" y="20916"/>
                  <a:pt x="11609" y="17513"/>
                </a:cubicBezTo>
                <a:cubicBezTo>
                  <a:pt x="5004" y="14578"/>
                  <a:pt x="501" y="7506"/>
                  <a:pt x="801" y="334"/>
                </a:cubicBezTo>
                <a:cubicBezTo>
                  <a:pt x="868" y="1"/>
                  <a:pt x="267" y="1"/>
                  <a:pt x="267" y="4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>
            <a:off x="1388100" y="2299600"/>
            <a:ext cx="6367800" cy="225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 rot="-5400000" flipH="1">
            <a:off x="-928228" y="-124438"/>
            <a:ext cx="3153804" cy="2540748"/>
          </a:xfrm>
          <a:custGeom>
            <a:avLst/>
            <a:gdLst/>
            <a:ahLst/>
            <a:cxnLst/>
            <a:rect l="l" t="t" r="r" b="b"/>
            <a:pathLst>
              <a:path w="53539" h="57509" extrusionOk="0">
                <a:moveTo>
                  <a:pt x="8006" y="49169"/>
                </a:moveTo>
                <a:cubicBezTo>
                  <a:pt x="8307" y="47268"/>
                  <a:pt x="7973" y="45333"/>
                  <a:pt x="8273" y="43399"/>
                </a:cubicBezTo>
                <a:cubicBezTo>
                  <a:pt x="8707" y="40330"/>
                  <a:pt x="10942" y="37528"/>
                  <a:pt x="13844" y="36327"/>
                </a:cubicBezTo>
                <a:cubicBezTo>
                  <a:pt x="16646" y="35193"/>
                  <a:pt x="19815" y="35526"/>
                  <a:pt x="22817" y="35393"/>
                </a:cubicBezTo>
                <a:cubicBezTo>
                  <a:pt x="25819" y="35259"/>
                  <a:pt x="29188" y="34425"/>
                  <a:pt x="30789" y="31890"/>
                </a:cubicBezTo>
                <a:cubicBezTo>
                  <a:pt x="31523" y="30689"/>
                  <a:pt x="31790" y="29255"/>
                  <a:pt x="32057" y="27887"/>
                </a:cubicBezTo>
                <a:cubicBezTo>
                  <a:pt x="32524" y="25753"/>
                  <a:pt x="33058" y="23651"/>
                  <a:pt x="34158" y="21750"/>
                </a:cubicBezTo>
                <a:cubicBezTo>
                  <a:pt x="35226" y="19882"/>
                  <a:pt x="36994" y="18314"/>
                  <a:pt x="39129" y="17847"/>
                </a:cubicBezTo>
                <a:cubicBezTo>
                  <a:pt x="40530" y="17547"/>
                  <a:pt x="42031" y="17747"/>
                  <a:pt x="43498" y="17680"/>
                </a:cubicBezTo>
                <a:cubicBezTo>
                  <a:pt x="47368" y="17413"/>
                  <a:pt x="50837" y="14978"/>
                  <a:pt x="53205" y="11876"/>
                </a:cubicBezTo>
                <a:cubicBezTo>
                  <a:pt x="53339" y="11709"/>
                  <a:pt x="53405" y="11576"/>
                  <a:pt x="53539" y="11409"/>
                </a:cubicBezTo>
                <a:cubicBezTo>
                  <a:pt x="52505" y="9541"/>
                  <a:pt x="51404" y="7473"/>
                  <a:pt x="49369" y="6706"/>
                </a:cubicBezTo>
                <a:cubicBezTo>
                  <a:pt x="45867" y="5405"/>
                  <a:pt x="42398" y="8974"/>
                  <a:pt x="38695" y="9241"/>
                </a:cubicBezTo>
                <a:cubicBezTo>
                  <a:pt x="35726" y="9508"/>
                  <a:pt x="33058" y="7673"/>
                  <a:pt x="30522" y="6072"/>
                </a:cubicBezTo>
                <a:cubicBezTo>
                  <a:pt x="24718" y="2536"/>
                  <a:pt x="17513" y="1"/>
                  <a:pt x="11209" y="2536"/>
                </a:cubicBezTo>
                <a:cubicBezTo>
                  <a:pt x="9674" y="3170"/>
                  <a:pt x="8206" y="4070"/>
                  <a:pt x="6972" y="5171"/>
                </a:cubicBezTo>
                <a:cubicBezTo>
                  <a:pt x="4504" y="7306"/>
                  <a:pt x="2636" y="10141"/>
                  <a:pt x="1668" y="13244"/>
                </a:cubicBezTo>
                <a:cubicBezTo>
                  <a:pt x="167" y="18181"/>
                  <a:pt x="835" y="23651"/>
                  <a:pt x="1" y="28688"/>
                </a:cubicBezTo>
                <a:lnTo>
                  <a:pt x="1" y="57509"/>
                </a:lnTo>
                <a:cubicBezTo>
                  <a:pt x="134" y="57442"/>
                  <a:pt x="267" y="57409"/>
                  <a:pt x="368" y="57409"/>
                </a:cubicBezTo>
                <a:cubicBezTo>
                  <a:pt x="4204" y="56274"/>
                  <a:pt x="7439" y="53072"/>
                  <a:pt x="8006" y="4916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/>
          <p:nvPr/>
        </p:nvSpPr>
        <p:spPr>
          <a:xfrm rot="10800000">
            <a:off x="-2149526" y="4190869"/>
            <a:ext cx="4858076" cy="4172731"/>
          </a:xfrm>
          <a:custGeom>
            <a:avLst/>
            <a:gdLst/>
            <a:ahLst/>
            <a:cxnLst/>
            <a:rect l="l" t="t" r="r" b="b"/>
            <a:pathLst>
              <a:path w="98138" h="63220" extrusionOk="0">
                <a:moveTo>
                  <a:pt x="2536" y="0"/>
                </a:moveTo>
                <a:cubicBezTo>
                  <a:pt x="768" y="2535"/>
                  <a:pt x="1" y="5704"/>
                  <a:pt x="535" y="8740"/>
                </a:cubicBezTo>
                <a:cubicBezTo>
                  <a:pt x="2036" y="17146"/>
                  <a:pt x="12410" y="20982"/>
                  <a:pt x="15879" y="28721"/>
                </a:cubicBezTo>
                <a:cubicBezTo>
                  <a:pt x="17914" y="33257"/>
                  <a:pt x="17280" y="38561"/>
                  <a:pt x="16513" y="43465"/>
                </a:cubicBezTo>
                <a:cubicBezTo>
                  <a:pt x="16079" y="46100"/>
                  <a:pt x="15612" y="48869"/>
                  <a:pt x="16446" y="51437"/>
                </a:cubicBezTo>
                <a:cubicBezTo>
                  <a:pt x="17046" y="53238"/>
                  <a:pt x="18181" y="54739"/>
                  <a:pt x="19448" y="56107"/>
                </a:cubicBezTo>
                <a:cubicBezTo>
                  <a:pt x="23932" y="60782"/>
                  <a:pt x="30436" y="63219"/>
                  <a:pt x="36910" y="63219"/>
                </a:cubicBezTo>
                <a:cubicBezTo>
                  <a:pt x="41754" y="63219"/>
                  <a:pt x="46583" y="61855"/>
                  <a:pt x="50537" y="59042"/>
                </a:cubicBezTo>
                <a:cubicBezTo>
                  <a:pt x="56375" y="54873"/>
                  <a:pt x="60044" y="48301"/>
                  <a:pt x="65548" y="43732"/>
                </a:cubicBezTo>
                <a:cubicBezTo>
                  <a:pt x="70526" y="39593"/>
                  <a:pt x="76988" y="37341"/>
                  <a:pt x="83454" y="37341"/>
                </a:cubicBezTo>
                <a:cubicBezTo>
                  <a:pt x="84180" y="37341"/>
                  <a:pt x="84905" y="37370"/>
                  <a:pt x="85629" y="37427"/>
                </a:cubicBezTo>
                <a:cubicBezTo>
                  <a:pt x="89591" y="37744"/>
                  <a:pt x="93614" y="38905"/>
                  <a:pt x="97525" y="38905"/>
                </a:cubicBezTo>
                <a:cubicBezTo>
                  <a:pt x="97730" y="38905"/>
                  <a:pt x="97934" y="38901"/>
                  <a:pt x="98138" y="38895"/>
                </a:cubicBezTo>
                <a:lnTo>
                  <a:pt x="981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7519301" y="4523401"/>
            <a:ext cx="1917225" cy="2462900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/>
          <p:nvPr/>
        </p:nvSpPr>
        <p:spPr>
          <a:xfrm rot="-1037058">
            <a:off x="-168127" y="-188854"/>
            <a:ext cx="1977187" cy="703836"/>
          </a:xfrm>
          <a:custGeom>
            <a:avLst/>
            <a:gdLst/>
            <a:ahLst/>
            <a:cxnLst/>
            <a:rect l="l" t="t" r="r" b="b"/>
            <a:pathLst>
              <a:path w="79091" h="21116" extrusionOk="0">
                <a:moveTo>
                  <a:pt x="267" y="434"/>
                </a:moveTo>
                <a:cubicBezTo>
                  <a:pt x="1" y="7006"/>
                  <a:pt x="3503" y="13044"/>
                  <a:pt x="8874" y="16713"/>
                </a:cubicBezTo>
                <a:cubicBezTo>
                  <a:pt x="15178" y="21116"/>
                  <a:pt x="22683" y="19982"/>
                  <a:pt x="29355" y="17113"/>
                </a:cubicBezTo>
                <a:cubicBezTo>
                  <a:pt x="33358" y="15379"/>
                  <a:pt x="37160" y="13177"/>
                  <a:pt x="41063" y="11342"/>
                </a:cubicBezTo>
                <a:cubicBezTo>
                  <a:pt x="45733" y="9207"/>
                  <a:pt x="50703" y="8040"/>
                  <a:pt x="55840" y="7873"/>
                </a:cubicBezTo>
                <a:cubicBezTo>
                  <a:pt x="60644" y="7740"/>
                  <a:pt x="65214" y="9207"/>
                  <a:pt x="69984" y="9474"/>
                </a:cubicBezTo>
                <a:cubicBezTo>
                  <a:pt x="73320" y="9674"/>
                  <a:pt x="76755" y="8574"/>
                  <a:pt x="78857" y="5905"/>
                </a:cubicBezTo>
                <a:cubicBezTo>
                  <a:pt x="79090" y="5572"/>
                  <a:pt x="78657" y="5171"/>
                  <a:pt x="78390" y="5471"/>
                </a:cubicBezTo>
                <a:cubicBezTo>
                  <a:pt x="75655" y="9007"/>
                  <a:pt x="71151" y="9141"/>
                  <a:pt x="67048" y="8540"/>
                </a:cubicBezTo>
                <a:cubicBezTo>
                  <a:pt x="63012" y="7973"/>
                  <a:pt x="59176" y="7173"/>
                  <a:pt x="55040" y="7239"/>
                </a:cubicBezTo>
                <a:cubicBezTo>
                  <a:pt x="47334" y="7506"/>
                  <a:pt x="40663" y="10675"/>
                  <a:pt x="33891" y="14144"/>
                </a:cubicBezTo>
                <a:cubicBezTo>
                  <a:pt x="26986" y="17680"/>
                  <a:pt x="19281" y="20916"/>
                  <a:pt x="11609" y="17513"/>
                </a:cubicBezTo>
                <a:cubicBezTo>
                  <a:pt x="5004" y="14578"/>
                  <a:pt x="501" y="7506"/>
                  <a:pt x="801" y="334"/>
                </a:cubicBezTo>
                <a:cubicBezTo>
                  <a:pt x="868" y="1"/>
                  <a:pt x="267" y="1"/>
                  <a:pt x="267" y="4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2446975" y="2493531"/>
            <a:ext cx="4864500" cy="8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 sz="45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ubTitle" idx="1"/>
          </p:nvPr>
        </p:nvSpPr>
        <p:spPr>
          <a:xfrm>
            <a:off x="2444575" y="3677551"/>
            <a:ext cx="4866900" cy="182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661875" y="1244900"/>
            <a:ext cx="4095000" cy="161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/>
          <p:nvPr/>
        </p:nvSpPr>
        <p:spPr>
          <a:xfrm>
            <a:off x="2794626" y="5741833"/>
            <a:ext cx="4747219" cy="1183184"/>
          </a:xfrm>
          <a:custGeom>
            <a:avLst/>
            <a:gdLst/>
            <a:ahLst/>
            <a:cxnLst/>
            <a:rect l="l" t="t" r="r" b="b"/>
            <a:pathLst>
              <a:path w="85129" h="15913" extrusionOk="0">
                <a:moveTo>
                  <a:pt x="81192" y="11976"/>
                </a:moveTo>
                <a:cubicBezTo>
                  <a:pt x="76022" y="6973"/>
                  <a:pt x="68016" y="4037"/>
                  <a:pt x="61511" y="7073"/>
                </a:cubicBezTo>
                <a:cubicBezTo>
                  <a:pt x="58643" y="8407"/>
                  <a:pt x="56207" y="10575"/>
                  <a:pt x="53005" y="11075"/>
                </a:cubicBezTo>
                <a:cubicBezTo>
                  <a:pt x="51437" y="11342"/>
                  <a:pt x="49803" y="11242"/>
                  <a:pt x="48202" y="10975"/>
                </a:cubicBezTo>
                <a:cubicBezTo>
                  <a:pt x="46434" y="10608"/>
                  <a:pt x="44666" y="10008"/>
                  <a:pt x="43031" y="9241"/>
                </a:cubicBezTo>
                <a:cubicBezTo>
                  <a:pt x="38795" y="7239"/>
                  <a:pt x="34992" y="4304"/>
                  <a:pt x="30689" y="2403"/>
                </a:cubicBezTo>
                <a:cubicBezTo>
                  <a:pt x="26353" y="568"/>
                  <a:pt x="21016" y="1"/>
                  <a:pt x="17180" y="2803"/>
                </a:cubicBezTo>
                <a:cubicBezTo>
                  <a:pt x="15745" y="3870"/>
                  <a:pt x="14611" y="5338"/>
                  <a:pt x="13143" y="6405"/>
                </a:cubicBezTo>
                <a:cubicBezTo>
                  <a:pt x="10942" y="8040"/>
                  <a:pt x="8140" y="8640"/>
                  <a:pt x="5671" y="9741"/>
                </a:cubicBezTo>
                <a:cubicBezTo>
                  <a:pt x="3336" y="10842"/>
                  <a:pt x="1335" y="13210"/>
                  <a:pt x="1" y="15912"/>
                </a:cubicBezTo>
                <a:lnTo>
                  <a:pt x="44032" y="15912"/>
                </a:lnTo>
                <a:lnTo>
                  <a:pt x="85128" y="15912"/>
                </a:lnTo>
                <a:cubicBezTo>
                  <a:pt x="83727" y="14678"/>
                  <a:pt x="82526" y="13244"/>
                  <a:pt x="81192" y="1197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1"/>
          <p:cNvSpPr/>
          <p:nvPr/>
        </p:nvSpPr>
        <p:spPr>
          <a:xfrm rot="5400000">
            <a:off x="-845499" y="5355824"/>
            <a:ext cx="2994905" cy="1460600"/>
          </a:xfrm>
          <a:custGeom>
            <a:avLst/>
            <a:gdLst/>
            <a:ahLst/>
            <a:cxnLst/>
            <a:rect l="l" t="t" r="r" b="b"/>
            <a:pathLst>
              <a:path w="27509" h="17888" extrusionOk="0">
                <a:moveTo>
                  <a:pt x="18162" y="0"/>
                </a:moveTo>
                <a:cubicBezTo>
                  <a:pt x="18036" y="0"/>
                  <a:pt x="17908" y="3"/>
                  <a:pt x="17780" y="8"/>
                </a:cubicBezTo>
                <a:cubicBezTo>
                  <a:pt x="15078" y="74"/>
                  <a:pt x="12443" y="1209"/>
                  <a:pt x="10174" y="2710"/>
                </a:cubicBezTo>
                <a:cubicBezTo>
                  <a:pt x="4971" y="6112"/>
                  <a:pt x="1301" y="11749"/>
                  <a:pt x="1" y="17887"/>
                </a:cubicBezTo>
                <a:lnTo>
                  <a:pt x="23818" y="17887"/>
                </a:lnTo>
                <a:cubicBezTo>
                  <a:pt x="25586" y="15619"/>
                  <a:pt x="26786" y="13150"/>
                  <a:pt x="26987" y="10782"/>
                </a:cubicBezTo>
                <a:cubicBezTo>
                  <a:pt x="27509" y="5200"/>
                  <a:pt x="23973" y="0"/>
                  <a:pt x="181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1"/>
          <p:cNvSpPr/>
          <p:nvPr/>
        </p:nvSpPr>
        <p:spPr>
          <a:xfrm flipH="1">
            <a:off x="-30975" y="-53300"/>
            <a:ext cx="3514322" cy="3018544"/>
          </a:xfrm>
          <a:custGeom>
            <a:avLst/>
            <a:gdLst/>
            <a:ahLst/>
            <a:cxnLst/>
            <a:rect l="l" t="t" r="r" b="b"/>
            <a:pathLst>
              <a:path w="98138" h="63220" extrusionOk="0">
                <a:moveTo>
                  <a:pt x="2536" y="0"/>
                </a:moveTo>
                <a:cubicBezTo>
                  <a:pt x="768" y="2535"/>
                  <a:pt x="1" y="5704"/>
                  <a:pt x="535" y="8740"/>
                </a:cubicBezTo>
                <a:cubicBezTo>
                  <a:pt x="2036" y="17146"/>
                  <a:pt x="12410" y="20982"/>
                  <a:pt x="15879" y="28721"/>
                </a:cubicBezTo>
                <a:cubicBezTo>
                  <a:pt x="17914" y="33257"/>
                  <a:pt x="17280" y="38561"/>
                  <a:pt x="16513" y="43465"/>
                </a:cubicBezTo>
                <a:cubicBezTo>
                  <a:pt x="16079" y="46100"/>
                  <a:pt x="15612" y="48869"/>
                  <a:pt x="16446" y="51437"/>
                </a:cubicBezTo>
                <a:cubicBezTo>
                  <a:pt x="17046" y="53238"/>
                  <a:pt x="18181" y="54739"/>
                  <a:pt x="19448" y="56107"/>
                </a:cubicBezTo>
                <a:cubicBezTo>
                  <a:pt x="23932" y="60782"/>
                  <a:pt x="30436" y="63219"/>
                  <a:pt x="36910" y="63219"/>
                </a:cubicBezTo>
                <a:cubicBezTo>
                  <a:pt x="41754" y="63219"/>
                  <a:pt x="46583" y="61855"/>
                  <a:pt x="50537" y="59042"/>
                </a:cubicBezTo>
                <a:cubicBezTo>
                  <a:pt x="56375" y="54873"/>
                  <a:pt x="60044" y="48301"/>
                  <a:pt x="65548" y="43732"/>
                </a:cubicBezTo>
                <a:cubicBezTo>
                  <a:pt x="70526" y="39593"/>
                  <a:pt x="76988" y="37341"/>
                  <a:pt x="83454" y="37341"/>
                </a:cubicBezTo>
                <a:cubicBezTo>
                  <a:pt x="84180" y="37341"/>
                  <a:pt x="84905" y="37370"/>
                  <a:pt x="85629" y="37427"/>
                </a:cubicBezTo>
                <a:cubicBezTo>
                  <a:pt x="89591" y="37744"/>
                  <a:pt x="93614" y="38905"/>
                  <a:pt x="97525" y="38905"/>
                </a:cubicBezTo>
                <a:cubicBezTo>
                  <a:pt x="97730" y="38905"/>
                  <a:pt x="97934" y="38901"/>
                  <a:pt x="98138" y="38895"/>
                </a:cubicBezTo>
                <a:lnTo>
                  <a:pt x="981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1"/>
          <p:cNvSpPr/>
          <p:nvPr/>
        </p:nvSpPr>
        <p:spPr>
          <a:xfrm>
            <a:off x="6772625" y="5200433"/>
            <a:ext cx="2531000" cy="1724600"/>
          </a:xfrm>
          <a:custGeom>
            <a:avLst/>
            <a:gdLst/>
            <a:ahLst/>
            <a:cxnLst/>
            <a:rect l="l" t="t" r="r" b="b"/>
            <a:pathLst>
              <a:path w="101240" h="51738" extrusionOk="0">
                <a:moveTo>
                  <a:pt x="100572" y="234"/>
                </a:moveTo>
                <a:cubicBezTo>
                  <a:pt x="96369" y="2669"/>
                  <a:pt x="93000" y="6139"/>
                  <a:pt x="90531" y="10342"/>
                </a:cubicBezTo>
                <a:cubicBezTo>
                  <a:pt x="89364" y="12343"/>
                  <a:pt x="88530" y="14511"/>
                  <a:pt x="87930" y="16746"/>
                </a:cubicBezTo>
                <a:cubicBezTo>
                  <a:pt x="87162" y="19581"/>
                  <a:pt x="87029" y="22584"/>
                  <a:pt x="86162" y="25352"/>
                </a:cubicBezTo>
                <a:cubicBezTo>
                  <a:pt x="83827" y="32624"/>
                  <a:pt x="75354" y="33091"/>
                  <a:pt x="69150" y="31490"/>
                </a:cubicBezTo>
                <a:cubicBezTo>
                  <a:pt x="64513" y="30322"/>
                  <a:pt x="59476" y="27687"/>
                  <a:pt x="55206" y="31223"/>
                </a:cubicBezTo>
                <a:cubicBezTo>
                  <a:pt x="53572" y="32624"/>
                  <a:pt x="52671" y="34726"/>
                  <a:pt x="51737" y="36594"/>
                </a:cubicBezTo>
                <a:cubicBezTo>
                  <a:pt x="50369" y="39362"/>
                  <a:pt x="48702" y="41797"/>
                  <a:pt x="46133" y="43632"/>
                </a:cubicBezTo>
                <a:cubicBezTo>
                  <a:pt x="40162" y="47802"/>
                  <a:pt x="34692" y="43899"/>
                  <a:pt x="29488" y="40763"/>
                </a:cubicBezTo>
                <a:cubicBezTo>
                  <a:pt x="20582" y="35326"/>
                  <a:pt x="9307" y="37494"/>
                  <a:pt x="3002" y="45700"/>
                </a:cubicBezTo>
                <a:cubicBezTo>
                  <a:pt x="1701" y="47368"/>
                  <a:pt x="801" y="49236"/>
                  <a:pt x="134" y="51204"/>
                </a:cubicBezTo>
                <a:cubicBezTo>
                  <a:pt x="0" y="51571"/>
                  <a:pt x="567" y="51738"/>
                  <a:pt x="701" y="51371"/>
                </a:cubicBezTo>
                <a:cubicBezTo>
                  <a:pt x="2702" y="45667"/>
                  <a:pt x="7139" y="41297"/>
                  <a:pt x="12843" y="39296"/>
                </a:cubicBezTo>
                <a:cubicBezTo>
                  <a:pt x="19181" y="37061"/>
                  <a:pt x="25485" y="38862"/>
                  <a:pt x="30889" y="42364"/>
                </a:cubicBezTo>
                <a:cubicBezTo>
                  <a:pt x="35092" y="45033"/>
                  <a:pt x="39195" y="47301"/>
                  <a:pt x="44198" y="45400"/>
                </a:cubicBezTo>
                <a:cubicBezTo>
                  <a:pt x="48802" y="43665"/>
                  <a:pt x="51037" y="39462"/>
                  <a:pt x="53138" y="35359"/>
                </a:cubicBezTo>
                <a:cubicBezTo>
                  <a:pt x="54639" y="32457"/>
                  <a:pt x="56574" y="30222"/>
                  <a:pt x="60076" y="30056"/>
                </a:cubicBezTo>
                <a:cubicBezTo>
                  <a:pt x="63345" y="29889"/>
                  <a:pt x="66648" y="31523"/>
                  <a:pt x="69717" y="32324"/>
                </a:cubicBezTo>
                <a:cubicBezTo>
                  <a:pt x="74220" y="33458"/>
                  <a:pt x="79724" y="33491"/>
                  <a:pt x="83493" y="30322"/>
                </a:cubicBezTo>
                <a:cubicBezTo>
                  <a:pt x="87729" y="26787"/>
                  <a:pt x="87396" y="21216"/>
                  <a:pt x="88730" y="16312"/>
                </a:cubicBezTo>
                <a:cubicBezTo>
                  <a:pt x="90231" y="10809"/>
                  <a:pt x="93800" y="5938"/>
                  <a:pt x="98304" y="2469"/>
                </a:cubicBezTo>
                <a:cubicBezTo>
                  <a:pt x="99138" y="1835"/>
                  <a:pt x="100038" y="1302"/>
                  <a:pt x="100906" y="768"/>
                </a:cubicBezTo>
                <a:cubicBezTo>
                  <a:pt x="101239" y="568"/>
                  <a:pt x="100906" y="1"/>
                  <a:pt x="100572" y="2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title" hasCustomPrompt="1"/>
          </p:nvPr>
        </p:nvSpPr>
        <p:spPr>
          <a:xfrm>
            <a:off x="3925525" y="1875800"/>
            <a:ext cx="4551900" cy="2618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>
            <a:spLocks noGrp="1"/>
          </p:cNvSpPr>
          <p:nvPr>
            <p:ph type="subTitle" idx="1"/>
          </p:nvPr>
        </p:nvSpPr>
        <p:spPr>
          <a:xfrm>
            <a:off x="3927157" y="4456833"/>
            <a:ext cx="4548600" cy="3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3100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536633"/>
            <a:ext cx="77175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yne"/>
              <a:buChar char="●"/>
              <a:defRPr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5"/>
          <p:cNvSpPr txBox="1">
            <a:spLocks noGrp="1"/>
          </p:cNvSpPr>
          <p:nvPr>
            <p:ph type="title"/>
          </p:nvPr>
        </p:nvSpPr>
        <p:spPr>
          <a:xfrm>
            <a:off x="1068100" y="1244600"/>
            <a:ext cx="70473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90" name="Google Shape;290;p35"/>
          <p:cNvSpPr txBox="1">
            <a:spLocks noGrp="1"/>
          </p:cNvSpPr>
          <p:nvPr>
            <p:ph type="body" idx="1"/>
          </p:nvPr>
        </p:nvSpPr>
        <p:spPr>
          <a:xfrm>
            <a:off x="1068100" y="2260600"/>
            <a:ext cx="70473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7000" y="1825400"/>
            <a:ext cx="5927328" cy="2556800"/>
          </a:xfrm>
        </p:spPr>
        <p:txBody>
          <a:bodyPr/>
          <a:lstStyle/>
          <a:p>
            <a:r>
              <a:rPr lang="en-US" sz="6000" smtClean="0">
                <a:latin typeface="Times New Roman" pitchFamily="18" charset="0"/>
                <a:cs typeface="Times New Roman" pitchFamily="18" charset="0"/>
              </a:rPr>
              <a:t>Pemantau</a:t>
            </a: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000" dirty="0" err="1" smtClean="0">
                <a:latin typeface="Times New Roman" pitchFamily="18" charset="0"/>
                <a:cs typeface="Times New Roman" pitchFamily="18" charset="0"/>
              </a:rPr>
              <a:t>Kecepatan</a:t>
            </a: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000" dirty="0" err="1" smtClean="0">
                <a:latin typeface="Times New Roman" pitchFamily="18" charset="0"/>
                <a:cs typeface="Times New Roman" pitchFamily="18" charset="0"/>
              </a:rPr>
              <a:t>Angin</a:t>
            </a:r>
            <a:endParaRPr lang="en-US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4077072"/>
            <a:ext cx="5328592" cy="1368151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Disusun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Farhan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Pribadi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Wira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Utama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3.32.20.2.10</a:t>
            </a:r>
          </a:p>
          <a:p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Tulung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Azasia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	3.32.20.2.23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25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39552" y="1988840"/>
            <a:ext cx="4650888" cy="4226000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// sets the serial port to 9600</a:t>
            </a:r>
          </a:p>
          <a:p>
            <a:pPr marL="114300" indent="0">
              <a:buNone/>
            </a:pPr>
            <a:r>
              <a:rPr lang="en-US" dirty="0" err="1"/>
              <a:t>Serial.begin</a:t>
            </a:r>
            <a:r>
              <a:rPr lang="en-US" dirty="0"/>
              <a:t>(9600);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// Splash screen</a:t>
            </a:r>
          </a:p>
          <a:p>
            <a:pPr marL="114300" indent="0">
              <a:buNone/>
            </a:pPr>
            <a:r>
              <a:rPr lang="en-US" dirty="0" err="1"/>
              <a:t>Serial.println</a:t>
            </a:r>
            <a:r>
              <a:rPr lang="en-US" dirty="0"/>
              <a:t>("ANEMOMETER");</a:t>
            </a:r>
          </a:p>
          <a:p>
            <a:pPr marL="114300" indent="0">
              <a:buNone/>
            </a:pPr>
            <a:r>
              <a:rPr lang="en-US" dirty="0" err="1"/>
              <a:t>Serial.println</a:t>
            </a:r>
            <a:r>
              <a:rPr lang="en-US" dirty="0"/>
              <a:t>("**********");</a:t>
            </a:r>
          </a:p>
          <a:p>
            <a:pPr marL="114300" indent="0">
              <a:buNone/>
            </a:pPr>
            <a:r>
              <a:rPr lang="en-US" dirty="0" err="1"/>
              <a:t>Serial.println</a:t>
            </a:r>
            <a:r>
              <a:rPr lang="en-US" dirty="0"/>
              <a:t>("Based on </a:t>
            </a:r>
            <a:r>
              <a:rPr lang="en-US" dirty="0" err="1"/>
              <a:t>depoinovasi</a:t>
            </a:r>
            <a:r>
              <a:rPr lang="en-US" dirty="0"/>
              <a:t> anemometer sensor");</a:t>
            </a:r>
          </a:p>
          <a:p>
            <a:pPr marL="114300" indent="0">
              <a:buNone/>
            </a:pPr>
            <a:r>
              <a:rPr lang="en-US" dirty="0" err="1"/>
              <a:t>Serial.print</a:t>
            </a:r>
            <a:r>
              <a:rPr lang="en-US" dirty="0"/>
              <a:t>("Sampling period: ");</a:t>
            </a:r>
          </a:p>
          <a:p>
            <a:pPr marL="114300" indent="0">
              <a:buNone/>
            </a:pPr>
            <a:r>
              <a:rPr lang="en-US" dirty="0" err="1"/>
              <a:t>Serial.print</a:t>
            </a:r>
            <a:r>
              <a:rPr lang="en-US" dirty="0"/>
              <a:t>(period/1000);</a:t>
            </a:r>
          </a:p>
          <a:p>
            <a:pPr marL="114300" indent="0">
              <a:buNone/>
            </a:pPr>
            <a:r>
              <a:rPr lang="en-US" dirty="0" err="1"/>
              <a:t>Serial.print</a:t>
            </a:r>
            <a:r>
              <a:rPr lang="en-US" dirty="0"/>
              <a:t>(" seconds every ");</a:t>
            </a:r>
          </a:p>
          <a:p>
            <a:pPr marL="114300" indent="0">
              <a:buNone/>
            </a:pPr>
            <a:r>
              <a:rPr lang="en-US" dirty="0" err="1"/>
              <a:t>Serial.print</a:t>
            </a:r>
            <a:r>
              <a:rPr lang="en-US" dirty="0"/>
              <a:t>(</a:t>
            </a:r>
            <a:r>
              <a:rPr lang="en-US" dirty="0" err="1"/>
              <a:t>delaytime</a:t>
            </a:r>
            <a:r>
              <a:rPr lang="en-US" dirty="0"/>
              <a:t>/1000);</a:t>
            </a:r>
          </a:p>
          <a:p>
            <a:pPr marL="114300" indent="0">
              <a:buNone/>
            </a:pPr>
            <a:r>
              <a:rPr lang="en-US" dirty="0" err="1"/>
              <a:t>Serial.println</a:t>
            </a:r>
            <a:r>
              <a:rPr lang="en-US" dirty="0"/>
              <a:t>(" seconds.");</a:t>
            </a:r>
          </a:p>
          <a:p>
            <a:pPr marL="114300" indent="0">
              <a:buNone/>
            </a:pPr>
            <a:r>
              <a:rPr lang="en-US" dirty="0" err="1"/>
              <a:t>Serial.println</a:t>
            </a:r>
            <a:r>
              <a:rPr lang="en-US" dirty="0"/>
              <a:t>("** You could modify those values on code **");</a:t>
            </a:r>
          </a:p>
          <a:p>
            <a:pPr marL="114300" indent="0">
              <a:buNone/>
            </a:pPr>
            <a:r>
              <a:rPr lang="en-US" dirty="0" err="1"/>
              <a:t>Serial.println</a:t>
            </a:r>
            <a:r>
              <a:rPr lang="en-US" dirty="0"/>
              <a:t>();</a:t>
            </a:r>
          </a:p>
          <a:p>
            <a:pPr marL="114300" indent="0">
              <a:buNone/>
            </a:pPr>
            <a:r>
              <a:rPr lang="en-US" dirty="0"/>
              <a:t>}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void loop()</a:t>
            </a:r>
          </a:p>
          <a:p>
            <a:pPr marL="114300" indent="0">
              <a:buNone/>
            </a:pPr>
            <a:r>
              <a:rPr lang="en-US" dirty="0"/>
              <a:t>{</a:t>
            </a:r>
          </a:p>
          <a:p>
            <a:pPr marL="114300" indent="0">
              <a:buNone/>
            </a:pPr>
            <a:r>
              <a:rPr lang="en-US" dirty="0"/>
              <a:t>Sample++;</a:t>
            </a:r>
          </a:p>
          <a:p>
            <a:pPr marL="114300" indent="0">
              <a:buNone/>
            </a:pPr>
            <a:r>
              <a:rPr lang="en-US" dirty="0" err="1"/>
              <a:t>Serial.print</a:t>
            </a:r>
            <a:r>
              <a:rPr lang="en-US" dirty="0"/>
              <a:t>(Sample);</a:t>
            </a:r>
          </a:p>
          <a:p>
            <a:pPr marL="114300" indent="0">
              <a:buNone/>
            </a:pPr>
            <a:r>
              <a:rPr lang="en-US" dirty="0" err="1"/>
              <a:t>Serial.print</a:t>
            </a:r>
            <a:r>
              <a:rPr lang="en-US" dirty="0"/>
              <a:t>(": Start measurement…");</a:t>
            </a:r>
          </a:p>
          <a:p>
            <a:pPr marL="114300" indent="0">
              <a:buNone/>
            </a:pPr>
            <a:r>
              <a:rPr lang="en-US" dirty="0" err="1"/>
              <a:t>windvelocity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92080" y="1844824"/>
            <a:ext cx="2270173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 indent="0">
              <a:buNone/>
            </a:pPr>
            <a:r>
              <a:rPr lang="en-US" sz="1200" dirty="0" err="1"/>
              <a:t>Serial.println</a:t>
            </a:r>
            <a:r>
              <a:rPr lang="en-US" sz="1200" dirty="0"/>
              <a:t>(" finished.");</a:t>
            </a:r>
          </a:p>
          <a:p>
            <a:pPr marL="114300" indent="0">
              <a:buNone/>
            </a:pPr>
            <a:r>
              <a:rPr lang="en-US" sz="1200" dirty="0" err="1"/>
              <a:t>Serial.print</a:t>
            </a:r>
            <a:r>
              <a:rPr lang="en-US" sz="1200" dirty="0"/>
              <a:t>("Counter: ");</a:t>
            </a:r>
          </a:p>
          <a:p>
            <a:pPr marL="114300" indent="0">
              <a:buNone/>
            </a:pPr>
            <a:r>
              <a:rPr lang="en-US" sz="1200" dirty="0" err="1"/>
              <a:t>Serial.print</a:t>
            </a:r>
            <a:r>
              <a:rPr lang="en-US" sz="1200" dirty="0"/>
              <a:t>(counter);</a:t>
            </a:r>
          </a:p>
          <a:p>
            <a:pPr marL="114300" indent="0">
              <a:buNone/>
            </a:pPr>
            <a:r>
              <a:rPr lang="en-US" sz="1200" dirty="0" err="1"/>
              <a:t>Serial.print</a:t>
            </a:r>
            <a:r>
              <a:rPr lang="en-US" sz="1200" dirty="0"/>
              <a:t>("; RPM: ");</a:t>
            </a:r>
          </a:p>
          <a:p>
            <a:pPr marL="114300" indent="0">
              <a:buNone/>
            </a:pPr>
            <a:r>
              <a:rPr lang="en-US" sz="1200" dirty="0" err="1"/>
              <a:t>RPMcalc</a:t>
            </a:r>
            <a:r>
              <a:rPr lang="en-US" sz="1200" dirty="0"/>
              <a:t>();</a:t>
            </a:r>
          </a:p>
          <a:p>
            <a:pPr marL="114300" indent="0">
              <a:buNone/>
            </a:pPr>
            <a:r>
              <a:rPr lang="en-US" sz="1200" dirty="0" err="1"/>
              <a:t>Serial.print</a:t>
            </a:r>
            <a:r>
              <a:rPr lang="en-US" sz="1200" dirty="0"/>
              <a:t>(RPM);</a:t>
            </a:r>
          </a:p>
          <a:p>
            <a:pPr marL="114300" indent="0">
              <a:buNone/>
            </a:pPr>
            <a:r>
              <a:rPr lang="en-US" sz="1200" dirty="0" err="1"/>
              <a:t>Serial.print</a:t>
            </a:r>
            <a:r>
              <a:rPr lang="en-US" sz="1200" dirty="0"/>
              <a:t>("; Wind speed: ");</a:t>
            </a:r>
          </a:p>
          <a:p>
            <a:pPr marL="114300" indent="0">
              <a:buNone/>
            </a:pPr>
            <a:r>
              <a:rPr lang="en-US" sz="1200" dirty="0" err="1"/>
              <a:t>lcd.setCursor</a:t>
            </a:r>
            <a:r>
              <a:rPr lang="en-US" sz="1200" dirty="0"/>
              <a:t>(0,0);</a:t>
            </a:r>
          </a:p>
          <a:p>
            <a:pPr marL="114300" indent="0">
              <a:buNone/>
            </a:pPr>
            <a:r>
              <a:rPr lang="en-US" sz="1200" dirty="0" err="1"/>
              <a:t>lcd.print</a:t>
            </a:r>
            <a:r>
              <a:rPr lang="en-US" sz="1200" dirty="0"/>
              <a:t>("RPM:");</a:t>
            </a:r>
          </a:p>
          <a:p>
            <a:pPr marL="114300" indent="0">
              <a:buNone/>
            </a:pPr>
            <a:r>
              <a:rPr lang="en-US" sz="1200" dirty="0" err="1"/>
              <a:t>lcd.setCursor</a:t>
            </a:r>
            <a:r>
              <a:rPr lang="en-US" sz="1200" dirty="0"/>
              <a:t>(4,0);</a:t>
            </a:r>
          </a:p>
          <a:p>
            <a:pPr marL="114300" indent="0">
              <a:buNone/>
            </a:pPr>
            <a:r>
              <a:rPr lang="en-US" sz="1200" dirty="0" err="1"/>
              <a:t>lcd.print</a:t>
            </a:r>
            <a:r>
              <a:rPr lang="en-US" sz="1200" dirty="0"/>
              <a:t>(RPM);</a:t>
            </a:r>
          </a:p>
          <a:p>
            <a:pPr marL="114300" indent="0">
              <a:buNone/>
            </a:pPr>
            <a:r>
              <a:rPr lang="en-US" sz="1200" dirty="0" err="1"/>
              <a:t>WindSpeed</a:t>
            </a:r>
            <a:r>
              <a:rPr lang="en-US" sz="1200" dirty="0"/>
              <a:t>();</a:t>
            </a:r>
          </a:p>
          <a:p>
            <a:pPr marL="114300" indent="0">
              <a:buNone/>
            </a:pPr>
            <a:r>
              <a:rPr lang="en-US" sz="1200" dirty="0" err="1"/>
              <a:t>lcd.setCursor</a:t>
            </a:r>
            <a:r>
              <a:rPr lang="en-US" sz="1200" dirty="0"/>
              <a:t>(7,0);</a:t>
            </a:r>
          </a:p>
          <a:p>
            <a:pPr marL="114300" indent="0">
              <a:buNone/>
            </a:pPr>
            <a:r>
              <a:rPr lang="en-US" sz="1200" dirty="0" err="1"/>
              <a:t>lcd.print</a:t>
            </a:r>
            <a:r>
              <a:rPr lang="en-US" sz="1200" dirty="0"/>
              <a:t>("WS:");</a:t>
            </a:r>
          </a:p>
          <a:p>
            <a:pPr marL="114300" indent="0">
              <a:buNone/>
            </a:pPr>
            <a:r>
              <a:rPr lang="en-US" sz="1200" dirty="0" err="1"/>
              <a:t>lcd.setCursor</a:t>
            </a:r>
            <a:r>
              <a:rPr lang="en-US" sz="1200" dirty="0"/>
              <a:t>(10,0);</a:t>
            </a:r>
          </a:p>
          <a:p>
            <a:pPr marL="114300" indent="0">
              <a:buNone/>
            </a:pPr>
            <a:r>
              <a:rPr lang="en-US" sz="1200" dirty="0" err="1"/>
              <a:t>lcd.print</a:t>
            </a:r>
            <a:r>
              <a:rPr lang="en-US" sz="1200" dirty="0"/>
              <a:t>(</a:t>
            </a:r>
            <a:r>
              <a:rPr lang="en-US" sz="1200" dirty="0" err="1"/>
              <a:t>speedwind</a:t>
            </a:r>
            <a:r>
              <a:rPr lang="en-US" sz="1200" dirty="0"/>
              <a:t>);</a:t>
            </a:r>
          </a:p>
          <a:p>
            <a:pPr marL="114300" indent="0">
              <a:buNone/>
            </a:pPr>
            <a:r>
              <a:rPr lang="en-US" sz="1200" dirty="0" err="1"/>
              <a:t>lcd.setCursor</a:t>
            </a:r>
            <a:r>
              <a:rPr lang="en-US" sz="1200" dirty="0"/>
              <a:t>(13,0);</a:t>
            </a:r>
          </a:p>
          <a:p>
            <a:pPr marL="114300" indent="0">
              <a:buNone/>
            </a:pPr>
            <a:r>
              <a:rPr lang="en-US" sz="1200" dirty="0" err="1"/>
              <a:t>lcd.print</a:t>
            </a:r>
            <a:r>
              <a:rPr lang="en-US" sz="1200" dirty="0"/>
              <a:t>("m/s");</a:t>
            </a:r>
          </a:p>
          <a:p>
            <a:pPr marL="114300" indent="0">
              <a:buNone/>
            </a:pPr>
            <a:r>
              <a:rPr lang="en-US" sz="1200" dirty="0" err="1"/>
              <a:t>Serial.print</a:t>
            </a:r>
            <a:r>
              <a:rPr lang="en-US" sz="1200" dirty="0"/>
              <a:t>(</a:t>
            </a:r>
            <a:r>
              <a:rPr lang="en-US" sz="1200" dirty="0" err="1"/>
              <a:t>speedwind</a:t>
            </a:r>
            <a:r>
              <a:rPr lang="en-US" sz="1200" dirty="0"/>
              <a:t>);</a:t>
            </a:r>
          </a:p>
          <a:p>
            <a:pPr marL="114300" indent="0">
              <a:buNone/>
            </a:pPr>
            <a:r>
              <a:rPr lang="en-US" sz="1200" dirty="0" err="1"/>
              <a:t>Serial.print</a:t>
            </a:r>
            <a:r>
              <a:rPr lang="en-US" sz="1200" dirty="0"/>
              <a:t>(" [m/s]");</a:t>
            </a:r>
          </a:p>
          <a:p>
            <a:pPr marL="114300" indent="0">
              <a:buNone/>
            </a:pPr>
            <a:r>
              <a:rPr lang="en-US" sz="1200" dirty="0" err="1"/>
              <a:t>Serial.println</a:t>
            </a:r>
            <a:r>
              <a:rPr lang="en-US" sz="1200" dirty="0"/>
              <a:t>();</a:t>
            </a:r>
          </a:p>
          <a:p>
            <a:pPr marL="114300" indent="0">
              <a:buNone/>
            </a:pPr>
            <a:r>
              <a:rPr lang="en-US" sz="1200" dirty="0"/>
              <a:t>delay(1000);</a:t>
            </a:r>
          </a:p>
          <a:p>
            <a:pPr marL="114300" indent="0">
              <a:buNone/>
            </a:pPr>
            <a:r>
              <a:rPr lang="en-US" sz="1200" dirty="0" smtClean="0"/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4752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13200" y="2033367"/>
            <a:ext cx="2850688" cy="4226000"/>
          </a:xfrm>
        </p:spPr>
        <p:txBody>
          <a:bodyPr/>
          <a:lstStyle/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//Measure wind speed</a:t>
            </a:r>
          </a:p>
          <a:p>
            <a:pPr marL="114300" indent="0">
              <a:buNone/>
            </a:pPr>
            <a:r>
              <a:rPr lang="en-US" dirty="0"/>
              <a:t>void </a:t>
            </a:r>
            <a:r>
              <a:rPr lang="en-US" dirty="0" err="1"/>
              <a:t>windvelocity</a:t>
            </a:r>
            <a:r>
              <a:rPr lang="en-US" dirty="0"/>
              <a:t>()</a:t>
            </a:r>
          </a:p>
          <a:p>
            <a:pPr marL="114300" indent="0">
              <a:buNone/>
            </a:pPr>
            <a:r>
              <a:rPr lang="en-US" dirty="0"/>
              <a:t>{</a:t>
            </a:r>
          </a:p>
          <a:p>
            <a:pPr marL="114300" indent="0">
              <a:buNone/>
            </a:pPr>
            <a:r>
              <a:rPr lang="en-US" dirty="0" err="1"/>
              <a:t>speedwind</a:t>
            </a:r>
            <a:r>
              <a:rPr lang="en-US" dirty="0"/>
              <a:t> = 0;</a:t>
            </a:r>
          </a:p>
          <a:p>
            <a:pPr marL="114300" indent="0">
              <a:buNone/>
            </a:pPr>
            <a:r>
              <a:rPr lang="en-US" dirty="0"/>
              <a:t>counter = 0;</a:t>
            </a:r>
          </a:p>
          <a:p>
            <a:pPr marL="114300" indent="0">
              <a:buNone/>
            </a:pPr>
            <a:r>
              <a:rPr lang="en-US" dirty="0" err="1"/>
              <a:t>attachInterrupt</a:t>
            </a:r>
            <a:r>
              <a:rPr lang="en-US" dirty="0"/>
              <a:t>(0, </a:t>
            </a:r>
            <a:r>
              <a:rPr lang="en-US" dirty="0" err="1"/>
              <a:t>addcount</a:t>
            </a:r>
            <a:r>
              <a:rPr lang="en-US" dirty="0"/>
              <a:t>, CHANGE);</a:t>
            </a:r>
          </a:p>
          <a:p>
            <a:pPr marL="114300" indent="0">
              <a:buNone/>
            </a:pPr>
            <a:r>
              <a:rPr lang="en-US" dirty="0"/>
              <a:t>unsigned long </a:t>
            </a:r>
            <a:r>
              <a:rPr lang="en-US" dirty="0" err="1"/>
              <a:t>millis</a:t>
            </a:r>
            <a:r>
              <a:rPr lang="en-US" dirty="0"/>
              <a:t>();</a:t>
            </a:r>
          </a:p>
          <a:p>
            <a:pPr marL="114300" indent="0">
              <a:buNone/>
            </a:pPr>
            <a:r>
              <a:rPr lang="en-US" dirty="0"/>
              <a:t>long </a:t>
            </a:r>
            <a:r>
              <a:rPr lang="en-US" dirty="0" err="1"/>
              <a:t>startTime</a:t>
            </a:r>
            <a:r>
              <a:rPr lang="en-US" dirty="0"/>
              <a:t> = </a:t>
            </a:r>
            <a:r>
              <a:rPr lang="en-US" dirty="0" err="1"/>
              <a:t>millis</a:t>
            </a:r>
            <a:r>
              <a:rPr lang="en-US" dirty="0"/>
              <a:t>();</a:t>
            </a:r>
          </a:p>
          <a:p>
            <a:pPr marL="114300" indent="0">
              <a:buNone/>
            </a:pPr>
            <a:r>
              <a:rPr lang="en-US" dirty="0"/>
              <a:t>while(</a:t>
            </a:r>
            <a:r>
              <a:rPr lang="en-US" dirty="0" err="1"/>
              <a:t>millis</a:t>
            </a:r>
            <a:r>
              <a:rPr lang="en-US" dirty="0"/>
              <a:t>() &lt; </a:t>
            </a:r>
            <a:r>
              <a:rPr lang="en-US" dirty="0" err="1"/>
              <a:t>startTime</a:t>
            </a:r>
            <a:r>
              <a:rPr lang="en-US" dirty="0"/>
              <a:t> + period) {}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/>
              <a:t>detachInterrupt</a:t>
            </a:r>
            <a:r>
              <a:rPr lang="en-US" dirty="0"/>
              <a:t>(1);</a:t>
            </a:r>
          </a:p>
          <a:p>
            <a:pPr marL="114300" indent="0">
              <a:buNone/>
            </a:pPr>
            <a:r>
              <a:rPr lang="en-US" dirty="0"/>
              <a:t>}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void </a:t>
            </a:r>
            <a:r>
              <a:rPr lang="en-US" dirty="0" err="1"/>
              <a:t>RPMcalc</a:t>
            </a:r>
            <a:r>
              <a:rPr lang="en-US" dirty="0"/>
              <a:t>()</a:t>
            </a:r>
          </a:p>
          <a:p>
            <a:pPr marL="114300" indent="0">
              <a:buNone/>
            </a:pPr>
            <a:r>
              <a:rPr lang="en-US" dirty="0"/>
              <a:t>{</a:t>
            </a:r>
          </a:p>
          <a:p>
            <a:pPr marL="114300" indent="0">
              <a:buNone/>
            </a:pPr>
            <a:r>
              <a:rPr lang="en-US" dirty="0"/>
              <a:t>RPM=((counter/</a:t>
            </a:r>
            <a:r>
              <a:rPr lang="en-US" dirty="0" err="1"/>
              <a:t>jml_celah</a:t>
            </a:r>
            <a:r>
              <a:rPr lang="en-US" dirty="0"/>
              <a:t>)*60)/(period/1000); // Calculate revolutions per minute (RPM)</a:t>
            </a:r>
          </a:p>
          <a:p>
            <a:pPr marL="114300" indent="0">
              <a:buNone/>
            </a:pPr>
            <a:r>
              <a:rPr lang="en-US" dirty="0"/>
              <a:t>}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void </a:t>
            </a:r>
            <a:r>
              <a:rPr lang="en-US" dirty="0" err="1"/>
              <a:t>WindSpeed</a:t>
            </a:r>
            <a:r>
              <a:rPr lang="en-US" dirty="0"/>
              <a:t>()</a:t>
            </a:r>
          </a:p>
          <a:p>
            <a:pPr marL="114300" indent="0">
              <a:buNone/>
            </a:pPr>
            <a:r>
              <a:rPr lang="en-US" dirty="0" smtClean="0"/>
              <a:t>{</a:t>
            </a:r>
            <a:endParaRPr lang="en-US" dirty="0"/>
          </a:p>
        </p:txBody>
      </p:sp>
      <p:sp>
        <p:nvSpPr>
          <p:cNvPr id="5" name="Subtitle 3"/>
          <p:cNvSpPr txBox="1">
            <a:spLocks/>
          </p:cNvSpPr>
          <p:nvPr/>
        </p:nvSpPr>
        <p:spPr>
          <a:xfrm>
            <a:off x="3995936" y="1700808"/>
            <a:ext cx="4896544" cy="42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yne"/>
              <a:buAutoNum type="arabicPeriod"/>
              <a:defRPr sz="12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AutoNum type="alphaLcPeriod"/>
              <a:defRPr sz="12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AutoNum type="romanLcPeriod"/>
              <a:defRPr sz="12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AutoNum type="arabicPeriod"/>
              <a:defRPr sz="12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AutoNum type="alphaLcPeriod"/>
              <a:defRPr sz="12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AutoNum type="romanLcPeriod"/>
              <a:defRPr sz="12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AutoNum type="arabicPeriod"/>
              <a:defRPr sz="12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AutoNum type="alphaLcPeriod"/>
              <a:defRPr sz="12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AutoNum type="romanLcPeriod"/>
              <a:defRPr sz="12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pPr marL="114300" indent="0">
              <a:buNone/>
            </a:pPr>
            <a:r>
              <a:rPr lang="en-US" dirty="0" err="1"/>
              <a:t>speedwind</a:t>
            </a:r>
            <a:r>
              <a:rPr lang="en-US" dirty="0"/>
              <a:t> = ((2 * pi * radio * RPM)/60) / 1000; // Calculate wind speed on m/s</a:t>
            </a:r>
          </a:p>
          <a:p>
            <a:pPr marL="114300" indent="0">
              <a:buNone/>
            </a:pPr>
            <a:r>
              <a:rPr lang="en-US" dirty="0"/>
              <a:t>}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void </a:t>
            </a:r>
            <a:r>
              <a:rPr lang="en-US" dirty="0" err="1"/>
              <a:t>addcount</a:t>
            </a:r>
            <a:r>
              <a:rPr lang="en-US" dirty="0"/>
              <a:t>()</a:t>
            </a:r>
          </a:p>
          <a:p>
            <a:pPr marL="114300" indent="0">
              <a:buNone/>
            </a:pPr>
            <a:r>
              <a:rPr lang="en-US" dirty="0"/>
              <a:t>{</a:t>
            </a:r>
          </a:p>
          <a:p>
            <a:pPr marL="114300" indent="0">
              <a:buNone/>
            </a:pPr>
            <a:r>
              <a:rPr lang="en-US" dirty="0"/>
              <a:t>counter++;</a:t>
            </a:r>
          </a:p>
          <a:p>
            <a:pPr marL="11430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454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ANALISIS RANGKAIAN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1196752"/>
            <a:ext cx="3816424" cy="41044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859079" y="1851978"/>
            <a:ext cx="5314282" cy="403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22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Cara </a:t>
            </a:r>
            <a:r>
              <a:rPr lang="en-US" dirty="0" err="1" smtClean="0"/>
              <a:t>kerja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Cara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kerja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alat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yaitu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ketika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angin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berhembus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sensor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octocoupler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mendeteksi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kecepatan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angin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membaca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piringan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cakram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memanfaatkan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pembacaan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sinar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pemicu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on off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Optocoupler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Kemudian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sensor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mengirim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sinyal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mengirim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LCD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ditampilkan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sesuai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rumus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316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44500" indent="0">
              <a:buNone/>
            </a:pPr>
            <a:r>
              <a:rPr lang="id-ID" sz="2000" dirty="0" smtClean="0">
                <a:latin typeface="Times New Roman" pitchFamily="18" charset="0"/>
                <a:cs typeface="Times New Roman" pitchFamily="18" charset="0"/>
              </a:rPr>
              <a:t>Kesimpulan </a:t>
            </a:r>
            <a:r>
              <a:rPr lang="id-ID" sz="2000" dirty="0">
                <a:latin typeface="Times New Roman" pitchFamily="18" charset="0"/>
                <a:cs typeface="Times New Roman" pitchFamily="18" charset="0"/>
              </a:rPr>
              <a:t>yang dapat diambil dari proyek elektronika yang berjudul </a:t>
            </a:r>
            <a:r>
              <a:rPr lang="id-ID" sz="20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Pemantau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Kecepatan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Angin</a:t>
            </a:r>
            <a:r>
              <a:rPr lang="id-ID" sz="2000" dirty="0" smtClean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id-ID" sz="2000" dirty="0">
                <a:latin typeface="Times New Roman" pitchFamily="18" charset="0"/>
                <a:cs typeface="Times New Roman" pitchFamily="18" charset="0"/>
              </a:rPr>
              <a:t>adalah sebagai berikut :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id-ID" sz="2000" dirty="0">
                <a:latin typeface="Times New Roman" pitchFamily="18" charset="0"/>
                <a:cs typeface="Times New Roman" pitchFamily="18" charset="0"/>
              </a:rPr>
              <a:t>Alat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Pemantau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Kecepatan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Angin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000" dirty="0" smtClean="0">
                <a:latin typeface="Times New Roman" pitchFamily="18" charset="0"/>
                <a:cs typeface="Times New Roman" pitchFamily="18" charset="0"/>
              </a:rPr>
              <a:t>menggunakan </a:t>
            </a:r>
            <a:r>
              <a:rPr lang="id-ID" sz="2000" dirty="0">
                <a:latin typeface="Times New Roman" pitchFamily="18" charset="0"/>
                <a:cs typeface="Times New Roman" pitchFamily="18" charset="0"/>
              </a:rPr>
              <a:t>mikrokontroler bekerja dengan baik dan dapat menampilkan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waktu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000" dirty="0">
                <a:latin typeface="Times New Roman" pitchFamily="18" charset="0"/>
                <a:cs typeface="Times New Roman" pitchFamily="18" charset="0"/>
              </a:rPr>
              <a:t> yang diinginkan dan menampilkannya pada layer LCD.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id-ID" sz="2000" dirty="0">
                <a:latin typeface="Times New Roman" pitchFamily="18" charset="0"/>
                <a:cs typeface="Times New Roman" pitchFamily="18" charset="0"/>
              </a:rPr>
              <a:t>Hasil pengujian menunjukkan bahwa setiap komponen dapat bekerja dengan baik, dan akurasi setiap alat dapat diatur melalui kalibrasi agar mendapat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hasil</a:t>
            </a:r>
            <a:r>
              <a:rPr lang="id-ID" sz="2000" dirty="0">
                <a:latin typeface="Times New Roman" pitchFamily="18" charset="0"/>
                <a:cs typeface="Times New Roman" pitchFamily="18" charset="0"/>
              </a:rPr>
              <a:t> yang sesuai.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2561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96300" y="2566400"/>
            <a:ext cx="5951400" cy="1725200"/>
          </a:xfrm>
        </p:spPr>
        <p:txBody>
          <a:bodyPr/>
          <a:lstStyle/>
          <a:p>
            <a:pPr algn="ctr"/>
            <a:r>
              <a:rPr lang="en-US" altLang="ko-KR" sz="4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Terima</a:t>
            </a:r>
            <a:r>
              <a:rPr lang="en-US" altLang="ko-KR" sz="4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Kasih</a:t>
            </a:r>
            <a:endParaRPr lang="ko-KR" altLang="en-US" sz="4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90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err="1" smtClean="0">
                <a:solidFill>
                  <a:schemeClr val="tx1"/>
                </a:solidFill>
                <a:cs typeface="Arial" pitchFamily="34" charset="0"/>
              </a:rPr>
              <a:t>Gambar</a:t>
            </a:r>
            <a:r>
              <a:rPr lang="en-US" altLang="ko-KR" sz="28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Pemantau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Kecepatan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Angin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332" y="1268760"/>
            <a:ext cx="4824536" cy="547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4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err="1">
                <a:solidFill>
                  <a:schemeClr val="tx1"/>
                </a:solidFill>
                <a:cs typeface="Arial" pitchFamily="34" charset="0"/>
              </a:rPr>
              <a:t>Latar</a:t>
            </a:r>
            <a:r>
              <a:rPr lang="en-US" altLang="ko-KR" sz="3200" dirty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altLang="ko-KR" sz="3200" dirty="0" err="1">
                <a:solidFill>
                  <a:schemeClr val="tx1"/>
                </a:solidFill>
                <a:cs typeface="Arial" pitchFamily="34" charset="0"/>
              </a:rPr>
              <a:t>Belakang</a:t>
            </a:r>
            <a:r>
              <a:rPr lang="ko-KR" altLang="en-US" sz="3200" dirty="0">
                <a:solidFill>
                  <a:schemeClr val="tx1"/>
                </a:solidFill>
                <a:cs typeface="Arial" pitchFamily="34" charset="0"/>
              </a:rPr>
              <a:t/>
            </a:r>
            <a:br>
              <a:rPr lang="ko-KR" altLang="en-US" sz="3200" dirty="0">
                <a:solidFill>
                  <a:schemeClr val="tx1"/>
                </a:solidFill>
                <a:cs typeface="Arial" pitchFamily="34" charset="0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83568" y="1844824"/>
            <a:ext cx="7717500" cy="4226000"/>
          </a:xfrm>
        </p:spPr>
        <p:txBody>
          <a:bodyPr/>
          <a:lstStyle/>
          <a:p>
            <a:pPr marL="11430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Sektor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penerbangan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/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bandara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aktivitas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manusia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sangat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dipengaruhi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cuaca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penerbangan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cuaca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salah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satu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faktor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penting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penerbangan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pesawat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Cuaca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merupakan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fenomena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alam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dikendalikan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tetapi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dipantau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dianalisis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weather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monitoring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berdasarkan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arah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kecepatan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angin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Weather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monitoring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proses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memantau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menganalisis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data yang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diterima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jarak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jauh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sumbernya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1430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Iklim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cuaca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dianalisis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satelit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cuaca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didukung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Stasiun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Pemantau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Cuaca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AWS (Automatic Weather Station).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mempredikasi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cuaca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diperlukan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stasiun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pemantau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cuaca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terletak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lahan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luas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tersebar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 Indonesia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memerlukan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AWS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jumlah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banyak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memberikan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gambaran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iklim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cuaca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mendukung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penerbangan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1430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Penelitian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berfokus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perancangan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pengukuran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kecepatan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arah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angin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penelitian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mengukur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kecepatan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arah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angin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dibangun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Mega. 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7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RUMUSAN MASALAH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id-ID" sz="2000" dirty="0">
                <a:latin typeface="Times New Roman" pitchFamily="18" charset="0"/>
                <a:cs typeface="Times New Roman" pitchFamily="18" charset="0"/>
              </a:rPr>
              <a:t>Bagaimana solusi untuk memudahkan masyarakat dalam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membaca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kecepatan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udara</a:t>
            </a:r>
            <a:r>
              <a:rPr lang="id-ID" sz="20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id-ID" sz="2000" dirty="0">
                <a:latin typeface="Times New Roman" pitchFamily="18" charset="0"/>
                <a:cs typeface="Times New Roman" pitchFamily="18" charset="0"/>
              </a:rPr>
              <a:t>Bagaimana cara kerja sistem pengoperasian peralatan elektronik berbasis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Mikrokontroler</a:t>
            </a:r>
            <a:r>
              <a:rPr lang="id-ID" sz="2000" dirty="0">
                <a:latin typeface="Times New Roman" pitchFamily="18" charset="0"/>
                <a:cs typeface="Times New Roman" pitchFamily="18" charset="0"/>
              </a:rPr>
              <a:t> pada proyek ini?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id-ID" sz="2000" dirty="0">
                <a:latin typeface="Times New Roman" pitchFamily="18" charset="0"/>
                <a:cs typeface="Times New Roman" pitchFamily="18" charset="0"/>
              </a:rPr>
              <a:t>Bagaimana cara membuat sistem pengoperasian peralatan elektronik berbasis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Mickrokontroler</a:t>
            </a:r>
            <a:r>
              <a:rPr lang="id-ID" sz="2000" dirty="0">
                <a:latin typeface="Times New Roman" pitchFamily="18" charset="0"/>
                <a:cs typeface="Times New Roman" pitchFamily="18" charset="0"/>
              </a:rPr>
              <a:t> ini</a:t>
            </a:r>
            <a:r>
              <a:rPr lang="id-ID" sz="20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37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4499992" y="1628800"/>
            <a:ext cx="1008112" cy="4032448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23528" y="1628800"/>
            <a:ext cx="1080120" cy="4032448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Tujuan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idx="2"/>
          </p:nvPr>
        </p:nvSpPr>
        <p:spPr>
          <a:xfrm>
            <a:off x="1547664" y="2276872"/>
            <a:ext cx="2741700" cy="719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mengetahui</a:t>
            </a:r>
            <a:r>
              <a:rPr lang="en-US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cara</a:t>
            </a:r>
            <a:r>
              <a:rPr lang="en-US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kerja</a:t>
            </a:r>
            <a:r>
              <a:rPr lang="en-US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alat</a:t>
            </a:r>
            <a:r>
              <a:rPr lang="en-US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idx="3"/>
          </p:nvPr>
        </p:nvSpPr>
        <p:spPr>
          <a:xfrm>
            <a:off x="527326" y="2196467"/>
            <a:ext cx="678900" cy="9328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idx="4"/>
          </p:nvPr>
        </p:nvSpPr>
        <p:spPr>
          <a:xfrm>
            <a:off x="1619672" y="4365104"/>
            <a:ext cx="2741700" cy="719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merancang</a:t>
            </a:r>
            <a:r>
              <a:rPr lang="en-US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membuat</a:t>
            </a:r>
            <a:r>
              <a:rPr lang="en-US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alat</a:t>
            </a:r>
            <a:r>
              <a:rPr lang="en-US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 idx="6"/>
          </p:nvPr>
        </p:nvSpPr>
        <p:spPr>
          <a:xfrm>
            <a:off x="525784" y="4230467"/>
            <a:ext cx="678900" cy="9328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 idx="9"/>
          </p:nvPr>
        </p:nvSpPr>
        <p:spPr>
          <a:xfrm>
            <a:off x="4699232" y="2424192"/>
            <a:ext cx="677100" cy="9328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itle 8"/>
          <p:cNvSpPr>
            <a:spLocks noGrp="1"/>
          </p:cNvSpPr>
          <p:nvPr>
            <p:ph type="title" idx="7"/>
          </p:nvPr>
        </p:nvSpPr>
        <p:spPr>
          <a:xfrm>
            <a:off x="5652120" y="2204864"/>
            <a:ext cx="3384376" cy="144016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mengetahui</a:t>
            </a:r>
            <a:r>
              <a:rPr lang="en-US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menerapkan</a:t>
            </a:r>
            <a:r>
              <a:rPr lang="en-US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 </a:t>
            </a:r>
            <a:r>
              <a:rPr lang="en-US" b="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pembuatan</a:t>
            </a:r>
            <a:r>
              <a:rPr lang="en-US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alat</a:t>
            </a:r>
            <a:r>
              <a:rPr lang="en-US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4518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KOMPONEN</a:t>
            </a:r>
          </a:p>
        </p:txBody>
      </p:sp>
      <p:pic>
        <p:nvPicPr>
          <p:cNvPr id="11" name="Picture 10" descr="gambar 6&#10;"/>
          <p:cNvPicPr/>
          <p:nvPr/>
        </p:nvPicPr>
        <p:blipFill>
          <a:blip r:embed="rId2" cstate="print"/>
          <a:srcRect/>
          <a:stretch/>
        </p:blipFill>
        <p:spPr>
          <a:xfrm>
            <a:off x="755576" y="1605996"/>
            <a:ext cx="2592288" cy="1606980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 rotWithShape="1">
          <a:blip r:embed="rId3" cstate="print"/>
          <a:srcRect t="16606" b="18119"/>
          <a:stretch/>
        </p:blipFill>
        <p:spPr>
          <a:xfrm>
            <a:off x="3635895" y="1605996"/>
            <a:ext cx="2826415" cy="16069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22" b="13333"/>
          <a:stretch/>
        </p:blipFill>
        <p:spPr>
          <a:xfrm>
            <a:off x="755576" y="3933056"/>
            <a:ext cx="2592288" cy="160698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99592" y="3236315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Mega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35896" y="3267489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LCD(Liquid Crystal Digital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30603" y="3933056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Universal wind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sensor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(Model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JL-FS2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99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PERENCANAAN</a:t>
            </a:r>
          </a:p>
        </p:txBody>
      </p:sp>
      <p:pic>
        <p:nvPicPr>
          <p:cNvPr id="4" name="image17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3849" y="1412776"/>
            <a:ext cx="1819954" cy="515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21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ALIR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900915" y="1277628"/>
            <a:ext cx="2749234" cy="5517232"/>
            <a:chOff x="4203210" y="1340768"/>
            <a:chExt cx="2749234" cy="5517232"/>
          </a:xfrm>
        </p:grpSpPr>
        <p:sp>
          <p:nvSpPr>
            <p:cNvPr id="6" name="Oval 5"/>
            <p:cNvSpPr/>
            <p:nvPr/>
          </p:nvSpPr>
          <p:spPr>
            <a:xfrm>
              <a:off x="4788024" y="1340768"/>
              <a:ext cx="1600820" cy="64189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Mulai</a:t>
              </a:r>
              <a:endPara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Flowchart: Preparation 6"/>
            <p:cNvSpPr/>
            <p:nvPr/>
          </p:nvSpPr>
          <p:spPr>
            <a:xfrm>
              <a:off x="4203210" y="2276872"/>
              <a:ext cx="2749234" cy="766317"/>
            </a:xfrm>
            <a:prstGeom prst="flowChartPreparati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d-ID" sz="11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INISIALISASI </a:t>
              </a:r>
              <a:r>
                <a:rPr lang="id-ID" sz="11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SENSOR </a:t>
              </a:r>
              <a:r>
                <a:rPr lang="id-ID" sz="11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KECEPATAN ANGIN</a:t>
              </a:r>
              <a:endParaRPr lang="en-US" sz="1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869284" y="3356992"/>
              <a:ext cx="1461618" cy="64189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d-ID" sz="11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MEMBACA DATA SENSOR</a:t>
              </a:r>
              <a:endParaRPr lang="en-US" sz="1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869284" y="4322564"/>
              <a:ext cx="1461618" cy="64189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d-ID" sz="11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MENYALAKAN LCD</a:t>
              </a:r>
              <a:endParaRPr lang="en-US" sz="1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915396" y="5258668"/>
              <a:ext cx="1461618" cy="64189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d-ID" sz="11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MENAMPILKAN DATA PADA LCD</a:t>
              </a:r>
              <a:endParaRPr lang="en-US" sz="1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843388" y="6216104"/>
              <a:ext cx="1600820" cy="64189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SELESAI</a:t>
              </a:r>
              <a:endPara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Right Arrow 11"/>
            <p:cNvSpPr/>
            <p:nvPr/>
          </p:nvSpPr>
          <p:spPr>
            <a:xfrm rot="5400000" flipV="1">
              <a:off x="5456077" y="1772816"/>
              <a:ext cx="288032" cy="720080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Right Arrow 12"/>
            <p:cNvSpPr/>
            <p:nvPr/>
          </p:nvSpPr>
          <p:spPr>
            <a:xfrm rot="5400000" flipV="1">
              <a:off x="5456077" y="2827165"/>
              <a:ext cx="288032" cy="720080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 rot="5400000" flipV="1">
              <a:off x="5433811" y="3792364"/>
              <a:ext cx="288032" cy="720080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Right Arrow 14"/>
            <p:cNvSpPr/>
            <p:nvPr/>
          </p:nvSpPr>
          <p:spPr>
            <a:xfrm rot="5400000" flipV="1">
              <a:off x="5502189" y="4734992"/>
              <a:ext cx="288032" cy="720080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Right Arrow 15"/>
            <p:cNvSpPr/>
            <p:nvPr/>
          </p:nvSpPr>
          <p:spPr>
            <a:xfrm rot="5400000" flipV="1">
              <a:off x="5499782" y="5728320"/>
              <a:ext cx="288032" cy="720080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972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13200" y="2033367"/>
            <a:ext cx="4650888" cy="4226000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# define </a:t>
            </a:r>
            <a:r>
              <a:rPr lang="en-US" dirty="0" err="1"/>
              <a:t>windPin</a:t>
            </a:r>
            <a:r>
              <a:rPr lang="en-US" dirty="0"/>
              <a:t> 2</a:t>
            </a:r>
          </a:p>
          <a:p>
            <a:pPr marL="114300" indent="0">
              <a:buNone/>
            </a:pPr>
            <a:r>
              <a:rPr lang="en-US" dirty="0"/>
              <a:t>#include &lt;</a:t>
            </a:r>
            <a:r>
              <a:rPr lang="en-US" dirty="0" err="1"/>
              <a:t>Wire.h</a:t>
            </a:r>
            <a:r>
              <a:rPr lang="en-US" dirty="0"/>
              <a:t>&gt;</a:t>
            </a:r>
          </a:p>
          <a:p>
            <a:pPr marL="114300" indent="0">
              <a:buNone/>
            </a:pPr>
            <a:r>
              <a:rPr lang="en-US" dirty="0"/>
              <a:t>#include &lt;LiquidCrystal_I2C.h&gt;</a:t>
            </a:r>
          </a:p>
          <a:p>
            <a:pPr marL="114300" indent="0">
              <a:buNone/>
            </a:pPr>
            <a:r>
              <a:rPr lang="en-US" dirty="0"/>
              <a:t>LiquidCrystal_I2C </a:t>
            </a:r>
            <a:r>
              <a:rPr lang="en-US" dirty="0" err="1"/>
              <a:t>lcd</a:t>
            </a:r>
            <a:r>
              <a:rPr lang="en-US" dirty="0"/>
              <a:t>(0x27, 16, 2);</a:t>
            </a:r>
          </a:p>
          <a:p>
            <a:pPr marL="114300" indent="0">
              <a:buNone/>
            </a:pPr>
            <a:r>
              <a:rPr lang="en-US" dirty="0"/>
              <a:t>// Constants definitions</a:t>
            </a:r>
          </a:p>
          <a:p>
            <a:pPr marL="114300" indent="0">
              <a:buNone/>
            </a:pPr>
            <a:r>
              <a:rPr lang="en-US" dirty="0" err="1"/>
              <a:t>const</a:t>
            </a:r>
            <a:r>
              <a:rPr lang="en-US" dirty="0"/>
              <a:t> float pi = 3.14159265; // pi number</a:t>
            </a:r>
          </a:p>
          <a:p>
            <a:pPr marL="114300" indent="0">
              <a:buNone/>
            </a:pPr>
            <a:r>
              <a:rPr lang="en-US" dirty="0" err="1"/>
              <a:t>int</a:t>
            </a:r>
            <a:r>
              <a:rPr lang="en-US" dirty="0"/>
              <a:t> period = 1000; // Measurement period (</a:t>
            </a:r>
            <a:r>
              <a:rPr lang="en-US" dirty="0" err="1"/>
              <a:t>miliseconds</a:t>
            </a:r>
            <a:r>
              <a:rPr lang="en-US" dirty="0"/>
              <a:t>)</a:t>
            </a:r>
          </a:p>
          <a:p>
            <a:pPr marL="11430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delaytime</a:t>
            </a:r>
            <a:r>
              <a:rPr lang="en-US" dirty="0"/>
              <a:t> = 1000; // Time between samples (</a:t>
            </a:r>
            <a:r>
              <a:rPr lang="en-US" dirty="0" err="1"/>
              <a:t>miliseconds</a:t>
            </a:r>
            <a:r>
              <a:rPr lang="en-US" dirty="0"/>
              <a:t>)</a:t>
            </a:r>
          </a:p>
          <a:p>
            <a:pPr marL="114300" indent="0">
              <a:buNone/>
            </a:pPr>
            <a:r>
              <a:rPr lang="en-US" dirty="0" err="1"/>
              <a:t>int</a:t>
            </a:r>
            <a:r>
              <a:rPr lang="en-US" dirty="0"/>
              <a:t> radio = 90; // Distance from center windmill to outer cup (mm)</a:t>
            </a:r>
          </a:p>
          <a:p>
            <a:pPr marL="11430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jml_celah</a:t>
            </a:r>
            <a:r>
              <a:rPr lang="en-US" dirty="0"/>
              <a:t> = 18; //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celah</a:t>
            </a:r>
            <a:r>
              <a:rPr lang="en-US" dirty="0"/>
              <a:t> sensor</a:t>
            </a:r>
          </a:p>
          <a:p>
            <a:pPr marL="114300" indent="0">
              <a:buNone/>
            </a:pPr>
            <a:r>
              <a:rPr lang="en-US" dirty="0"/>
              <a:t>// Variable definitions</a:t>
            </a:r>
          </a:p>
          <a:p>
            <a:pPr marL="114300" indent="0">
              <a:buNone/>
            </a:pPr>
            <a:r>
              <a:rPr lang="en-US" dirty="0"/>
              <a:t>unsigned </a:t>
            </a:r>
            <a:r>
              <a:rPr lang="en-US" dirty="0" err="1"/>
              <a:t>int</a:t>
            </a:r>
            <a:r>
              <a:rPr lang="en-US" dirty="0"/>
              <a:t> Sample = 0; // Sample number</a:t>
            </a:r>
          </a:p>
          <a:p>
            <a:pPr marL="114300" indent="0">
              <a:buNone/>
            </a:pPr>
            <a:r>
              <a:rPr lang="en-US" dirty="0"/>
              <a:t>unsigned </a:t>
            </a:r>
            <a:r>
              <a:rPr lang="en-US" dirty="0" err="1"/>
              <a:t>int</a:t>
            </a:r>
            <a:r>
              <a:rPr lang="en-US" dirty="0"/>
              <a:t> counter = 0; // B/W counter for sensor</a:t>
            </a:r>
          </a:p>
          <a:p>
            <a:pPr marL="114300" indent="0">
              <a:buNone/>
            </a:pPr>
            <a:r>
              <a:rPr lang="en-US" dirty="0"/>
              <a:t>unsigned </a:t>
            </a:r>
            <a:r>
              <a:rPr lang="en-US" dirty="0" err="1"/>
              <a:t>int</a:t>
            </a:r>
            <a:r>
              <a:rPr lang="en-US" dirty="0"/>
              <a:t> RPM = 0; // Revolutions per minute</a:t>
            </a:r>
          </a:p>
          <a:p>
            <a:pPr marL="114300" indent="0">
              <a:buNone/>
            </a:pPr>
            <a:r>
              <a:rPr lang="en-US" dirty="0"/>
              <a:t>float </a:t>
            </a:r>
            <a:r>
              <a:rPr lang="en-US" dirty="0" err="1"/>
              <a:t>speedwind</a:t>
            </a:r>
            <a:r>
              <a:rPr lang="en-US" dirty="0"/>
              <a:t> = 0; // Wind speed (m/s)</a:t>
            </a:r>
          </a:p>
          <a:p>
            <a:pPr marL="114300" indent="0">
              <a:buNone/>
            </a:pPr>
            <a:r>
              <a:rPr lang="en-US" dirty="0"/>
              <a:t>void setup()</a:t>
            </a:r>
          </a:p>
          <a:p>
            <a:pPr marL="114300" indent="0">
              <a:buNone/>
            </a:pPr>
            <a:r>
              <a:rPr lang="en-US" dirty="0"/>
              <a:t>{</a:t>
            </a:r>
          </a:p>
          <a:p>
            <a:pPr marL="114300" indent="0">
              <a:buNone/>
            </a:pPr>
            <a:r>
              <a:rPr lang="en-US" dirty="0"/>
              <a:t>// Set the pins</a:t>
            </a:r>
          </a:p>
          <a:p>
            <a:pPr marL="114300" indent="0">
              <a:buNone/>
            </a:pPr>
            <a:r>
              <a:rPr lang="en-US" dirty="0" err="1"/>
              <a:t>pinMode</a:t>
            </a:r>
            <a:r>
              <a:rPr lang="en-US" dirty="0"/>
              <a:t>(2, INPUT);</a:t>
            </a:r>
          </a:p>
          <a:p>
            <a:pPr marL="114300" indent="0">
              <a:buNone/>
            </a:pPr>
            <a:r>
              <a:rPr lang="en-US" dirty="0" err="1"/>
              <a:t>digitalWrite</a:t>
            </a:r>
            <a:r>
              <a:rPr lang="en-US" dirty="0"/>
              <a:t>(2, HIGH);</a:t>
            </a:r>
          </a:p>
          <a:p>
            <a:pPr marL="114300" indent="0">
              <a:buNone/>
            </a:pPr>
            <a:r>
              <a:rPr lang="en-US" dirty="0" err="1"/>
              <a:t>lcd.init</a:t>
            </a:r>
            <a:r>
              <a:rPr lang="en-US" dirty="0"/>
              <a:t>();</a:t>
            </a:r>
          </a:p>
          <a:p>
            <a:pPr marL="114300" indent="0">
              <a:buNone/>
            </a:pPr>
            <a:r>
              <a:rPr lang="en-US" dirty="0" err="1"/>
              <a:t>lcd.backlight</a:t>
            </a:r>
            <a:r>
              <a:rPr lang="en-US" dirty="0"/>
              <a:t>();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41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nd Energy Supplier Pitch Deck by Slidesgo">
  <a:themeElements>
    <a:clrScheme name="Simple Light">
      <a:dk1>
        <a:srgbClr val="2E3338"/>
      </a:dk1>
      <a:lt1>
        <a:srgbClr val="F6EFDC"/>
      </a:lt1>
      <a:dk2>
        <a:srgbClr val="164A4A"/>
      </a:dk2>
      <a:lt2>
        <a:srgbClr val="3F4853"/>
      </a:lt2>
      <a:accent1>
        <a:srgbClr val="81B5A8"/>
      </a:accent1>
      <a:accent2>
        <a:srgbClr val="ADDBD0"/>
      </a:accent2>
      <a:accent3>
        <a:srgbClr val="454318"/>
      </a:accent3>
      <a:accent4>
        <a:srgbClr val="FFFFFF"/>
      </a:accent4>
      <a:accent5>
        <a:srgbClr val="FFFFFF"/>
      </a:accent5>
      <a:accent6>
        <a:srgbClr val="FFFFFF"/>
      </a:accent6>
      <a:hlink>
        <a:srgbClr val="2E33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Wind Energy Supplier Pitch Deck by Slidesgo</Template>
  <TotalTime>485</TotalTime>
  <Words>584</Words>
  <Application>Microsoft Office PowerPoint</Application>
  <PresentationFormat>On-screen Show (4:3)</PresentationFormat>
  <Paragraphs>140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Wind Energy Supplier Pitch Deck by Slidesgo</vt:lpstr>
      <vt:lpstr>Slidesgo Final Pages</vt:lpstr>
      <vt:lpstr>Pemantau Kecepatan Angin</vt:lpstr>
      <vt:lpstr>Gambar Pemantau Kecepatan Angin</vt:lpstr>
      <vt:lpstr>Latar Belakang </vt:lpstr>
      <vt:lpstr>RUMUSAN MASALAH</vt:lpstr>
      <vt:lpstr>Tujuan</vt:lpstr>
      <vt:lpstr>KOMPONEN</vt:lpstr>
      <vt:lpstr>PERENCANAAN</vt:lpstr>
      <vt:lpstr>DIAGRAM ALIR</vt:lpstr>
      <vt:lpstr>Program</vt:lpstr>
      <vt:lpstr>Program</vt:lpstr>
      <vt:lpstr>Program</vt:lpstr>
      <vt:lpstr>ANALISIS RANGKAIAN</vt:lpstr>
      <vt:lpstr>Cara kerja</vt:lpstr>
      <vt:lpstr>KESIMPULAN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Farhan</dc:creator>
  <cp:lastModifiedBy>ASUS</cp:lastModifiedBy>
  <cp:revision>22</cp:revision>
  <dcterms:created xsi:type="dcterms:W3CDTF">2022-12-07T14:29:16Z</dcterms:created>
  <dcterms:modified xsi:type="dcterms:W3CDTF">2023-01-11T14:59:35Z</dcterms:modified>
</cp:coreProperties>
</file>