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422" r:id="rId3"/>
    <p:sldId id="425" r:id="rId4"/>
    <p:sldId id="424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0641" autoAdjust="0"/>
  </p:normalViewPr>
  <p:slideViewPr>
    <p:cSldViewPr>
      <p:cViewPr varScale="1">
        <p:scale>
          <a:sx n="131" d="100"/>
          <a:sy n="131" d="100"/>
        </p:scale>
        <p:origin x="96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D6D8-3881-4A49-89BD-5D646454DBAA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638F-6A02-4C9A-A674-CB21B6766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5324-D5F7-4C71-B24B-9E003790BD20}" type="datetimeFigureOut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623D-2CEB-4FB0-81A5-13DEFA1A9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8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2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07D20A-5434-4239-AC5F-4EF1589727A0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A41-6CAA-411F-A70B-0E5561A58C8A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16A9-9EA5-4028-9BB6-71213DE5E1E1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685-25DA-4EA5-890E-3B34D4CDB859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4855A3-D8EC-4707-AA9D-C7DA47A84D51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A7E-6B74-489A-9D71-F613BCE3A4CA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8AE-9ED4-4A31-BFB8-EBC0520016D1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CCA7-69C8-4923-B2DB-61967B5373EC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86C-2D22-47BE-AA17-C88C4FEE9D05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D8D-2C04-40C1-AEE6-AC5E9833BF84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216-D563-4FE6-AA79-0925DA609F0D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329061-F4E7-40DC-9072-78367439C9F9}" type="datetime1">
              <a:rPr lang="ko-KR" altLang="en-US" smtClean="0"/>
              <a:pPr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7836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cs typeface="Arial" pitchFamily="34" charset="0"/>
              </a:rPr>
              <a:t>HW01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Checksum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Input file: input.txt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랜덤하게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Alphabet(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대문자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과 숫자로 이루어진 문장을 생성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문장 길이는 정해져 있지 않음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단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input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파일이 비어있지 않음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Input </a:t>
            </a:r>
            <a:r>
              <a:rPr lang="ko-KR" altLang="en-US" sz="2400" dirty="0" err="1" smtClean="0">
                <a:latin typeface="Arial" pitchFamily="34" charset="0"/>
                <a:cs typeface="Arial" pitchFamily="34" charset="0"/>
              </a:rPr>
              <a:t>파일안의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각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character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8bit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값으로 변환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값은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이므로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even parity 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를 추가해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변환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even parity</a:t>
            </a:r>
            <a:r>
              <a:rPr lang="ko-KR" alt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는 오른쪽에 추가함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16bit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단위로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checksum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계산 후 결과값을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output_checksum.txt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로 출력함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&amp; A </a:t>
            </a:r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 smtClean="0">
                <a:latin typeface="Arial" pitchFamily="34" charset="0"/>
                <a:cs typeface="Arial" pitchFamily="34" charset="0"/>
              </a:rPr>
              <a:t>Checksum </a:t>
            </a:r>
            <a:r>
              <a:rPr lang="ko-KR" altLang="en-US" sz="2100" dirty="0" smtClean="0">
                <a:latin typeface="Arial" pitchFamily="34" charset="0"/>
                <a:cs typeface="Arial" pitchFamily="34" charset="0"/>
              </a:rPr>
              <a:t>계산 시</a:t>
            </a:r>
            <a:r>
              <a:rPr lang="en-US" altLang="ko-KR" sz="2100" dirty="0" smtClean="0">
                <a:latin typeface="Arial" pitchFamily="34" charset="0"/>
                <a:cs typeface="Arial" pitchFamily="34" charset="0"/>
              </a:rPr>
              <a:t>, 16bit </a:t>
            </a:r>
            <a:r>
              <a:rPr lang="ko-KR" altLang="en-US" sz="2100" dirty="0">
                <a:latin typeface="Arial" pitchFamily="34" charset="0"/>
                <a:cs typeface="Arial" pitchFamily="34" charset="0"/>
              </a:rPr>
              <a:t>단위로 </a:t>
            </a:r>
            <a:r>
              <a:rPr lang="ko-KR" altLang="en-US" sz="2100" dirty="0" smtClean="0">
                <a:latin typeface="Arial" pitchFamily="34" charset="0"/>
                <a:cs typeface="Arial" pitchFamily="34" charset="0"/>
              </a:rPr>
              <a:t>떨어지지 않는 데이터는 오른쪽에 </a:t>
            </a:r>
            <a:r>
              <a:rPr lang="en-US" altLang="ko-KR" sz="2100" dirty="0" smtClean="0">
                <a:latin typeface="Arial" pitchFamily="34" charset="0"/>
                <a:cs typeface="Arial" pitchFamily="34" charset="0"/>
              </a:rPr>
              <a:t>8bit</a:t>
            </a:r>
            <a:r>
              <a:rPr lang="ko-KR" altLang="en-US" sz="2100" dirty="0" smtClean="0"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21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2100" dirty="0" smtClean="0">
                <a:latin typeface="Arial" pitchFamily="34" charset="0"/>
                <a:cs typeface="Arial" pitchFamily="34" charset="0"/>
              </a:rPr>
              <a:t>으로</a:t>
            </a:r>
            <a:r>
              <a:rPr lang="en-US" altLang="ko-KR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100" dirty="0" smtClean="0">
                <a:latin typeface="Arial" pitchFamily="34" charset="0"/>
                <a:cs typeface="Arial" pitchFamily="34" charset="0"/>
              </a:rPr>
              <a:t>추가해 계산함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Input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파일에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만 저장되어 있다면 </a:t>
            </a:r>
            <a:r>
              <a:rPr lang="en-US" altLang="ko-KR" sz="1500" dirty="0" smtClean="0">
                <a:latin typeface="Arial" pitchFamily="34" charset="0"/>
                <a:cs typeface="Arial" pitchFamily="34" charset="0"/>
              </a:rPr>
              <a:t>A0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라고 가정하고 </a:t>
            </a:r>
            <a:r>
              <a:rPr lang="ko-KR" altLang="en-US" sz="1500" dirty="0" smtClean="0">
                <a:latin typeface="Arial" pitchFamily="34" charset="0"/>
                <a:cs typeface="Arial" pitchFamily="34" charset="0"/>
              </a:rPr>
              <a:t>계산함</a:t>
            </a:r>
            <a:endParaRPr lang="en-US" altLang="ko-KR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제출 파일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및 형식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Source code 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작성한 프로그램 소스코드 </a:t>
            </a:r>
            <a:endParaRPr lang="en-US" altLang="ko-KR" sz="2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파일명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Checksum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으로 </a:t>
            </a:r>
            <a:r>
              <a:rPr lang="ko-KR" altLang="en-US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할것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checksum.java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소스 코드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파일만 업로드 할 것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사용 매뉴얼 및 테스트 문서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 code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사용 매뉴얼과 실행 결과값을 포함하는 테스트 문서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파일명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manual_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test_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endParaRPr lang="en-US" altLang="ko-K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Programming language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사용할 것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제출 기한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26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일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시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제출 방법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.zip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형식으로 압축하여 제출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23814</TotalTime>
  <Words>174</Words>
  <Application>Microsoft Office PowerPoint</Application>
  <PresentationFormat>화면 슬라이드 쇼(4:3)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HW01</vt:lpstr>
      <vt:lpstr>Checksum</vt:lpstr>
      <vt:lpstr>Q &amp; A  </vt:lpstr>
      <vt:lpstr>제출 파일 및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yhoon</dc:creator>
  <cp:lastModifiedBy>Admin</cp:lastModifiedBy>
  <cp:revision>2249</cp:revision>
  <cp:lastPrinted>2011-02-11T01:31:22Z</cp:lastPrinted>
  <dcterms:created xsi:type="dcterms:W3CDTF">2010-03-08T12:07:24Z</dcterms:created>
  <dcterms:modified xsi:type="dcterms:W3CDTF">2020-04-06T14:20:15Z</dcterms:modified>
</cp:coreProperties>
</file>