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handoutMasterIdLst>
    <p:handoutMasterId r:id="rId5"/>
  </p:handoutMasterIdLst>
  <p:sldIdLst>
    <p:sldId id="256" r:id="rId2"/>
    <p:sldId id="422" r:id="rId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70641" autoAdjust="0"/>
  </p:normalViewPr>
  <p:slideViewPr>
    <p:cSldViewPr>
      <p:cViewPr varScale="1">
        <p:scale>
          <a:sx n="55" d="100"/>
          <a:sy n="55" d="100"/>
        </p:scale>
        <p:origin x="122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98" y="-10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D6D8-3881-4A49-89BD-5D646454DBA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638F-6A02-4C9A-A674-CB21B6766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5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95324-D5F7-4C71-B24B-9E003790BD20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623D-2CEB-4FB0-81A5-13DEFA1A9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8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07D20A-5434-4239-AC5F-4EF1589727A0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A41-6CAA-411F-A70B-0E5561A58C8A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16A9-9EA5-4028-9BB6-71213DE5E1E1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685-25DA-4EA5-890E-3B34D4CDB859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4855A3-D8EC-4707-AA9D-C7DA47A84D51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0A7E-6B74-489A-9D71-F613BCE3A4CA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8AE-9ED4-4A31-BFB8-EBC0520016D1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CCA7-69C8-4923-B2DB-61967B5373EC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286C-2D22-47BE-AA17-C88C4FEE9D05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CD8D-2C04-40C1-AEE6-AC5E9833BF84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8216-D563-4FE6-AA79-0925DA609F0D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329061-F4E7-40DC-9072-78367439C9F9}" type="datetime1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7836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latin typeface="Arial" pitchFamily="34" charset="0"/>
                <a:cs typeface="Arial" pitchFamily="34" charset="0"/>
              </a:rPr>
              <a:t>HW02</a:t>
            </a:r>
            <a:endParaRPr lang="ko-KR" alt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>
            <a:norm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HW02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+mn-ea"/>
                <a:cs typeface="Arial" pitchFamily="34" charset="0"/>
              </a:rPr>
              <a:t>한 번에 하나의 클라이언트와 통신 가능한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TCP 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에코 서버 및 클라이언트 프로그램을 작성하시오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 </a:t>
            </a:r>
          </a:p>
          <a:p>
            <a:pPr lvl="1"/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프로그램은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C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프로그래밍 언어를 기반으로 작성한다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. 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2000" dirty="0" smtClean="0">
              <a:latin typeface="+mn-ea"/>
              <a:cs typeface="Arial" pitchFamily="34" charset="0"/>
            </a:endParaRPr>
          </a:p>
          <a:p>
            <a:r>
              <a:rPr lang="ko-KR" altLang="en-US" sz="2000" dirty="0" smtClean="0">
                <a:latin typeface="+mn-ea"/>
                <a:cs typeface="Arial" pitchFamily="34" charset="0"/>
              </a:rPr>
              <a:t>작성한 프로그램에 대해 아래의 내용을 보고서로 작성하시오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 </a:t>
            </a:r>
            <a:endParaRPr lang="en-US" altLang="ko-KR" sz="2000" dirty="0">
              <a:latin typeface="+mn-ea"/>
              <a:cs typeface="Arial" pitchFamily="34" charset="0"/>
            </a:endParaRP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TCP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기반 에코 서버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/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클라이언트 프로그램의 기능 검증 및 검증 환경</a:t>
            </a:r>
            <a:endParaRPr lang="en-US" altLang="ko-KR" sz="18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UDP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에코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서버 및 클라이언트 프로그램을 작성했을 때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, TCP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기반 프로그램과의 차이점 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2000" dirty="0" smtClean="0">
              <a:latin typeface="+mn-ea"/>
              <a:cs typeface="Arial" pitchFamily="34" charset="0"/>
            </a:endParaRPr>
          </a:p>
          <a:p>
            <a:r>
              <a:rPr lang="ko-KR" altLang="en-US" sz="2000" dirty="0" smtClean="0">
                <a:latin typeface="+mn-ea"/>
                <a:cs typeface="Arial" pitchFamily="34" charset="0"/>
              </a:rPr>
              <a:t>보고서는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표지 외 최대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5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장으로 작성</a:t>
            </a:r>
            <a:endParaRPr lang="en-US" altLang="ko-KR" sz="2000" dirty="0" smtClean="0">
              <a:latin typeface="+mn-ea"/>
              <a:cs typeface="Arial" pitchFamily="34" charset="0"/>
            </a:endParaRPr>
          </a:p>
          <a:p>
            <a:r>
              <a:rPr lang="ko-KR" altLang="en-US" sz="2000" dirty="0" smtClean="0">
                <a:latin typeface="+mn-ea"/>
                <a:cs typeface="Arial" pitchFamily="34" charset="0"/>
              </a:rPr>
              <a:t>보고서에 소스 코드는 포함시키지 말 것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 </a:t>
            </a:r>
            <a:r>
              <a:rPr lang="ko-KR" altLang="en-US" sz="2000" dirty="0" err="1" smtClean="0">
                <a:latin typeface="+mn-ea"/>
                <a:cs typeface="Arial" pitchFamily="34" charset="0"/>
              </a:rPr>
              <a:t>플로우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 차트 등은 포함 가능</a:t>
            </a:r>
            <a:endParaRPr lang="en-US" altLang="ko-KR" sz="2000" dirty="0" smtClean="0">
              <a:latin typeface="+mn-ea"/>
              <a:cs typeface="Arial" pitchFamily="34" charset="0"/>
            </a:endParaRPr>
          </a:p>
          <a:p>
            <a:r>
              <a:rPr lang="ko-KR" altLang="en-US" sz="2000" dirty="0" smtClean="0">
                <a:latin typeface="+mn-ea"/>
                <a:cs typeface="Arial" pitchFamily="34" charset="0"/>
              </a:rPr>
              <a:t>소스 코드와 보고서는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“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학번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_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이름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.zip”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으로 압축하여 제출</a:t>
            </a:r>
            <a:endParaRPr lang="en-US" altLang="ko-KR" sz="2000" dirty="0" smtClean="0">
              <a:latin typeface="+mn-ea"/>
              <a:cs typeface="Arial" pitchFamily="34" charset="0"/>
            </a:endParaRPr>
          </a:p>
          <a:p>
            <a:r>
              <a:rPr lang="ko-KR" altLang="en-US" sz="2000" dirty="0" smtClean="0">
                <a:latin typeface="+mn-ea"/>
                <a:cs typeface="Arial" pitchFamily="34" charset="0"/>
              </a:rPr>
              <a:t>제출 기한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: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2020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년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5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월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24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일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(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일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)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24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시 </a:t>
            </a:r>
            <a:endParaRPr lang="en-US" altLang="ko-KR" sz="2000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23828</TotalTime>
  <Words>105</Words>
  <Application>Microsoft Office PowerPoint</Application>
  <PresentationFormat>화면 슬라이드 쇼(4:3)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HW02</vt:lpstr>
      <vt:lpstr>HW02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yhoon</dc:creator>
  <cp:lastModifiedBy>Admin</cp:lastModifiedBy>
  <cp:revision>2249</cp:revision>
  <cp:lastPrinted>2011-02-11T01:31:22Z</cp:lastPrinted>
  <dcterms:created xsi:type="dcterms:W3CDTF">2010-03-08T12:07:24Z</dcterms:created>
  <dcterms:modified xsi:type="dcterms:W3CDTF">2020-05-04T16:02:34Z</dcterms:modified>
</cp:coreProperties>
</file>