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422" r:id="rId3"/>
    <p:sldId id="423" r:id="rId4"/>
    <p:sldId id="424" r:id="rId5"/>
    <p:sldId id="425" r:id="rId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0641" autoAdjust="0"/>
  </p:normalViewPr>
  <p:slideViewPr>
    <p:cSldViewPr>
      <p:cViewPr varScale="1">
        <p:scale>
          <a:sx n="98" d="100"/>
          <a:sy n="98" d="100"/>
        </p:scale>
        <p:origin x="77" y="17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98" y="-108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ED6D8-3881-4A49-89BD-5D646454DBA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638F-6A02-4C9A-A674-CB21B6766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5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95324-D5F7-4C71-B24B-9E003790BD20}" type="datetimeFigureOut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623D-2CEB-4FB0-81A5-13DEFA1A9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8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6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9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EA49-B399-4D18-900F-63052A75E2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3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07D20A-5434-4239-AC5F-4EF1589727A0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A41-6CAA-411F-A70B-0E5561A58C8A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16A9-9EA5-4028-9BB6-71213DE5E1E1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685-25DA-4EA5-890E-3B34D4CDB859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4855A3-D8EC-4707-AA9D-C7DA47A84D51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0A7E-6B74-489A-9D71-F613BCE3A4CA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8AE-9ED4-4A31-BFB8-EBC0520016D1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CCA7-69C8-4923-B2DB-61967B5373EC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286C-2D22-47BE-AA17-C88C4FEE9D05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CD8D-2C04-40C1-AEE6-AC5E9833BF84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8216-D563-4FE6-AA79-0925DA609F0D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329061-F4E7-40DC-9072-78367439C9F9}" type="datetime1">
              <a:rPr lang="ko-KR" altLang="en-US" smtClean="0"/>
              <a:pPr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7836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b="1" dirty="0" smtClean="0">
                <a:latin typeface="Arial" pitchFamily="34" charset="0"/>
                <a:cs typeface="Arial" pitchFamily="34" charset="0"/>
              </a:rPr>
              <a:t>HW03</a:t>
            </a:r>
            <a:endParaRPr lang="ko-KR" alt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</p:spPr>
        <p:txBody>
          <a:bodyPr>
            <a:norm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No. 01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latin typeface="+mn-ea"/>
                <a:cs typeface="Arial" pitchFamily="34" charset="0"/>
              </a:rPr>
              <a:t>Selective repeat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이 다음과 같이 실행되었을 때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, ack2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를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sender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가 수신 후 어떻게 동작할 지 그림 및 글로 설명하시오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. </a:t>
            </a:r>
            <a:endParaRPr lang="en-US" altLang="ko-KR" sz="2000" dirty="0">
              <a:latin typeface="+mn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10" y="1973580"/>
            <a:ext cx="6469380" cy="4183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10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No. 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+mn-ea"/>
                <a:cs typeface="Arial" pitchFamily="34" charset="0"/>
              </a:rPr>
              <a:t>멀티미디어 </a:t>
            </a:r>
            <a:r>
              <a:rPr lang="ko-KR" altLang="en-US" sz="2000" dirty="0" err="1" smtClean="0">
                <a:latin typeface="+mn-ea"/>
                <a:cs typeface="Arial" pitchFamily="34" charset="0"/>
              </a:rPr>
              <a:t>스트리밍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 어플리케이션 또는 인터넷 전화 어플리케이션에서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TCP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뿐만 아니라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UDP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도 사용한다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. </a:t>
            </a:r>
          </a:p>
          <a:p>
            <a:endParaRPr lang="en-US" altLang="ko-KR" sz="2000" dirty="0" smtClean="0">
              <a:latin typeface="+mn-ea"/>
              <a:cs typeface="Arial" pitchFamily="34" charset="0"/>
            </a:endParaRPr>
          </a:p>
          <a:p>
            <a:r>
              <a:rPr lang="ko-KR" altLang="en-US" sz="2000" dirty="0" smtClean="0">
                <a:latin typeface="+mn-ea"/>
                <a:cs typeface="Arial" pitchFamily="34" charset="0"/>
              </a:rPr>
              <a:t>이러한 유형의 어플리케이션들이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TCP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가 아닌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UDP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를 사용하는 이유에 대해서 아래의 내용을 포함하도록 보고서로 작성하시오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. </a:t>
            </a:r>
          </a:p>
          <a:p>
            <a:pPr lvl="1"/>
            <a:r>
              <a:rPr lang="en-US" altLang="ko-KR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TCP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를 사용하지 않는 이유 및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UDP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를 사용하는 이유</a:t>
            </a:r>
            <a:endParaRPr lang="en-US" altLang="ko-KR" sz="18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No. 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latin typeface="+mn-ea"/>
                <a:cs typeface="Arial" pitchFamily="34" charset="0"/>
              </a:rPr>
              <a:t>Selective repeat dilemma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를 해결할 수 있는 방안을 제시하고 해결 방안이 아래의 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selective repeat dilemma</a:t>
            </a:r>
            <a:r>
              <a:rPr lang="ko-KR" altLang="en-US" sz="2000" dirty="0">
                <a:latin typeface="+mn-ea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+mn-ea"/>
                <a:cs typeface="Arial" pitchFamily="34" charset="0"/>
              </a:rPr>
              <a:t>상황에서 어떻게 동작해 문제를 해결하는지 설명하시오</a:t>
            </a:r>
            <a:r>
              <a:rPr lang="en-US" altLang="ko-KR" sz="2000" dirty="0" smtClean="0">
                <a:latin typeface="+mn-ea"/>
                <a:cs typeface="Arial" pitchFamily="34" charset="0"/>
              </a:rPr>
              <a:t>. </a:t>
            </a:r>
            <a:endParaRPr lang="en-US" altLang="ko-KR" sz="1800" dirty="0" smtClean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229" y="2165193"/>
            <a:ext cx="3336417" cy="4662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5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한글 또는 워드로 작성해 제출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제출 파일명은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smtClean="0">
                <a:latin typeface="+mn-ea"/>
              </a:rPr>
              <a:t>학번</a:t>
            </a:r>
            <a:r>
              <a:rPr lang="en-US" altLang="ko-KR" dirty="0" smtClean="0">
                <a:latin typeface="+mn-ea"/>
              </a:rPr>
              <a:t>_</a:t>
            </a:r>
            <a:r>
              <a:rPr lang="ko-KR" altLang="en-US" dirty="0" smtClean="0">
                <a:latin typeface="+mn-ea"/>
              </a:rPr>
              <a:t>이름</a:t>
            </a:r>
            <a:r>
              <a:rPr lang="en-US" altLang="ko-KR" dirty="0" smtClean="0">
                <a:latin typeface="+mn-ea"/>
              </a:rPr>
              <a:t>_</a:t>
            </a:r>
            <a:r>
              <a:rPr lang="ko-KR" altLang="en-US" dirty="0" smtClean="0">
                <a:latin typeface="+mn-ea"/>
              </a:rPr>
              <a:t>과제번호</a:t>
            </a:r>
            <a:r>
              <a:rPr lang="en-US" altLang="ko-KR" dirty="0" smtClean="0">
                <a:latin typeface="+mn-ea"/>
              </a:rPr>
              <a:t>” </a:t>
            </a:r>
            <a:r>
              <a:rPr lang="ko-KR" altLang="en-US" dirty="0" smtClean="0">
                <a:latin typeface="+mn-ea"/>
              </a:rPr>
              <a:t>임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1234567_</a:t>
            </a:r>
            <a:r>
              <a:rPr lang="ko-KR" altLang="en-US" dirty="0" smtClean="0">
                <a:latin typeface="+mn-ea"/>
              </a:rPr>
              <a:t>홍길동</a:t>
            </a:r>
            <a:r>
              <a:rPr lang="en-US" altLang="ko-KR" dirty="0" smtClean="0">
                <a:latin typeface="+mn-ea"/>
              </a:rPr>
              <a:t>_01.zip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제출일 </a:t>
            </a:r>
            <a:r>
              <a:rPr lang="en-US" altLang="ko-KR" dirty="0" smtClean="0">
                <a:latin typeface="+mn-ea"/>
              </a:rPr>
              <a:t>2020</a:t>
            </a:r>
            <a:r>
              <a:rPr lang="ko-KR" altLang="en-US" dirty="0" smtClean="0">
                <a:latin typeface="+mn-ea"/>
              </a:rPr>
              <a:t>년 </a:t>
            </a:r>
            <a:r>
              <a:rPr lang="en-US" altLang="ko-KR" dirty="0" smtClean="0">
                <a:latin typeface="+mn-ea"/>
              </a:rPr>
              <a:t>6</a:t>
            </a:r>
            <a:r>
              <a:rPr lang="ko-KR" altLang="en-US" dirty="0" smtClean="0">
                <a:latin typeface="+mn-ea"/>
              </a:rPr>
              <a:t>월 </a:t>
            </a:r>
            <a:r>
              <a:rPr lang="en-US" altLang="ko-KR" dirty="0" smtClean="0">
                <a:latin typeface="+mn-ea"/>
              </a:rPr>
              <a:t>19</a:t>
            </a:r>
            <a:r>
              <a:rPr lang="ko-KR" altLang="en-US" dirty="0" smtClean="0">
                <a:latin typeface="+mn-ea"/>
              </a:rPr>
              <a:t>일 </a:t>
            </a:r>
            <a:r>
              <a:rPr lang="en-US" altLang="ko-KR" dirty="0" smtClean="0">
                <a:latin typeface="+mn-ea"/>
              </a:rPr>
              <a:t>24:00</a:t>
            </a:r>
            <a:r>
              <a:rPr lang="ko-KR" altLang="en-US" dirty="0" smtClean="0">
                <a:latin typeface="+mn-ea"/>
              </a:rPr>
              <a:t>시 까지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23844</TotalTime>
  <Words>118</Words>
  <Application>Microsoft Office PowerPoint</Application>
  <PresentationFormat>화면 슬라이드 쇼(4:3)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돋움</vt:lpstr>
      <vt:lpstr>맑은 고딕</vt:lpstr>
      <vt:lpstr>Arial</vt:lpstr>
      <vt:lpstr>Bookman Old Style</vt:lpstr>
      <vt:lpstr>Gill Sans MT</vt:lpstr>
      <vt:lpstr>Wingdings</vt:lpstr>
      <vt:lpstr>Wingdings 3</vt:lpstr>
      <vt:lpstr>원본</vt:lpstr>
      <vt:lpstr>HW03</vt:lpstr>
      <vt:lpstr>No. 01</vt:lpstr>
      <vt:lpstr>No. 02</vt:lpstr>
      <vt:lpstr>No. 03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yhoon</dc:creator>
  <cp:lastModifiedBy>Admin</cp:lastModifiedBy>
  <cp:revision>2251</cp:revision>
  <cp:lastPrinted>2011-02-11T01:31:22Z</cp:lastPrinted>
  <dcterms:created xsi:type="dcterms:W3CDTF">2010-03-08T12:07:24Z</dcterms:created>
  <dcterms:modified xsi:type="dcterms:W3CDTF">2020-06-02T16:50:31Z</dcterms:modified>
</cp:coreProperties>
</file>