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"/>
  </p:notesMasterIdLst>
  <p:handoutMasterIdLst>
    <p:handoutMasterId r:id="rId5"/>
  </p:handoutMasterIdLst>
  <p:sldIdLst>
    <p:sldId id="256" r:id="rId2"/>
    <p:sldId id="422" r:id="rId3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A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70641" autoAdjust="0"/>
  </p:normalViewPr>
  <p:slideViewPr>
    <p:cSldViewPr>
      <p:cViewPr varScale="1">
        <p:scale>
          <a:sx n="131" d="100"/>
          <a:sy n="131" d="100"/>
        </p:scale>
        <p:origin x="96" y="38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98" y="-108"/>
      </p:cViewPr>
      <p:guideLst>
        <p:guide orient="horz" pos="3110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958" cy="4941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1098" y="0"/>
            <a:ext cx="2944958" cy="4941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ED6D8-3881-4A49-89BD-5D646454DBAA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485"/>
            <a:ext cx="2944958" cy="494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1098" y="9378485"/>
            <a:ext cx="2944958" cy="494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3638F-6A02-4C9A-A674-CB21B6766F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52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2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95324-D5F7-4C71-B24B-9E003790BD20}" type="datetimeFigureOut">
              <a:rPr lang="ko-KR" altLang="en-US" smtClean="0"/>
              <a:pPr/>
              <a:t>2018-08-29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8826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378826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C623D-2CEB-4FB0-81A5-13DEFA1A9D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37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C623D-2CEB-4FB0-81A5-13DEFA1A9D7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82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C623D-2CEB-4FB0-81A5-13DEFA1A9D7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387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607D20A-5434-4239-AC5F-4EF1589727A0}" type="datetime1">
              <a:rPr lang="ko-KR" altLang="en-US" smtClean="0"/>
              <a:pPr/>
              <a:t>2018-08-29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BA41-6CAA-411F-A70B-0E5561A58C8A}" type="datetime1">
              <a:rPr lang="ko-KR" altLang="en-US" smtClean="0"/>
              <a:pPr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16A9-9EA5-4028-9BB6-71213DE5E1E1}" type="datetime1">
              <a:rPr lang="ko-KR" altLang="en-US" smtClean="0"/>
              <a:pPr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E685-25DA-4EA5-890E-3B34D4CDB859}" type="datetime1">
              <a:rPr lang="ko-KR" altLang="en-US" smtClean="0"/>
              <a:pPr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B4855A3-D8EC-4707-AA9D-C7DA47A84D51}" type="datetime1">
              <a:rPr lang="ko-KR" altLang="en-US" smtClean="0"/>
              <a:pPr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0A7E-6B74-489A-9D71-F613BCE3A4CA}" type="datetime1">
              <a:rPr lang="ko-KR" altLang="en-US" smtClean="0"/>
              <a:pPr/>
              <a:t>2018-08-29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C8AE-9ED4-4A31-BFB8-EBC0520016D1}" type="datetime1">
              <a:rPr lang="ko-KR" altLang="en-US" smtClean="0"/>
              <a:pPr/>
              <a:t>2018-08-29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CCA7-69C8-4923-B2DB-61967B5373EC}" type="datetime1">
              <a:rPr lang="ko-KR" altLang="en-US" smtClean="0"/>
              <a:pPr/>
              <a:t>2018-08-29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286C-2D22-47BE-AA17-C88C4FEE9D05}" type="datetime1">
              <a:rPr lang="ko-KR" altLang="en-US" smtClean="0"/>
              <a:pPr/>
              <a:t>2018-08-29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CD8D-2C04-40C1-AEE6-AC5E9833BF84}" type="datetime1">
              <a:rPr lang="ko-KR" altLang="en-US" smtClean="0"/>
              <a:pPr/>
              <a:t>2018-08-29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8216-D563-4FE6-AA79-0925DA609F0D}" type="datetime1">
              <a:rPr lang="ko-KR" altLang="en-US" smtClean="0"/>
              <a:pPr/>
              <a:t>2018-08-29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D329061-F4E7-40DC-9072-78367439C9F9}" type="datetime1">
              <a:rPr lang="ko-KR" altLang="en-US" smtClean="0"/>
              <a:pPr/>
              <a:t>2018-08-29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078360"/>
            <a:ext cx="9144000" cy="990600"/>
          </a:xfrm>
        </p:spPr>
        <p:txBody>
          <a:bodyPr>
            <a:noAutofit/>
          </a:bodyPr>
          <a:lstStyle/>
          <a:p>
            <a:pPr algn="ctr"/>
            <a:r>
              <a:rPr lang="en-US" altLang="ko-KR" sz="4400" b="1" dirty="0" smtClean="0">
                <a:latin typeface="Arial" pitchFamily="34" charset="0"/>
                <a:cs typeface="Arial" pitchFamily="34" charset="0"/>
              </a:rPr>
              <a:t>HW01</a:t>
            </a:r>
            <a:endParaRPr lang="ko-KR" altLang="en-US" sz="4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556720"/>
            <a:ext cx="6400800" cy="1752600"/>
          </a:xfrm>
        </p:spPr>
        <p:txBody>
          <a:bodyPr>
            <a:normAutofit/>
          </a:bodyPr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HW01</a:t>
            </a:r>
            <a:endParaRPr lang="ko-KR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870F19-47F9-42D6-AC40-2CE521A6892A}" type="slidenum">
              <a:rPr lang="ko-KR" altLang="en-US" smtClean="0">
                <a:solidFill>
                  <a:schemeClr val="tx1"/>
                </a:solidFill>
              </a:rPr>
              <a:pPr/>
              <a:t>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데이터 전송 시</a:t>
            </a:r>
            <a:r>
              <a:rPr lang="en-US" altLang="ko-KR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전송된 데이터의 비트 에러를 검출하기 위해 여러 기법이 사용되고 있음</a:t>
            </a:r>
            <a:r>
              <a:rPr lang="en-US" altLang="ko-KR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아래의 에러 검출 기법에 대한 보고서를 제출하시오</a:t>
            </a:r>
            <a:r>
              <a:rPr lang="en-US" altLang="ko-KR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  <a:endParaRPr lang="en-US" altLang="ko-KR" sz="2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ko-KR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Checksum </a:t>
            </a:r>
          </a:p>
          <a:p>
            <a:pPr lvl="1"/>
            <a:r>
              <a:rPr lang="en-US" altLang="ko-KR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CRC </a:t>
            </a:r>
            <a:endParaRPr lang="en-US" altLang="ko-KR" sz="2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ko-KR" altLang="en-US" sz="2400" dirty="0" smtClean="0">
                <a:latin typeface="Arial" pitchFamily="34" charset="0"/>
                <a:cs typeface="Arial" pitchFamily="34" charset="0"/>
              </a:rPr>
              <a:t>보고서는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dirty="0" smtClean="0">
                <a:latin typeface="Arial" pitchFamily="34" charset="0"/>
                <a:cs typeface="Arial" pitchFamily="34" charset="0"/>
              </a:rPr>
              <a:t>표지 외 최대 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ko-KR" altLang="en-US" sz="2400" dirty="0" smtClean="0">
                <a:latin typeface="Arial" pitchFamily="34" charset="0"/>
                <a:cs typeface="Arial" pitchFamily="34" charset="0"/>
              </a:rPr>
              <a:t>장으로 작성</a:t>
            </a:r>
            <a:endParaRPr lang="en-US" altLang="ko-KR" sz="2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ko-KR" altLang="en-US" sz="2400" dirty="0" smtClean="0">
                <a:latin typeface="Arial" pitchFamily="34" charset="0"/>
                <a:cs typeface="Arial" pitchFamily="34" charset="0"/>
              </a:rPr>
              <a:t>보고서 파일명은 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ko-KR" altLang="en-US" sz="2400" dirty="0" smtClean="0">
                <a:latin typeface="Arial" pitchFamily="34" charset="0"/>
                <a:cs typeface="Arial" pitchFamily="34" charset="0"/>
              </a:rPr>
              <a:t>학번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_</a:t>
            </a:r>
            <a:r>
              <a:rPr lang="ko-KR" altLang="en-US" sz="2400" dirty="0" smtClean="0">
                <a:latin typeface="Arial" pitchFamily="34" charset="0"/>
                <a:cs typeface="Arial" pitchFamily="34" charset="0"/>
              </a:rPr>
              <a:t>이름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ko-KR" altLang="en-US" sz="2400" dirty="0" smtClean="0">
                <a:latin typeface="Arial" pitchFamily="34" charset="0"/>
                <a:cs typeface="Arial" pitchFamily="34" charset="0"/>
              </a:rPr>
              <a:t>으로 제출</a:t>
            </a:r>
            <a:endParaRPr lang="en-US" altLang="ko-KR" sz="2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ko-KR" altLang="en-US" sz="2400" dirty="0" smtClean="0">
                <a:latin typeface="Arial" pitchFamily="34" charset="0"/>
                <a:cs typeface="Arial" pitchFamily="34" charset="0"/>
              </a:rPr>
              <a:t>제출 기한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: 2018</a:t>
            </a:r>
            <a:r>
              <a:rPr lang="ko-KR" altLang="en-US" sz="2400" dirty="0" smtClean="0">
                <a:latin typeface="Arial" pitchFamily="34" charset="0"/>
                <a:cs typeface="Arial" pitchFamily="34" charset="0"/>
              </a:rPr>
              <a:t>년 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9</a:t>
            </a:r>
            <a:r>
              <a:rPr lang="ko-KR" altLang="en-US" sz="2400" dirty="0" smtClean="0">
                <a:latin typeface="Arial" pitchFamily="34" charset="0"/>
                <a:cs typeface="Arial" pitchFamily="34" charset="0"/>
              </a:rPr>
              <a:t>월 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7</a:t>
            </a:r>
            <a:r>
              <a:rPr lang="ko-KR" altLang="en-US" sz="2400" dirty="0" smtClean="0">
                <a:latin typeface="Arial" pitchFamily="34" charset="0"/>
                <a:cs typeface="Arial" pitchFamily="34" charset="0"/>
              </a:rPr>
              <a:t>일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2400" dirty="0" smtClean="0">
                <a:latin typeface="Arial" pitchFamily="34" charset="0"/>
                <a:cs typeface="Arial" pitchFamily="34" charset="0"/>
              </a:rPr>
              <a:t>금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) 24</a:t>
            </a:r>
            <a:r>
              <a:rPr lang="ko-KR" altLang="en-US" sz="2400" dirty="0" smtClean="0">
                <a:latin typeface="Arial" pitchFamily="34" charset="0"/>
                <a:cs typeface="Arial" pitchFamily="34" charset="0"/>
              </a:rPr>
              <a:t>시 </a:t>
            </a:r>
            <a:endParaRPr lang="en-US" altLang="ko-KR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06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23812</TotalTime>
  <Words>60</Words>
  <Application>Microsoft Office PowerPoint</Application>
  <PresentationFormat>화면 슬라이드 쇼(4:3)</PresentationFormat>
  <Paragraphs>15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돋움</vt:lpstr>
      <vt:lpstr>맑은 고딕</vt:lpstr>
      <vt:lpstr>Arial</vt:lpstr>
      <vt:lpstr>Bookman Old Style</vt:lpstr>
      <vt:lpstr>Gill Sans MT</vt:lpstr>
      <vt:lpstr>Wingdings</vt:lpstr>
      <vt:lpstr>Wingdings 3</vt:lpstr>
      <vt:lpstr>원본</vt:lpstr>
      <vt:lpstr>HW01</vt:lpstr>
      <vt:lpstr>HW01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yhoon</dc:creator>
  <cp:lastModifiedBy>Windows 사용자</cp:lastModifiedBy>
  <cp:revision>2244</cp:revision>
  <cp:lastPrinted>2011-02-11T01:31:22Z</cp:lastPrinted>
  <dcterms:created xsi:type="dcterms:W3CDTF">2010-03-08T12:07:24Z</dcterms:created>
  <dcterms:modified xsi:type="dcterms:W3CDTF">2018-08-29T05:29:11Z</dcterms:modified>
</cp:coreProperties>
</file>