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6"/>
  </p:notesMasterIdLst>
  <p:handoutMasterIdLst>
    <p:handoutMasterId r:id="rId7"/>
  </p:handoutMasterIdLst>
  <p:sldIdLst>
    <p:sldId id="256" r:id="rId2"/>
    <p:sldId id="422" r:id="rId3"/>
    <p:sldId id="423" r:id="rId4"/>
    <p:sldId id="424" r:id="rId5"/>
  </p:sldIdLst>
  <p:sldSz cx="9144000" cy="6858000" type="screen4x3"/>
  <p:notesSz cx="6797675" cy="98742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7A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34" autoAdjust="0"/>
    <p:restoredTop sz="70641" autoAdjust="0"/>
  </p:normalViewPr>
  <p:slideViewPr>
    <p:cSldViewPr>
      <p:cViewPr varScale="1">
        <p:scale>
          <a:sx n="75" d="100"/>
          <a:sy n="75" d="100"/>
        </p:scale>
        <p:origin x="682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2" d="100"/>
          <a:sy n="92" d="100"/>
        </p:scale>
        <p:origin x="-3798" y="-108"/>
      </p:cViewPr>
      <p:guideLst>
        <p:guide orient="horz" pos="3110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958" cy="49418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1098" y="0"/>
            <a:ext cx="2944958" cy="49418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BED6D8-3881-4A49-89BD-5D646454DBAA}" type="datetimeFigureOut">
              <a:rPr lang="ko-KR" altLang="en-US" smtClean="0"/>
              <a:t>2018-10-08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8485"/>
            <a:ext cx="2944958" cy="4941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1098" y="9378485"/>
            <a:ext cx="2944958" cy="4941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83638F-6A02-4C9A-A674-CB21B6766F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5521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45659" cy="4937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2"/>
            <a:ext cx="2945659" cy="4937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C95324-D5F7-4C71-B24B-9E003790BD20}" type="datetimeFigureOut">
              <a:rPr lang="ko-KR" altLang="en-US" smtClean="0"/>
              <a:pPr/>
              <a:t>2018-10-08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378826"/>
            <a:ext cx="2945659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378826"/>
            <a:ext cx="2945659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8C623D-2CEB-4FB0-81A5-13DEFA1A9D7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377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C623D-2CEB-4FB0-81A5-13DEFA1A9D78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282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C623D-2CEB-4FB0-81A5-13DEFA1A9D78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6387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C623D-2CEB-4FB0-81A5-13DEFA1A9D78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97729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C623D-2CEB-4FB0-81A5-13DEFA1A9D78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1268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A607D20A-5434-4239-AC5F-4EF1589727A0}" type="datetime1">
              <a:rPr lang="ko-KR" altLang="en-US" smtClean="0"/>
              <a:pPr/>
              <a:t>2018-10-08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1D870F19-47F9-42D6-AC40-2CE521A6892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8BA41-6CAA-411F-A70B-0E5561A58C8A}" type="datetime1">
              <a:rPr lang="ko-KR" altLang="en-US" smtClean="0"/>
              <a:pPr/>
              <a:t>2018-10-08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70F19-47F9-42D6-AC40-2CE521A6892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E16A9-9EA5-4028-9BB6-71213DE5E1E1}" type="datetime1">
              <a:rPr lang="ko-KR" altLang="en-US" smtClean="0"/>
              <a:pPr/>
              <a:t>2018-10-08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70F19-47F9-42D6-AC40-2CE521A6892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5E685-25DA-4EA5-890E-3B34D4CDB859}" type="datetime1">
              <a:rPr lang="ko-KR" altLang="en-US" smtClean="0"/>
              <a:pPr/>
              <a:t>2018-10-08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70F19-47F9-42D6-AC40-2CE521A6892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8B4855A3-D8EC-4707-AA9D-C7DA47A84D51}" type="datetime1">
              <a:rPr lang="ko-KR" altLang="en-US" smtClean="0"/>
              <a:pPr/>
              <a:t>2018-10-08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1D870F19-47F9-42D6-AC40-2CE521A6892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F0A7E-6B74-489A-9D71-F613BCE3A4CA}" type="datetime1">
              <a:rPr lang="ko-KR" altLang="en-US" smtClean="0"/>
              <a:pPr/>
              <a:t>2018-10-08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70F19-47F9-42D6-AC40-2CE521A6892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2C8AE-9ED4-4A31-BFB8-EBC0520016D1}" type="datetime1">
              <a:rPr lang="ko-KR" altLang="en-US" smtClean="0"/>
              <a:pPr/>
              <a:t>2018-10-08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70F19-47F9-42D6-AC40-2CE521A6892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8CCA7-69C8-4923-B2DB-61967B5373EC}" type="datetime1">
              <a:rPr lang="ko-KR" altLang="en-US" smtClean="0"/>
              <a:pPr/>
              <a:t>2018-10-08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70F19-47F9-42D6-AC40-2CE521A6892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6286C-2D22-47BE-AA17-C88C4FEE9D05}" type="datetime1">
              <a:rPr lang="ko-KR" altLang="en-US" smtClean="0"/>
              <a:pPr/>
              <a:t>2018-10-08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70F19-47F9-42D6-AC40-2CE521A6892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2CD8D-2C04-40C1-AEE6-AC5E9833BF84}" type="datetime1">
              <a:rPr lang="ko-KR" altLang="en-US" smtClean="0"/>
              <a:pPr/>
              <a:t>2018-10-08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70F19-47F9-42D6-AC40-2CE521A6892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48216-D563-4FE6-AA79-0925DA609F0D}" type="datetime1">
              <a:rPr lang="ko-KR" altLang="en-US" smtClean="0"/>
              <a:pPr/>
              <a:t>2018-10-08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70F19-47F9-42D6-AC40-2CE521A6892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D329061-F4E7-40DC-9072-78367439C9F9}" type="datetime1">
              <a:rPr lang="ko-KR" altLang="en-US" smtClean="0"/>
              <a:pPr/>
              <a:t>2018-10-08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70F19-47F9-42D6-AC40-2CE521A6892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078360"/>
            <a:ext cx="9144000" cy="990600"/>
          </a:xfrm>
        </p:spPr>
        <p:txBody>
          <a:bodyPr>
            <a:noAutofit/>
          </a:bodyPr>
          <a:lstStyle/>
          <a:p>
            <a:pPr algn="ctr"/>
            <a:r>
              <a:rPr lang="en-US" altLang="ko-KR" sz="4400" b="1" dirty="0" smtClean="0">
                <a:latin typeface="Arial" pitchFamily="34" charset="0"/>
                <a:cs typeface="Arial" pitchFamily="34" charset="0"/>
              </a:rPr>
              <a:t>HW02</a:t>
            </a:r>
            <a:endParaRPr lang="ko-KR" altLang="en-US" sz="4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4556720"/>
            <a:ext cx="6400800" cy="1752600"/>
          </a:xfrm>
        </p:spPr>
        <p:txBody>
          <a:bodyPr>
            <a:normAutofit/>
          </a:bodyPr>
          <a:lstStyle/>
          <a:p>
            <a:pPr algn="ctr"/>
            <a:endParaRPr lang="en-US" altLang="ko-KR" dirty="0" smtClean="0">
              <a:solidFill>
                <a:schemeClr val="tx1"/>
              </a:solidFill>
              <a:latin typeface="Arial" panose="020B0604020202020204" pitchFamily="34" charset="0"/>
              <a:cs typeface="Arial" pitchFamily="34" charset="0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Checksum</a:t>
            </a:r>
            <a:endParaRPr lang="ko-KR" alt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D870F19-47F9-42D6-AC40-2CE521A6892A}" type="slidenum">
              <a:rPr lang="ko-KR" altLang="en-US" smtClean="0">
                <a:solidFill>
                  <a:schemeClr val="tx1"/>
                </a:solidFill>
              </a:rPr>
              <a:pPr/>
              <a:t>2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>
                <a:latin typeface="Arial" pitchFamily="34" charset="0"/>
                <a:cs typeface="Arial" pitchFamily="34" charset="0"/>
              </a:rPr>
              <a:t>Input file: input.txt</a:t>
            </a:r>
            <a:endParaRPr lang="en-US" altLang="ko-KR" sz="21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1"/>
            <a:r>
              <a:rPr lang="ko-KR" altLang="en-US" sz="21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랜덤하게</a:t>
            </a:r>
            <a:r>
              <a:rPr lang="ko-KR" altLang="en-US" sz="2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Alphabet(</a:t>
            </a:r>
            <a:r>
              <a:rPr lang="ko-KR" altLang="en-US" sz="2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대문자</a:t>
            </a:r>
            <a:r>
              <a:rPr lang="en-US" altLang="ko-KR" sz="2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2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소문자</a:t>
            </a:r>
            <a:r>
              <a:rPr lang="en-US" altLang="ko-KR" sz="2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ko-KR" altLang="en-US" sz="2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과 숫자로 이루어진 문장을 생성</a:t>
            </a:r>
            <a:endParaRPr lang="en-US" altLang="ko-KR" sz="21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1"/>
            <a:r>
              <a:rPr lang="ko-KR" altLang="en-US" sz="2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문장 길이는 정해져 있지 않음</a:t>
            </a:r>
            <a:r>
              <a:rPr lang="en-US" altLang="ko-KR" sz="2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2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단</a:t>
            </a:r>
            <a:r>
              <a:rPr lang="en-US" altLang="ko-KR" sz="2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input </a:t>
            </a:r>
            <a:r>
              <a:rPr lang="ko-KR" altLang="en-US" sz="2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파일이 비어있지 않음</a:t>
            </a:r>
            <a:endParaRPr lang="en-US" altLang="ko-KR" sz="21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ko-KR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altLang="ko-KR" sz="2400" dirty="0" smtClean="0">
                <a:latin typeface="Arial" pitchFamily="34" charset="0"/>
                <a:cs typeface="Arial" pitchFamily="34" charset="0"/>
              </a:rPr>
              <a:t>Input </a:t>
            </a:r>
            <a:r>
              <a:rPr lang="ko-KR" altLang="en-US" sz="2400" dirty="0" err="1" smtClean="0">
                <a:latin typeface="Arial" pitchFamily="34" charset="0"/>
                <a:cs typeface="Arial" pitchFamily="34" charset="0"/>
              </a:rPr>
              <a:t>파일안의</a:t>
            </a:r>
            <a:r>
              <a:rPr lang="ko-KR" altLang="en-US" sz="2400" dirty="0" smtClean="0">
                <a:latin typeface="Arial" pitchFamily="34" charset="0"/>
                <a:cs typeface="Arial" pitchFamily="34" charset="0"/>
              </a:rPr>
              <a:t> 각</a:t>
            </a:r>
            <a:r>
              <a:rPr lang="en-US" altLang="ko-KR" sz="2400" dirty="0" smtClean="0">
                <a:latin typeface="Arial" pitchFamily="34" charset="0"/>
                <a:cs typeface="Arial" pitchFamily="34" charset="0"/>
              </a:rPr>
              <a:t> character</a:t>
            </a:r>
            <a:r>
              <a:rPr lang="ko-KR" altLang="en-US" sz="2400" dirty="0" smtClean="0">
                <a:latin typeface="Arial" pitchFamily="34" charset="0"/>
                <a:cs typeface="Arial" pitchFamily="34" charset="0"/>
              </a:rPr>
              <a:t>를 </a:t>
            </a:r>
            <a:r>
              <a:rPr lang="en-US" altLang="ko-KR" sz="2400" dirty="0" smtClean="0">
                <a:latin typeface="Arial" pitchFamily="34" charset="0"/>
                <a:cs typeface="Arial" pitchFamily="34" charset="0"/>
              </a:rPr>
              <a:t>8bit </a:t>
            </a:r>
            <a:r>
              <a:rPr lang="ko-KR" altLang="en-US" sz="2400" dirty="0" smtClean="0">
                <a:latin typeface="Arial" pitchFamily="34" charset="0"/>
                <a:cs typeface="Arial" pitchFamily="34" charset="0"/>
              </a:rPr>
              <a:t>값으로 변환</a:t>
            </a:r>
            <a:endParaRPr lang="en-US" altLang="ko-KR" sz="21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altLang="ko-KR" sz="2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ASCII </a:t>
            </a:r>
            <a:r>
              <a:rPr lang="ko-KR" altLang="en-US" sz="2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값은 </a:t>
            </a:r>
            <a:r>
              <a:rPr lang="en-US" altLang="ko-KR" sz="2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7bit</a:t>
            </a:r>
            <a:r>
              <a:rPr lang="ko-KR" altLang="en-US" sz="2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이므로</a:t>
            </a:r>
            <a:r>
              <a:rPr lang="en-US" altLang="ko-KR" sz="2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even parity bit</a:t>
            </a:r>
            <a:r>
              <a:rPr lang="ko-KR" altLang="en-US" sz="2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를 추가해 </a:t>
            </a:r>
            <a:r>
              <a:rPr lang="en-US" altLang="ko-KR" sz="2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8bit</a:t>
            </a:r>
            <a:r>
              <a:rPr lang="ko-KR" altLang="en-US" sz="2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로 </a:t>
            </a:r>
            <a:r>
              <a:rPr lang="ko-KR" altLang="en-US" sz="2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변환</a:t>
            </a:r>
            <a:endParaRPr lang="en-US" altLang="ko-KR" sz="21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altLang="ko-KR" sz="2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Input </a:t>
            </a:r>
            <a:r>
              <a:rPr lang="ko-KR" altLang="en-US" sz="2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파일 안에는 </a:t>
            </a:r>
            <a:r>
              <a:rPr lang="en-US" altLang="ko-KR" sz="2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16bit </a:t>
            </a:r>
            <a:r>
              <a:rPr lang="ko-KR" altLang="en-US" sz="2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단위로 떨어지는 데이터만 저장되어 있다고 가정함 </a:t>
            </a:r>
            <a:endParaRPr lang="en-US" altLang="ko-KR" sz="1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ko-KR" dirty="0" smtClean="0">
              <a:latin typeface="Arial" pitchFamily="34" charset="0"/>
              <a:cs typeface="Arial" pitchFamily="34" charset="0"/>
            </a:endParaRPr>
          </a:p>
          <a:p>
            <a:r>
              <a:rPr lang="en-US" altLang="ko-KR" sz="2400" dirty="0" smtClean="0">
                <a:latin typeface="Arial" pitchFamily="34" charset="0"/>
                <a:cs typeface="Arial" pitchFamily="34" charset="0"/>
              </a:rPr>
              <a:t>16bit</a:t>
            </a:r>
            <a:r>
              <a:rPr lang="ko-KR" altLang="en-US" sz="2400" dirty="0" smtClean="0">
                <a:latin typeface="Arial" pitchFamily="34" charset="0"/>
                <a:cs typeface="Arial" pitchFamily="34" charset="0"/>
              </a:rPr>
              <a:t>를 단위로 </a:t>
            </a:r>
            <a:r>
              <a:rPr lang="en-US" altLang="ko-KR" sz="2400" dirty="0" smtClean="0">
                <a:latin typeface="Arial" pitchFamily="34" charset="0"/>
                <a:cs typeface="Arial" pitchFamily="34" charset="0"/>
              </a:rPr>
              <a:t>checksum </a:t>
            </a:r>
            <a:r>
              <a:rPr lang="ko-KR" altLang="en-US" sz="2400" dirty="0" smtClean="0">
                <a:latin typeface="Arial" pitchFamily="34" charset="0"/>
                <a:cs typeface="Arial" pitchFamily="34" charset="0"/>
              </a:rPr>
              <a:t>계산 후 결과값을</a:t>
            </a:r>
            <a:r>
              <a:rPr lang="en-US" altLang="ko-KR" sz="2400" dirty="0" smtClean="0">
                <a:latin typeface="Arial" pitchFamily="34" charset="0"/>
                <a:cs typeface="Arial" pitchFamily="34" charset="0"/>
              </a:rPr>
              <a:t> output_checksum.txt</a:t>
            </a:r>
            <a:r>
              <a:rPr lang="ko-KR" altLang="en-US" sz="2400" dirty="0" smtClean="0">
                <a:latin typeface="Arial" pitchFamily="34" charset="0"/>
                <a:cs typeface="Arial" pitchFamily="34" charset="0"/>
              </a:rPr>
              <a:t>로 </a:t>
            </a:r>
            <a:r>
              <a:rPr lang="ko-KR" altLang="en-US" sz="2400" dirty="0" smtClean="0">
                <a:latin typeface="Arial" pitchFamily="34" charset="0"/>
                <a:cs typeface="Arial" pitchFamily="34" charset="0"/>
              </a:rPr>
              <a:t>출력함</a:t>
            </a:r>
            <a:endParaRPr lang="en-US" altLang="ko-KR" sz="21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ko-KR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1061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CRC</a:t>
            </a:r>
            <a:endParaRPr lang="ko-KR" alt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D870F19-47F9-42D6-AC40-2CE521A6892A}" type="slidenum">
              <a:rPr lang="ko-KR" altLang="en-US" smtClean="0">
                <a:solidFill>
                  <a:schemeClr val="tx1"/>
                </a:solidFill>
              </a:rPr>
              <a:pPr/>
              <a:t>3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>
                <a:latin typeface="Arial" pitchFamily="34" charset="0"/>
                <a:cs typeface="Arial" pitchFamily="34" charset="0"/>
              </a:rPr>
              <a:t>Input file: input.txt</a:t>
            </a:r>
            <a:endParaRPr lang="en-US" altLang="ko-KR" sz="21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1"/>
            <a:r>
              <a:rPr lang="ko-KR" altLang="en-US" sz="21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랜덤하게</a:t>
            </a:r>
            <a:r>
              <a:rPr lang="ko-KR" altLang="en-US" sz="2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Alphabet(</a:t>
            </a:r>
            <a:r>
              <a:rPr lang="ko-KR" altLang="en-US" sz="2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대문자</a:t>
            </a:r>
            <a:r>
              <a:rPr lang="en-US" altLang="ko-KR" sz="2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2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소문자</a:t>
            </a:r>
            <a:r>
              <a:rPr lang="en-US" altLang="ko-KR" sz="2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ko-KR" altLang="en-US" sz="2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과 숫자로 이루어진 문장을 생성</a:t>
            </a:r>
            <a:endParaRPr lang="en-US" altLang="ko-KR" sz="21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1"/>
            <a:r>
              <a:rPr lang="ko-KR" altLang="en-US" sz="2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문장 길이는 정해져 있지 않음</a:t>
            </a:r>
            <a:r>
              <a:rPr lang="en-US" altLang="ko-KR" sz="2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2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단</a:t>
            </a:r>
            <a:r>
              <a:rPr lang="en-US" altLang="ko-KR" sz="2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input </a:t>
            </a:r>
            <a:r>
              <a:rPr lang="ko-KR" altLang="en-US" sz="2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파일이 비어있지 않음</a:t>
            </a:r>
            <a:endParaRPr lang="en-US" altLang="ko-KR" sz="21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ko-KR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altLang="ko-KR" sz="2400" dirty="0">
                <a:latin typeface="Arial" pitchFamily="34" charset="0"/>
                <a:cs typeface="Arial" pitchFamily="34" charset="0"/>
              </a:rPr>
              <a:t>Input </a:t>
            </a:r>
            <a:r>
              <a:rPr lang="ko-KR" altLang="en-US" sz="2400" dirty="0" err="1">
                <a:latin typeface="Arial" pitchFamily="34" charset="0"/>
                <a:cs typeface="Arial" pitchFamily="34" charset="0"/>
              </a:rPr>
              <a:t>파일안의</a:t>
            </a:r>
            <a:r>
              <a:rPr lang="ko-KR" altLang="en-US" sz="2400" dirty="0">
                <a:latin typeface="Arial" pitchFamily="34" charset="0"/>
                <a:cs typeface="Arial" pitchFamily="34" charset="0"/>
              </a:rPr>
              <a:t> 각</a:t>
            </a:r>
            <a:r>
              <a:rPr lang="en-US" altLang="ko-KR" sz="2400" dirty="0" smtClean="0">
                <a:latin typeface="Arial" pitchFamily="34" charset="0"/>
                <a:cs typeface="Arial" pitchFamily="34" charset="0"/>
              </a:rPr>
              <a:t> character</a:t>
            </a:r>
            <a:r>
              <a:rPr lang="ko-KR" altLang="en-US" sz="2400" dirty="0" smtClean="0">
                <a:latin typeface="Arial" pitchFamily="34" charset="0"/>
                <a:cs typeface="Arial" pitchFamily="34" charset="0"/>
              </a:rPr>
              <a:t>를 </a:t>
            </a:r>
            <a:r>
              <a:rPr lang="en-US" altLang="ko-KR" sz="2400" dirty="0" smtClean="0">
                <a:latin typeface="Arial" pitchFamily="34" charset="0"/>
                <a:cs typeface="Arial" pitchFamily="34" charset="0"/>
              </a:rPr>
              <a:t>8bit </a:t>
            </a:r>
            <a:r>
              <a:rPr lang="ko-KR" altLang="en-US" sz="2400" dirty="0" smtClean="0">
                <a:latin typeface="Arial" pitchFamily="34" charset="0"/>
                <a:cs typeface="Arial" pitchFamily="34" charset="0"/>
              </a:rPr>
              <a:t>값으로 변환</a:t>
            </a:r>
            <a:endParaRPr lang="en-US" altLang="ko-KR" sz="21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altLang="ko-KR" sz="2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ASCII </a:t>
            </a:r>
            <a:r>
              <a:rPr lang="ko-KR" altLang="en-US" sz="2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값은 </a:t>
            </a:r>
            <a:r>
              <a:rPr lang="en-US" altLang="ko-KR" sz="2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7bit</a:t>
            </a:r>
            <a:r>
              <a:rPr lang="ko-KR" altLang="en-US" sz="2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이므로</a:t>
            </a:r>
            <a:r>
              <a:rPr lang="en-US" altLang="ko-KR" sz="2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even parity bit</a:t>
            </a:r>
            <a:r>
              <a:rPr lang="ko-KR" altLang="en-US" sz="2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를 추가해 </a:t>
            </a:r>
            <a:r>
              <a:rPr lang="en-US" altLang="ko-KR" sz="2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8bit</a:t>
            </a:r>
            <a:r>
              <a:rPr lang="ko-KR" altLang="en-US" sz="2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로 변환</a:t>
            </a:r>
            <a:endParaRPr lang="en-US" altLang="ko-KR" sz="1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ko-KR" dirty="0" smtClean="0">
              <a:latin typeface="Arial" pitchFamily="34" charset="0"/>
              <a:cs typeface="Arial" pitchFamily="34" charset="0"/>
            </a:endParaRPr>
          </a:p>
          <a:p>
            <a:r>
              <a:rPr lang="en-US" altLang="ko-KR" sz="2400" dirty="0" smtClean="0">
                <a:latin typeface="Arial" pitchFamily="34" charset="0"/>
                <a:cs typeface="Arial" pitchFamily="34" charset="0"/>
              </a:rPr>
              <a:t>CRC-16 </a:t>
            </a:r>
            <a:r>
              <a:rPr lang="ko-KR" altLang="en-US" sz="2400" dirty="0" smtClean="0">
                <a:latin typeface="Arial" pitchFamily="34" charset="0"/>
                <a:cs typeface="Arial" pitchFamily="34" charset="0"/>
              </a:rPr>
              <a:t>식을 이용해 </a:t>
            </a:r>
            <a:r>
              <a:rPr lang="en-US" altLang="ko-KR" sz="2400" dirty="0" smtClean="0">
                <a:latin typeface="Arial" pitchFamily="34" charset="0"/>
                <a:cs typeface="Arial" pitchFamily="34" charset="0"/>
              </a:rPr>
              <a:t>CRC </a:t>
            </a:r>
            <a:r>
              <a:rPr lang="ko-KR" altLang="en-US" sz="2400" dirty="0" smtClean="0">
                <a:latin typeface="Arial" pitchFamily="34" charset="0"/>
                <a:cs typeface="Arial" pitchFamily="34" charset="0"/>
              </a:rPr>
              <a:t>결과값을 </a:t>
            </a:r>
            <a:r>
              <a:rPr lang="en-US" altLang="ko-KR" sz="2400" dirty="0" smtClean="0">
                <a:latin typeface="Arial" pitchFamily="34" charset="0"/>
                <a:cs typeface="Arial" pitchFamily="34" charset="0"/>
              </a:rPr>
              <a:t>output_crc.txt </a:t>
            </a:r>
            <a:r>
              <a:rPr lang="ko-KR" altLang="en-US" sz="2400" dirty="0" smtClean="0">
                <a:latin typeface="Arial" pitchFamily="34" charset="0"/>
                <a:cs typeface="Arial" pitchFamily="34" charset="0"/>
              </a:rPr>
              <a:t>파일에 출력함</a:t>
            </a:r>
            <a:r>
              <a:rPr lang="en-US" altLang="ko-KR" sz="2400" dirty="0" smtClean="0">
                <a:latin typeface="Arial" pitchFamily="34" charset="0"/>
                <a:cs typeface="Arial" pitchFamily="34" charset="0"/>
              </a:rPr>
              <a:t>(remainder</a:t>
            </a:r>
            <a:r>
              <a:rPr lang="ko-KR" altLang="en-US" sz="2400" dirty="0" smtClean="0">
                <a:latin typeface="Arial" pitchFamily="34" charset="0"/>
                <a:cs typeface="Arial" pitchFamily="34" charset="0"/>
              </a:rPr>
              <a:t>값만 출력하면 됨</a:t>
            </a:r>
            <a:r>
              <a:rPr lang="en-US" altLang="ko-KR" sz="2400" dirty="0" smtClean="0">
                <a:latin typeface="Arial" pitchFamily="34" charset="0"/>
                <a:cs typeface="Arial" pitchFamily="34" charset="0"/>
              </a:rPr>
              <a:t>)</a:t>
            </a:r>
            <a:endParaRPr lang="en-US" altLang="ko-KR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995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제출 파일</a:t>
            </a:r>
            <a:r>
              <a:rPr lang="en-US" altLang="ko-KR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및 형식</a:t>
            </a:r>
            <a:endParaRPr lang="ko-KR" alt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D870F19-47F9-42D6-AC40-2CE521A6892A}" type="slidenum">
              <a:rPr lang="ko-KR" altLang="en-US" smtClean="0">
                <a:solidFill>
                  <a:schemeClr val="tx1"/>
                </a:solidFill>
              </a:rPr>
              <a:pPr/>
              <a:t>4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sz="2400" dirty="0" smtClean="0">
                <a:latin typeface="Arial" pitchFamily="34" charset="0"/>
                <a:cs typeface="Arial" pitchFamily="34" charset="0"/>
              </a:rPr>
              <a:t>Source code </a:t>
            </a:r>
            <a:endParaRPr lang="en-US" altLang="ko-KR" sz="2100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ko-KR" altLang="en-US" sz="2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작성한 프로그램 소스코드 </a:t>
            </a:r>
            <a:endParaRPr lang="en-US" altLang="ko-KR" sz="21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1"/>
            <a:r>
              <a:rPr lang="ko-KR" altLang="en-US" sz="2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파일명</a:t>
            </a:r>
            <a:r>
              <a:rPr lang="en-US" altLang="ko-KR" sz="2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altLang="ko-KR" sz="21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ckecksum</a:t>
            </a:r>
            <a:r>
              <a:rPr lang="en-US" altLang="ko-KR" sz="2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altLang="ko-KR" sz="21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crc</a:t>
            </a:r>
            <a:r>
              <a:rPr lang="ko-KR" altLang="en-US" sz="2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로 </a:t>
            </a:r>
            <a:r>
              <a:rPr lang="ko-KR" altLang="en-US" sz="21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할것</a:t>
            </a:r>
            <a:r>
              <a:rPr lang="ko-KR" altLang="en-US" sz="2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altLang="ko-KR" sz="21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1"/>
            <a:r>
              <a:rPr lang="ko-KR" altLang="en-US" sz="2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예</a:t>
            </a:r>
            <a:r>
              <a:rPr lang="en-US" altLang="ko-KR" sz="2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: checksum.java, crc.java</a:t>
            </a:r>
          </a:p>
          <a:p>
            <a:pPr lvl="1"/>
            <a:r>
              <a:rPr lang="ko-KR" altLang="en-US" sz="2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소스 코드</a:t>
            </a:r>
            <a:r>
              <a:rPr lang="en-US" altLang="ko-KR" sz="2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2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파일만 업로드 할 것 </a:t>
            </a:r>
            <a:endParaRPr lang="en-US" altLang="ko-KR" sz="21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ko-KR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ko-KR" altLang="en-US" sz="2400" dirty="0" smtClean="0">
                <a:latin typeface="Arial" pitchFamily="34" charset="0"/>
                <a:cs typeface="Arial" pitchFamily="34" charset="0"/>
              </a:rPr>
              <a:t>사용 매뉴얼 및 테스트 문서</a:t>
            </a:r>
            <a:endParaRPr lang="en-US" altLang="ko-KR" sz="2100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altLang="ko-KR" sz="2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Source code </a:t>
            </a:r>
            <a:r>
              <a:rPr lang="ko-KR" altLang="en-US" sz="2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사용 매뉴얼과 실행 결과값을 포함하는 테스트 문서 </a:t>
            </a:r>
            <a:endParaRPr lang="en-US" altLang="ko-KR" sz="21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1"/>
            <a:r>
              <a:rPr lang="ko-KR" altLang="en-US" sz="2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파일명</a:t>
            </a:r>
            <a:r>
              <a:rPr lang="en-US" altLang="ko-KR" sz="2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: manual_</a:t>
            </a:r>
            <a:r>
              <a:rPr lang="ko-KR" altLang="en-US" sz="2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학번</a:t>
            </a:r>
            <a:r>
              <a:rPr lang="en-US" altLang="ko-KR" sz="2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test_</a:t>
            </a:r>
            <a:r>
              <a:rPr lang="ko-KR" altLang="en-US" sz="2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학번</a:t>
            </a:r>
            <a:endParaRPr lang="en-US" altLang="ko-KR" sz="1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ko-KR" dirty="0" smtClean="0">
              <a:latin typeface="Arial" pitchFamily="34" charset="0"/>
              <a:cs typeface="Arial" pitchFamily="34" charset="0"/>
            </a:endParaRPr>
          </a:p>
          <a:p>
            <a:r>
              <a:rPr lang="en-US" altLang="ko-KR" sz="2400" dirty="0" smtClean="0">
                <a:latin typeface="Arial" pitchFamily="34" charset="0"/>
                <a:cs typeface="Arial" pitchFamily="34" charset="0"/>
              </a:rPr>
              <a:t>Programming language</a:t>
            </a:r>
            <a:r>
              <a:rPr lang="ko-KR" altLang="en-US" sz="2400" dirty="0" smtClean="0">
                <a:latin typeface="Arial" pitchFamily="34" charset="0"/>
                <a:cs typeface="Arial" pitchFamily="34" charset="0"/>
              </a:rPr>
              <a:t>은 </a:t>
            </a:r>
            <a:r>
              <a:rPr lang="en-US" altLang="ko-KR" sz="2400" dirty="0" smtClean="0">
                <a:latin typeface="Arial" pitchFamily="34" charset="0"/>
                <a:cs typeface="Arial" pitchFamily="34" charset="0"/>
              </a:rPr>
              <a:t>Java</a:t>
            </a:r>
            <a:r>
              <a:rPr lang="ko-KR" altLang="en-US" sz="2400" dirty="0" smtClean="0">
                <a:latin typeface="Arial" pitchFamily="34" charset="0"/>
                <a:cs typeface="Arial" pitchFamily="34" charset="0"/>
              </a:rPr>
              <a:t>를 사용할 것</a:t>
            </a:r>
            <a:endParaRPr lang="en-US" altLang="ko-KR" sz="2400" dirty="0" smtClean="0">
              <a:latin typeface="Arial" pitchFamily="34" charset="0"/>
              <a:cs typeface="Arial" pitchFamily="34" charset="0"/>
            </a:endParaRPr>
          </a:p>
          <a:p>
            <a:endParaRPr lang="en-US" altLang="ko-KR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ko-KR" altLang="en-US" sz="2400" dirty="0" smtClean="0">
                <a:latin typeface="Arial" pitchFamily="34" charset="0"/>
                <a:cs typeface="Arial" pitchFamily="34" charset="0"/>
              </a:rPr>
              <a:t>제출 기한</a:t>
            </a:r>
            <a:r>
              <a:rPr lang="en-US" altLang="ko-KR" sz="2400" dirty="0" smtClean="0">
                <a:latin typeface="Arial" pitchFamily="34" charset="0"/>
                <a:cs typeface="Arial" pitchFamily="34" charset="0"/>
              </a:rPr>
              <a:t>: 11</a:t>
            </a:r>
            <a:r>
              <a:rPr lang="ko-KR" altLang="en-US" sz="2400" smtClean="0">
                <a:latin typeface="Arial" pitchFamily="34" charset="0"/>
                <a:cs typeface="Arial" pitchFamily="34" charset="0"/>
              </a:rPr>
              <a:t>월 </a:t>
            </a:r>
            <a:r>
              <a:rPr lang="en-US" altLang="ko-KR" sz="2400" smtClean="0">
                <a:latin typeface="Arial" pitchFamily="34" charset="0"/>
                <a:cs typeface="Arial" pitchFamily="34" charset="0"/>
              </a:rPr>
              <a:t>3</a:t>
            </a:r>
            <a:r>
              <a:rPr lang="ko-KR" altLang="en-US" sz="2400" dirty="0" smtClean="0">
                <a:latin typeface="Arial" pitchFamily="34" charset="0"/>
                <a:cs typeface="Arial" pitchFamily="34" charset="0"/>
              </a:rPr>
              <a:t>일 </a:t>
            </a:r>
            <a:r>
              <a:rPr lang="en-US" altLang="ko-KR" sz="2400" dirty="0" smtClean="0">
                <a:latin typeface="Arial" pitchFamily="34" charset="0"/>
                <a:cs typeface="Arial" pitchFamily="34" charset="0"/>
              </a:rPr>
              <a:t>24</a:t>
            </a:r>
            <a:r>
              <a:rPr lang="ko-KR" altLang="en-US" sz="2400" dirty="0" smtClean="0">
                <a:latin typeface="Arial" pitchFamily="34" charset="0"/>
                <a:cs typeface="Arial" pitchFamily="34" charset="0"/>
              </a:rPr>
              <a:t>시</a:t>
            </a:r>
            <a:endParaRPr lang="en-US" altLang="ko-KR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ko-KR" altLang="en-US" sz="2400" dirty="0" smtClean="0">
                <a:latin typeface="Arial" pitchFamily="34" charset="0"/>
                <a:cs typeface="Arial" pitchFamily="34" charset="0"/>
              </a:rPr>
              <a:t>제출 방법</a:t>
            </a:r>
            <a:endParaRPr lang="en-US" altLang="ko-KR" sz="2400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ko-KR" altLang="en-US" sz="2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학번</a:t>
            </a:r>
            <a:r>
              <a:rPr lang="en-US" altLang="ko-KR" sz="2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_</a:t>
            </a:r>
            <a:r>
              <a:rPr lang="ko-KR" altLang="en-US" sz="2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이름</a:t>
            </a:r>
            <a:r>
              <a:rPr lang="en-US" altLang="ko-KR" sz="2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.zip </a:t>
            </a:r>
            <a:r>
              <a:rPr lang="ko-KR" altLang="en-US" sz="2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형식으로 압축하여 제출</a:t>
            </a:r>
            <a:endParaRPr lang="en-US" altLang="ko-KR" sz="21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altLang="ko-KR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37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23804</TotalTime>
  <Words>218</Words>
  <Application>Microsoft Office PowerPoint</Application>
  <PresentationFormat>화면 슬라이드 쇼(4:3)</PresentationFormat>
  <Paragraphs>44</Paragraphs>
  <Slides>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2" baseType="lpstr">
      <vt:lpstr>돋움</vt:lpstr>
      <vt:lpstr>맑은 고딕</vt:lpstr>
      <vt:lpstr>Arial</vt:lpstr>
      <vt:lpstr>Bookman Old Style</vt:lpstr>
      <vt:lpstr>Gill Sans MT</vt:lpstr>
      <vt:lpstr>Wingdings</vt:lpstr>
      <vt:lpstr>Wingdings 3</vt:lpstr>
      <vt:lpstr>원본</vt:lpstr>
      <vt:lpstr>HW02</vt:lpstr>
      <vt:lpstr>Checksum</vt:lpstr>
      <vt:lpstr>CRC</vt:lpstr>
      <vt:lpstr>제출 파일 및 형식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yhoon</dc:creator>
  <cp:lastModifiedBy>Windows 사용자</cp:lastModifiedBy>
  <cp:revision>2245</cp:revision>
  <cp:lastPrinted>2011-02-11T01:31:22Z</cp:lastPrinted>
  <dcterms:created xsi:type="dcterms:W3CDTF">2010-03-08T12:07:24Z</dcterms:created>
  <dcterms:modified xsi:type="dcterms:W3CDTF">2018-10-08T03:19:47Z</dcterms:modified>
</cp:coreProperties>
</file>