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76" r:id="rId3"/>
    <p:sldId id="271" r:id="rId4"/>
    <p:sldId id="272" r:id="rId5"/>
    <p:sldId id="273" r:id="rId6"/>
    <p:sldId id="279" r:id="rId7"/>
    <p:sldId id="282" r:id="rId8"/>
    <p:sldId id="280" r:id="rId9"/>
    <p:sldId id="287" r:id="rId10"/>
    <p:sldId id="283" r:id="rId11"/>
    <p:sldId id="288" r:id="rId12"/>
    <p:sldId id="284" r:id="rId13"/>
    <p:sldId id="285" r:id="rId14"/>
    <p:sldId id="275" r:id="rId15"/>
    <p:sldId id="291" r:id="rId16"/>
    <p:sldId id="290" r:id="rId17"/>
    <p:sldId id="292" r:id="rId18"/>
    <p:sldId id="293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874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4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9733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5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7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4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9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26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58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19AEF1-73BB-4885-BE20-53A0DC88ABD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1BAFAA-6DCC-4E07-9E4C-03B87A8113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18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F738F-F844-43CC-A769-E8E92511F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074037"/>
            <a:ext cx="8676222" cy="95167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8C72E-137C-4EB2-B664-C3FE0C67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4048" y="4783963"/>
            <a:ext cx="2663952" cy="951674"/>
          </a:xfrm>
        </p:spPr>
        <p:txBody>
          <a:bodyPr/>
          <a:lstStyle/>
          <a:p>
            <a:r>
              <a:rPr lang="en-US" altLang="ko-KR" dirty="0"/>
              <a:t>20143118 </a:t>
            </a:r>
            <a:r>
              <a:rPr lang="ko-KR" altLang="en-US" dirty="0"/>
              <a:t>김진우</a:t>
            </a:r>
            <a:endParaRPr lang="en-US" altLang="ko-KR" dirty="0"/>
          </a:p>
          <a:p>
            <a:r>
              <a:rPr lang="en-US" altLang="ko-KR" dirty="0"/>
              <a:t>20143120 </a:t>
            </a:r>
            <a:r>
              <a:rPr lang="ko-KR" altLang="en-US" dirty="0"/>
              <a:t>김태환</a:t>
            </a:r>
          </a:p>
        </p:txBody>
      </p:sp>
    </p:spTree>
    <p:extLst>
      <p:ext uri="{BB962C8B-B14F-4D97-AF65-F5344CB8AC3E}">
        <p14:creationId xmlns:p14="http://schemas.microsoft.com/office/powerpoint/2010/main" val="414604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76CB5A-EAAE-4EDF-A61C-78608DFA6826}"/>
              </a:ext>
            </a:extLst>
          </p:cNvPr>
          <p:cNvSpPr/>
          <p:nvPr/>
        </p:nvSpPr>
        <p:spPr>
          <a:xfrm>
            <a:off x="5330952" y="2769084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ARP Request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2501619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Hacker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동작순서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976851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Gateway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3278859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F905522-7735-4E1F-AA47-E5988458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28203"/>
              </p:ext>
            </p:extLst>
          </p:nvPr>
        </p:nvGraphicFramePr>
        <p:xfrm>
          <a:off x="2109978" y="2501619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Victim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324 L 0.00078 0.22384 L -0.23034 0.220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2501619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Hacker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Victim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동작순서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976851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Gateway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3278859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F905522-7735-4E1F-AA47-E5988458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0256"/>
              </p:ext>
            </p:extLst>
          </p:nvPr>
        </p:nvGraphicFramePr>
        <p:xfrm>
          <a:off x="2109978" y="2501619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 IP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Hacker MAC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89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772AC5-4940-4020-8D1D-80E2B79B8527}"/>
              </a:ext>
            </a:extLst>
          </p:cNvPr>
          <p:cNvSpPr/>
          <p:nvPr/>
        </p:nvSpPr>
        <p:spPr>
          <a:xfrm>
            <a:off x="2464308" y="4244315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packet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Victim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동작순서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2501619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Hacker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976851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Gateway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3278859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F905522-7735-4E1F-AA47-E5988458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48281"/>
              </p:ext>
            </p:extLst>
          </p:nvPr>
        </p:nvGraphicFramePr>
        <p:xfrm>
          <a:off x="2109978" y="2501619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 IP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Hacker MAC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57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046 L 0.23594 -0.00046 L 0.23243 -0.20902 " pathEditMode="relative" ptsTypes="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B5BFD9-FB80-4FC1-A2BB-04D331ED33BD}"/>
              </a:ext>
            </a:extLst>
          </p:cNvPr>
          <p:cNvSpPr/>
          <p:nvPr/>
        </p:nvSpPr>
        <p:spPr>
          <a:xfrm>
            <a:off x="5330952" y="2769084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packet</a:t>
            </a:r>
            <a:endParaRPr lang="ko-KR" altLang="en-US" sz="1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동작순서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2501619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Hacker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976851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Gateway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Victim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3278859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F905522-7735-4E1F-AA47-E5988458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53423"/>
              </p:ext>
            </p:extLst>
          </p:nvPr>
        </p:nvGraphicFramePr>
        <p:xfrm>
          <a:off x="2109978" y="2501619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 IP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Hacker MAC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6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162 L -0.00104 0.21921 L 0.23516 0.21458 " pathEditMode="relative" ptsTypes="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304"/>
          </a:xfrm>
        </p:spPr>
        <p:txBody>
          <a:bodyPr/>
          <a:lstStyle/>
          <a:p>
            <a:r>
              <a:rPr lang="ko-KR" altLang="en-US" dirty="0"/>
              <a:t>툴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736C0-F9CC-43B9-A2DF-5026D4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937"/>
            <a:ext cx="9905998" cy="4017264"/>
          </a:xfrm>
        </p:spPr>
        <p:txBody>
          <a:bodyPr/>
          <a:lstStyle/>
          <a:p>
            <a:r>
              <a:rPr lang="en-US" altLang="ko-KR" dirty="0"/>
              <a:t>TCP Dump</a:t>
            </a:r>
          </a:p>
          <a:p>
            <a:r>
              <a:rPr lang="en-US" altLang="ko-KR" dirty="0" err="1"/>
              <a:t>Fragrouter</a:t>
            </a:r>
            <a:endParaRPr lang="en-US" altLang="ko-KR" dirty="0"/>
          </a:p>
          <a:p>
            <a:r>
              <a:rPr lang="en-US" altLang="ko-KR" dirty="0"/>
              <a:t>Fake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304"/>
          </a:xfrm>
        </p:spPr>
        <p:txBody>
          <a:bodyPr>
            <a:normAutofit/>
          </a:bodyPr>
          <a:lstStyle/>
          <a:p>
            <a:r>
              <a:rPr lang="en-US" altLang="ko-KR" dirty="0"/>
              <a:t>Fake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736C0-F9CC-43B9-A2DF-5026D4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937"/>
            <a:ext cx="9905998" cy="401726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4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304"/>
          </a:xfrm>
        </p:spPr>
        <p:txBody>
          <a:bodyPr/>
          <a:lstStyle/>
          <a:p>
            <a:r>
              <a:rPr lang="en-US" altLang="ko-KR" dirty="0"/>
              <a:t>TCP Dump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736C0-F9CC-43B9-A2DF-5026D4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937"/>
            <a:ext cx="9905998" cy="401726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93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304"/>
          </a:xfrm>
        </p:spPr>
        <p:txBody>
          <a:bodyPr/>
          <a:lstStyle/>
          <a:p>
            <a:r>
              <a:rPr lang="en-US" altLang="ko-KR" dirty="0" err="1"/>
              <a:t>Fragrouter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736C0-F9CC-43B9-A2DF-5026D4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937"/>
            <a:ext cx="9905998" cy="401726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00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304"/>
          </a:xfrm>
        </p:spPr>
        <p:txBody>
          <a:bodyPr/>
          <a:lstStyle/>
          <a:p>
            <a:r>
              <a:rPr lang="ko-KR" altLang="en-US" dirty="0"/>
              <a:t>환경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736C0-F9CC-43B9-A2DF-5026D4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937"/>
            <a:ext cx="9905998" cy="401726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03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41092"/>
            <a:ext cx="9905998" cy="1575816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9167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304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736C0-F9CC-43B9-A2DF-5026D4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937"/>
            <a:ext cx="9905998" cy="4017264"/>
          </a:xfrm>
        </p:spPr>
        <p:txBody>
          <a:bodyPr/>
          <a:lstStyle/>
          <a:p>
            <a:r>
              <a:rPr lang="ko-KR" altLang="en-US" dirty="0" err="1"/>
              <a:t>스푸핑이란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ARP </a:t>
            </a:r>
            <a:r>
              <a:rPr lang="ko-KR" altLang="en-US" dirty="0" err="1"/>
              <a:t>스푸핑이란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ARP </a:t>
            </a:r>
            <a:r>
              <a:rPr lang="ko-KR" altLang="en-US" dirty="0"/>
              <a:t>동작순서</a:t>
            </a:r>
            <a:endParaRPr lang="en-US" altLang="ko-KR" dirty="0"/>
          </a:p>
          <a:p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동작순서</a:t>
            </a:r>
            <a:endParaRPr lang="en-US" altLang="ko-KR" dirty="0"/>
          </a:p>
          <a:p>
            <a:r>
              <a:rPr lang="ko-KR" altLang="en-US" dirty="0"/>
              <a:t>툴 소개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52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304"/>
          </a:xfrm>
        </p:spPr>
        <p:txBody>
          <a:bodyPr/>
          <a:lstStyle/>
          <a:p>
            <a:r>
              <a:rPr lang="ko-KR" altLang="en-US" dirty="0" err="1"/>
              <a:t>스푸핑이란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736C0-F9CC-43B9-A2DF-5026D4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937"/>
            <a:ext cx="9905998" cy="4017264"/>
          </a:xfrm>
        </p:spPr>
        <p:txBody>
          <a:bodyPr/>
          <a:lstStyle/>
          <a:p>
            <a:r>
              <a:rPr lang="ko-KR" altLang="en-US" dirty="0"/>
              <a:t>속임을 이용한 모든 공격을 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MAC </a:t>
            </a:r>
            <a:r>
              <a:rPr lang="ko-KR" altLang="en-US" dirty="0"/>
              <a:t>주소</a:t>
            </a:r>
            <a:r>
              <a:rPr lang="en-US" altLang="ko-KR" dirty="0"/>
              <a:t>, 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포트 등 네트워크와 관련된 모든 것과 관련이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99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 err="1"/>
              <a:t>스푸핑이란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736C0-F9CC-43B9-A2DF-5026D4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937"/>
            <a:ext cx="9905998" cy="4017264"/>
          </a:xfrm>
        </p:spPr>
        <p:txBody>
          <a:bodyPr/>
          <a:lstStyle/>
          <a:p>
            <a:r>
              <a:rPr lang="en-US" altLang="ko-KR" dirty="0"/>
              <a:t>LAN</a:t>
            </a:r>
            <a:r>
              <a:rPr lang="ko-KR" altLang="en-US" dirty="0"/>
              <a:t>에서 </a:t>
            </a:r>
            <a:r>
              <a:rPr lang="en-US" altLang="ko-KR" dirty="0"/>
              <a:t>ARP </a:t>
            </a:r>
            <a:r>
              <a:rPr lang="ko-KR" altLang="en-US" dirty="0"/>
              <a:t>메시지를 이용하여 사용자의 데이터 패킷을 중간에서 가로채는 중간자 공격 기법이다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4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0BE678-8B99-4D75-AEE4-490BA79FE306}"/>
              </a:ext>
            </a:extLst>
          </p:cNvPr>
          <p:cNvSpPr/>
          <p:nvPr/>
        </p:nvSpPr>
        <p:spPr>
          <a:xfrm>
            <a:off x="2515870" y="3582164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ARP </a:t>
            </a:r>
            <a:r>
              <a:rPr lang="en-US" altLang="ko-KR" sz="1000" dirty="0" err="1"/>
              <a:t>Requset</a:t>
            </a:r>
            <a:endParaRPr lang="ko-KR" altLang="en-US" sz="1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/>
              <a:t>동작순서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1839468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314700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314700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C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9C4B72-453A-491F-B8F9-5C78DCCAF5DC}"/>
              </a:ext>
            </a:extLst>
          </p:cNvPr>
          <p:cNvSpPr/>
          <p:nvPr/>
        </p:nvSpPr>
        <p:spPr>
          <a:xfrm>
            <a:off x="5084064" y="4789932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314700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3703320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2616708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3703320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932D0-A19D-42C4-B0D3-0FB4695A0DC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788152" y="4091940"/>
            <a:ext cx="4572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AB2DF47-4192-472D-B494-70672BD0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15095"/>
              </p:ext>
            </p:extLst>
          </p:nvPr>
        </p:nvGraphicFramePr>
        <p:xfrm>
          <a:off x="2109978" y="1839468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23047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C3365A8-B356-4CE5-8481-6D1EC466EC50}"/>
              </a:ext>
            </a:extLst>
          </p:cNvPr>
          <p:cNvSpPr/>
          <p:nvPr/>
        </p:nvSpPr>
        <p:spPr>
          <a:xfrm>
            <a:off x="5326380" y="3602421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ARP </a:t>
            </a:r>
            <a:r>
              <a:rPr lang="en-US" altLang="ko-KR" sz="1000" dirty="0" err="1"/>
              <a:t>Requset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C5AC76-3E9E-4F26-AEAA-EB2F8CE69E7E}"/>
              </a:ext>
            </a:extLst>
          </p:cNvPr>
          <p:cNvSpPr/>
          <p:nvPr/>
        </p:nvSpPr>
        <p:spPr>
          <a:xfrm>
            <a:off x="5326380" y="3582164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ARP </a:t>
            </a:r>
            <a:r>
              <a:rPr lang="en-US" altLang="ko-KR" sz="1000" dirty="0" err="1"/>
              <a:t>Requset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2273E8-2293-482C-8E81-7ED07601C693}"/>
              </a:ext>
            </a:extLst>
          </p:cNvPr>
          <p:cNvSpPr/>
          <p:nvPr/>
        </p:nvSpPr>
        <p:spPr>
          <a:xfrm>
            <a:off x="5326380" y="3595880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ARP </a:t>
            </a:r>
            <a:r>
              <a:rPr lang="en-US" altLang="ko-KR" sz="1000" dirty="0" err="1"/>
              <a:t>Requset</a:t>
            </a:r>
            <a:endParaRPr lang="ko-KR" altLang="en-US" sz="1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/>
              <a:t>동작순서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1839468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314700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314700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C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9C4B72-453A-491F-B8F9-5C78DCCAF5DC}"/>
              </a:ext>
            </a:extLst>
          </p:cNvPr>
          <p:cNvSpPr/>
          <p:nvPr/>
        </p:nvSpPr>
        <p:spPr>
          <a:xfrm>
            <a:off x="5084064" y="4789932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314700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3703320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2616708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3703320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932D0-A19D-42C4-B0D3-0FB4695A0DC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788152" y="4091940"/>
            <a:ext cx="4572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FA7604D-7645-4AEC-A0C6-39031072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84550"/>
              </p:ext>
            </p:extLst>
          </p:nvPr>
        </p:nvGraphicFramePr>
        <p:xfrm>
          <a:off x="2109978" y="1839468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7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1.85185E-6 L 0.22357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00039 0.211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05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00078 -0.220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3A34D4-CCFF-4106-9FF9-DD6E373E23E8}"/>
              </a:ext>
            </a:extLst>
          </p:cNvPr>
          <p:cNvSpPr/>
          <p:nvPr/>
        </p:nvSpPr>
        <p:spPr>
          <a:xfrm>
            <a:off x="5326380" y="2097787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ARP Reply</a:t>
            </a:r>
            <a:endParaRPr lang="ko-KR" altLang="en-US" sz="1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/>
              <a:t>동작순서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1839468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314700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314700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C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9C4B72-453A-491F-B8F9-5C78DCCAF5DC}"/>
              </a:ext>
            </a:extLst>
          </p:cNvPr>
          <p:cNvSpPr/>
          <p:nvPr/>
        </p:nvSpPr>
        <p:spPr>
          <a:xfrm>
            <a:off x="5084064" y="4789932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314700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3703320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2616708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3703320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932D0-A19D-42C4-B0D3-0FB4695A0DC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788152" y="4091940"/>
            <a:ext cx="4572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80E9E55-5AF6-4A5A-B363-79D1A0052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55580"/>
              </p:ext>
            </p:extLst>
          </p:nvPr>
        </p:nvGraphicFramePr>
        <p:xfrm>
          <a:off x="2109978" y="1839468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162 C -0.00013 0.07037 -0.00039 0.14236 -0.00065 0.21435 L -0.23425 0.22222 " pathEditMode="relative" ptsTypes="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/>
              <a:t>동작순서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1839468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314700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314700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C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9C4B72-453A-491F-B8F9-5C78DCCAF5DC}"/>
              </a:ext>
            </a:extLst>
          </p:cNvPr>
          <p:cNvSpPr/>
          <p:nvPr/>
        </p:nvSpPr>
        <p:spPr>
          <a:xfrm>
            <a:off x="5084064" y="4789932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314700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A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3703320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2616708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3703320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932D0-A19D-42C4-B0D3-0FB4695A0DC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788152" y="4091940"/>
            <a:ext cx="4572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F905522-7735-4E1F-AA47-E5988458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33682"/>
              </p:ext>
            </p:extLst>
          </p:nvPr>
        </p:nvGraphicFramePr>
        <p:xfrm>
          <a:off x="2109978" y="1839468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 IP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 MAC Address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55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76CB5A-EAAE-4EDF-A61C-78608DFA6826}"/>
              </a:ext>
            </a:extLst>
          </p:cNvPr>
          <p:cNvSpPr/>
          <p:nvPr/>
        </p:nvSpPr>
        <p:spPr>
          <a:xfrm>
            <a:off x="5330952" y="2769084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ARP Request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0C344-00D5-450A-BEBF-F605F51C2C49}"/>
              </a:ext>
            </a:extLst>
          </p:cNvPr>
          <p:cNvSpPr/>
          <p:nvPr/>
        </p:nvSpPr>
        <p:spPr>
          <a:xfrm>
            <a:off x="5088636" y="2501619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Hacker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35E38-E40D-48B7-A20C-60263958D1E8}"/>
              </a:ext>
            </a:extLst>
          </p:cNvPr>
          <p:cNvSpPr/>
          <p:nvPr/>
        </p:nvSpPr>
        <p:spPr>
          <a:xfrm>
            <a:off x="2515870" y="4244315"/>
            <a:ext cx="923544" cy="242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packet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15FD1A-25DE-450B-995D-53107ABA1453}"/>
              </a:ext>
            </a:extLst>
          </p:cNvPr>
          <p:cNvSpPr/>
          <p:nvPr/>
        </p:nvSpPr>
        <p:spPr>
          <a:xfrm>
            <a:off x="2225040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Victim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EFAA07-92C4-4469-BBCB-ECF26252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2647"/>
            <a:ext cx="9905998" cy="908304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동작순서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A71528-51BA-43E7-B466-EE7A6B29D030}"/>
              </a:ext>
            </a:extLst>
          </p:cNvPr>
          <p:cNvSpPr/>
          <p:nvPr/>
        </p:nvSpPr>
        <p:spPr>
          <a:xfrm>
            <a:off x="5047488" y="3976851"/>
            <a:ext cx="1490472" cy="7772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E61882-B628-4505-8CC7-B7159CCDF321}"/>
              </a:ext>
            </a:extLst>
          </p:cNvPr>
          <p:cNvSpPr/>
          <p:nvPr/>
        </p:nvSpPr>
        <p:spPr>
          <a:xfrm>
            <a:off x="7952232" y="3976851"/>
            <a:ext cx="1408176" cy="777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Gateway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63866-BFA5-45B4-8A17-EFFB46377FED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3633216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34B4-5299-4B3E-A5DD-FD51FBE8B2E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92724" y="3278859"/>
            <a:ext cx="0" cy="6979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5BA24C-6260-4347-9853-7295BB89FC62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6537960" y="4365471"/>
            <a:ext cx="141427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F905522-7735-4E1F-AA47-E5988458579A}"/>
              </a:ext>
            </a:extLst>
          </p:cNvPr>
          <p:cNvGraphicFramePr>
            <a:graphicFrameLocks noGrp="1"/>
          </p:cNvGraphicFramePr>
          <p:nvPr/>
        </p:nvGraphicFramePr>
        <p:xfrm>
          <a:off x="2109978" y="2501619"/>
          <a:ext cx="1735328" cy="95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6">
                  <a:extLst>
                    <a:ext uri="{9D8B030D-6E8A-4147-A177-3AD203B41FA5}">
                      <a16:colId xmlns:a16="http://schemas.microsoft.com/office/drawing/2014/main" val="3703949779"/>
                    </a:ext>
                  </a:extLst>
                </a:gridCol>
                <a:gridCol w="1291292">
                  <a:extLst>
                    <a:ext uri="{9D8B030D-6E8A-4147-A177-3AD203B41FA5}">
                      <a16:colId xmlns:a16="http://schemas.microsoft.com/office/drawing/2014/main" val="2111800328"/>
                    </a:ext>
                  </a:extLst>
                </a:gridCol>
              </a:tblGrid>
              <a:tr h="4798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Table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08229"/>
                  </a:ext>
                </a:extLst>
              </a:tr>
              <a:tr h="47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 IP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 MAC Address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9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255 L 0.46862 -0.00046 L -0.00117 0.00255 Z " pathEditMode="relative" ptsTypes="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324 L 0.00078 0.22384 L -0.23034 0.220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</p:bldLst>
  </p:timing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149</TotalTime>
  <Words>212</Words>
  <Application>Microsoft Office PowerPoint</Application>
  <PresentationFormat>와이드스크린</PresentationFormat>
  <Paragraphs>102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돋움</vt:lpstr>
      <vt:lpstr>Franklin Gothic Book</vt:lpstr>
      <vt:lpstr>자르기</vt:lpstr>
      <vt:lpstr>ARP 스푸핑</vt:lpstr>
      <vt:lpstr>목차</vt:lpstr>
      <vt:lpstr>스푸핑이란?</vt:lpstr>
      <vt:lpstr>ARP 스푸핑이란?</vt:lpstr>
      <vt:lpstr>ARP 동작순서</vt:lpstr>
      <vt:lpstr>ARP 동작순서</vt:lpstr>
      <vt:lpstr>ARP 동작순서</vt:lpstr>
      <vt:lpstr>ARP 동작순서</vt:lpstr>
      <vt:lpstr>ARP 스푸핑 동작순서</vt:lpstr>
      <vt:lpstr>ARP 스푸핑 동작순서</vt:lpstr>
      <vt:lpstr>ARP 스푸핑 동작순서</vt:lpstr>
      <vt:lpstr>ARP 스푸핑 동작순서</vt:lpstr>
      <vt:lpstr>ARP 스푸핑 동작순서</vt:lpstr>
      <vt:lpstr>툴 소개</vt:lpstr>
      <vt:lpstr>Fake</vt:lpstr>
      <vt:lpstr>TCP Dump</vt:lpstr>
      <vt:lpstr>Fragrouter</vt:lpstr>
      <vt:lpstr>환경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스푸핑</dc:title>
  <dc:creator>Kim Tae Hwan</dc:creator>
  <cp:lastModifiedBy>Kim Tae Hwan</cp:lastModifiedBy>
  <cp:revision>14</cp:revision>
  <dcterms:created xsi:type="dcterms:W3CDTF">2018-10-31T05:41:23Z</dcterms:created>
  <dcterms:modified xsi:type="dcterms:W3CDTF">2018-10-31T08:10:28Z</dcterms:modified>
</cp:coreProperties>
</file>