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5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97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0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6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3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3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8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01BE7F-42D7-4BA6-848E-4328A43EE67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33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MIDI-</a:t>
            </a:r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разработал Васин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49215"/>
            <a:ext cx="9905998" cy="1905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MIDI?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1104"/>
            <a:ext cx="6797629" cy="387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680" y="401208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основного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514600"/>
            <a:ext cx="31406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Change sound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Record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Convert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0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sound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38220"/>
            <a:ext cx="1874682" cy="184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66" y="2010840"/>
            <a:ext cx="7110076" cy="4458086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234906" y="3450566"/>
            <a:ext cx="1155939" cy="8195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5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" y="1929881"/>
            <a:ext cx="2238054" cy="18743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79" y="1929881"/>
            <a:ext cx="2034102" cy="1874371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027872" y="2553419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90" y="2322189"/>
            <a:ext cx="1646063" cy="1089754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385985" y="2553419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9356059" y="2444367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03" y="4028536"/>
            <a:ext cx="5426818" cy="2630579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1973365" y="5024647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5" y="2514600"/>
            <a:ext cx="1600339" cy="1928027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2432649" y="3159436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37" y="2025401"/>
            <a:ext cx="4085407" cy="290642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7589029" y="3159436"/>
            <a:ext cx="785003" cy="6383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667" y="2941356"/>
            <a:ext cx="1623201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7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35</TotalTime>
  <Words>23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MIDI-клавиатура</vt:lpstr>
      <vt:lpstr>Что такое MIDI?</vt:lpstr>
      <vt:lpstr>Функционал проекта</vt:lpstr>
      <vt:lpstr>Change sound</vt:lpstr>
      <vt:lpstr>RECORD</vt:lpstr>
      <vt:lpstr>Convert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MIDI-клавиатура</dc:title>
  <dc:creator>Пользователь Windows</dc:creator>
  <cp:lastModifiedBy>Image&amp;Matros ®</cp:lastModifiedBy>
  <cp:revision>5</cp:revision>
  <dcterms:created xsi:type="dcterms:W3CDTF">2021-11-01T07:33:37Z</dcterms:created>
  <dcterms:modified xsi:type="dcterms:W3CDTF">2021-11-05T10:22:24Z</dcterms:modified>
</cp:coreProperties>
</file>