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5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97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80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6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3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3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7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8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01BE7F-42D7-4BA6-848E-4328A43EE67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330953-1B18-4B5A-B42B-D90302E92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33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MIDI-</a:t>
            </a:r>
            <a:r>
              <a:rPr lang="ru-RU" dirty="0" smtClean="0"/>
              <a:t>клавиатура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разработал Васин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8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MIDI?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ru-RU" dirty="0" err="1" smtClean="0"/>
              <a:t>Скрин</a:t>
            </a:r>
            <a:r>
              <a:rPr lang="ru-RU" dirty="0" smtClean="0"/>
              <a:t> основного окна моей клавиатуры)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0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(2 </a:t>
            </a:r>
            <a:r>
              <a:rPr lang="ru-RU" dirty="0" err="1" smtClean="0"/>
              <a:t>скрина</a:t>
            </a:r>
            <a:r>
              <a:rPr lang="ru-RU" dirty="0" smtClean="0"/>
              <a:t>: кнопка </a:t>
            </a:r>
            <a:r>
              <a:rPr lang="en-US" dirty="0" smtClean="0"/>
              <a:t>change sound </a:t>
            </a:r>
            <a:r>
              <a:rPr lang="ru-RU" dirty="0" smtClean="0"/>
              <a:t>и диалоговое окно, которое она вызывает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00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клавиатуры 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Сюда скорее всего вставлю </a:t>
            </a:r>
            <a:r>
              <a:rPr lang="ru-RU" dirty="0" err="1" smtClean="0"/>
              <a:t>гифку</a:t>
            </a:r>
            <a:r>
              <a:rPr lang="ru-RU" dirty="0" smtClean="0"/>
              <a:t> с нажатием нот без </a:t>
            </a:r>
            <a:r>
              <a:rPr lang="ru-RU" smtClean="0"/>
              <a:t>использования мышки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5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Скрин</a:t>
            </a:r>
            <a:r>
              <a:rPr lang="ru-RU" dirty="0" smtClean="0"/>
              <a:t> кнопки </a:t>
            </a:r>
            <a:r>
              <a:rPr lang="en-US" dirty="0" smtClean="0"/>
              <a:t>record</a:t>
            </a:r>
            <a:r>
              <a:rPr lang="ru-RU" dirty="0" smtClean="0"/>
              <a:t>, окна </a:t>
            </a:r>
            <a:r>
              <a:rPr lang="en-US" dirty="0" smtClean="0"/>
              <a:t>record preview</a:t>
            </a:r>
            <a:r>
              <a:rPr lang="ru-RU" dirty="0" smtClean="0"/>
              <a:t> (пока в разработке)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9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Конвертация в музыкальный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Скрин</a:t>
            </a:r>
            <a:r>
              <a:rPr lang="ru-RU" dirty="0" smtClean="0"/>
              <a:t> кнопки </a:t>
            </a:r>
            <a:r>
              <a:rPr lang="en-US" dirty="0" smtClean="0"/>
              <a:t>Convert</a:t>
            </a:r>
            <a:r>
              <a:rPr lang="ru-RU" dirty="0" smtClean="0"/>
              <a:t>, ее диалогового окна, конечного файла (в разработке)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907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8</TotalTime>
  <Words>78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MIDI-клавиатура</vt:lpstr>
      <vt:lpstr>Что такое MIDI?</vt:lpstr>
      <vt:lpstr>Функционал проекта</vt:lpstr>
      <vt:lpstr>Использование клавиатуры компьютера</vt:lpstr>
      <vt:lpstr>Запись</vt:lpstr>
      <vt:lpstr>Конвертация в музыкальный файл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MIDI-клавиатура</dc:title>
  <dc:creator>Пользователь Windows</dc:creator>
  <cp:lastModifiedBy>Пользователь Windows</cp:lastModifiedBy>
  <cp:revision>1</cp:revision>
  <dcterms:created xsi:type="dcterms:W3CDTF">2021-11-01T07:33:37Z</dcterms:created>
  <dcterms:modified xsi:type="dcterms:W3CDTF">2021-11-01T07:42:20Z</dcterms:modified>
</cp:coreProperties>
</file>