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17406-94E6-F24F-88CC-1FAE4891F15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CCF05-2AD1-FC44-AFAE-4611E048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CCF05-2AD1-FC44-AFAE-4611E048E0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1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2C92-D865-C997-213D-00ACD9B22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9BB1A-951B-4C09-4A52-D9E29EEFC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90DF3-D47E-7972-F573-BB8A753A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75-B0BD-5043-9590-311FF351225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46A95-EB34-83B0-5DE0-E182329A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85BF-3C38-BAFC-8DDC-3AADFECC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581B-A4EF-434A-853E-BFBE52CE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7A76-48FB-6F65-8D68-5AAE75E8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2CA5-1D8F-8A58-1143-7F98DFA6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5FCB-FBBA-E699-F4CD-25489135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75-B0BD-5043-9590-311FF351225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EE89-82CE-D7A3-DEFC-FEC1BD48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90FD-D405-62B5-07DF-389DDAB9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581B-A4EF-434A-853E-BFBE52CE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6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70BA2-57CA-EDDA-48B8-CB5512D12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C270C-0E91-63B3-B067-7F3D92ED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A5D38-936B-D0AA-95AC-317F2BDE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75-B0BD-5043-9590-311FF351225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167E1-F5C5-1411-5CA3-06E80C22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F7F9-64A5-D90F-3BDD-11B0DF56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581B-A4EF-434A-853E-BFBE52CE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CB-49B3-B5BE-4B3C-33F13BF8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EAE7-364C-F533-07EC-D356E4019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B1DA-EA4A-BB53-B349-2701409F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75-B0BD-5043-9590-311FF351225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B3A9-3FA4-BE5C-89CC-2445A399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2F6E0-1A80-F782-7889-7A9C0A4C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581B-A4EF-434A-853E-BFBE52CE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3521-6A9B-2E5A-ED87-0C39AD17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7C3AB-F696-A039-0994-FF3FCA779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4261-4C11-B034-1762-B00F76AA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75-B0BD-5043-9590-311FF351225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174A-940B-F408-D41F-F7BC0BA9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178D-7F3B-9394-98CB-F9981327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581B-A4EF-434A-853E-BFBE52CE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F79A-2980-2498-419C-4257D045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2611-287A-C0A4-750D-EB063689A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121AC-39B4-B545-81F3-3B55B0FED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C9362-2423-E187-B09D-FCBA6279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75-B0BD-5043-9590-311FF351225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4407F-E514-F1FC-EF3E-927C4B94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D52A9-E264-0C27-332E-33A538C5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581B-A4EF-434A-853E-BFBE52CE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50A2-9672-9D5C-EE12-BA40428F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0D8B0-DF06-27E8-D799-907C8E400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16C4D-A841-3843-F139-7D666DCAC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B6D2B-4C18-23EC-0437-97AE884FE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F4987-AEA0-FC69-1495-1217257ED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B8FE2-6F8F-3ABD-9A53-13C182AE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75-B0BD-5043-9590-311FF351225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C2A18-1294-0AA7-777A-D8BEEE3A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C3412-69D4-4001-0E48-C05EE33B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581B-A4EF-434A-853E-BFBE52CE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9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F0A1-7DAF-ABB9-5F99-9FDAC0FD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77BB3-8FD9-45B1-ED08-6CF5A8B1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75-B0BD-5043-9590-311FF351225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4D9A6-7B44-75E5-490A-8D186598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B5093-A01B-0D2E-6947-CBD9B02B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581B-A4EF-434A-853E-BFBE52CE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47F53-0B2F-E971-D869-EF449A8D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75-B0BD-5043-9590-311FF351225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4D96A-1423-9D14-0573-74621A22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F737-598C-2DDA-4AA4-9070D301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581B-A4EF-434A-853E-BFBE52CE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1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B88D-6021-AC4F-DAE8-2945861C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22E9-14CD-A0AB-09DA-EBE898E9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DB101-706D-0A7E-7231-766A25A8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1561-A6AC-4356-4A24-D9F8B96C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75-B0BD-5043-9590-311FF351225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3C274-867A-2AB5-0F43-FD3109CD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583A-319C-0756-BB91-51728FF4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581B-A4EF-434A-853E-BFBE52CE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215-6228-17FA-361C-A5891039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21800-3500-CE76-B2E4-6C8F3F46B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7D8CA-9160-DF79-5BA2-CEB9D6D6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2BE60-CE3F-5942-8C38-E6A177AF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75-B0BD-5043-9590-311FF351225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ED2D6-705B-B246-4CFE-D68B6FA1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87940-1E38-7BBB-9200-4EF29C55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581B-A4EF-434A-853E-BFBE52CE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4A7A-E6EC-7D48-9037-678AE2DE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65598-3EA5-CB8A-A979-BFC3839FD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76B2-40A7-8A20-6BB4-1D8457134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DAC75-B0BD-5043-9590-311FF351225A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AC9E-7C19-1673-09FD-E4995DD89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F4F4C-B82E-1981-CDD8-8B6845693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581B-A4EF-434A-853E-BFBE52CE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649E3E03-887E-90FD-EF03-1BA1D2D4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1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C9E9B7-4D1A-E0E8-37D5-E2DC4142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screen&#10;&#10;Description automatically generated">
            <a:extLst>
              <a:ext uri="{FF2B5EF4-FFF2-40B4-BE49-F238E27FC236}">
                <a16:creationId xmlns:a16="http://schemas.microsoft.com/office/drawing/2014/main" id="{43CA53FA-4352-D517-A995-064A393D8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4483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0F6FA0-3C94-77A2-D3E9-E8EE15B1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evice&#10;&#10;Description automatically generated">
            <a:extLst>
              <a:ext uri="{FF2B5EF4-FFF2-40B4-BE49-F238E27FC236}">
                <a16:creationId xmlns:a16="http://schemas.microsoft.com/office/drawing/2014/main" id="{155ABE92-5472-64E4-1E67-E8400A48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Lloyd Renzo Castillo</dc:creator>
  <cp:lastModifiedBy>John Lloyd Renzo Castillo</cp:lastModifiedBy>
  <cp:revision>1</cp:revision>
  <dcterms:created xsi:type="dcterms:W3CDTF">2023-08-31T07:00:34Z</dcterms:created>
  <dcterms:modified xsi:type="dcterms:W3CDTF">2023-08-31T07:02:40Z</dcterms:modified>
</cp:coreProperties>
</file>