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1.xml" ContentType="application/vnd.openxmlformats-officedocument.presentationml.tags+xml"/>
  <Override PartName="/ppt/notesSlides/notesSlide18.xml" ContentType="application/vnd.openxmlformats-officedocument.presentationml.notesSlide+xml"/>
  <Override PartName="/ppt/tags/tag12.xml" ContentType="application/vnd.openxmlformats-officedocument.presentationml.tags+xml"/>
  <Override PartName="/ppt/notesSlides/notesSlide19.xml" ContentType="application/vnd.openxmlformats-officedocument.presentationml.notesSlide+xml"/>
  <Override PartName="/ppt/tags/tag13.xml" ContentType="application/vnd.openxmlformats-officedocument.presentationml.tags+xml"/>
  <Override PartName="/ppt/notesSlides/notesSlide20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15.xml" ContentType="application/vnd.openxmlformats-officedocument.presentationml.tags+xml"/>
  <Override PartName="/ppt/notesSlides/notesSlide22.xml" ContentType="application/vnd.openxmlformats-officedocument.presentationml.notesSlide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17.xml" ContentType="application/vnd.openxmlformats-officedocument.presentationml.tags+xml"/>
  <Override PartName="/ppt/notesSlides/notesSlide24.xml" ContentType="application/vnd.openxmlformats-officedocument.presentationml.notesSlide+xml"/>
  <Override PartName="/ppt/tags/tag18.xml" ContentType="application/vnd.openxmlformats-officedocument.presentationml.tags+xml"/>
  <Override PartName="/ppt/notesSlides/notesSlide25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20.xml" ContentType="application/vnd.openxmlformats-officedocument.presentationml.tags+xml"/>
  <Override PartName="/ppt/notesSlides/notesSlide28.xml" ContentType="application/vnd.openxmlformats-officedocument.presentationml.notesSlide+xml"/>
  <Override PartName="/ppt/tags/tag21.xml" ContentType="application/vnd.openxmlformats-officedocument.presentationml.tags+xml"/>
  <Override PartName="/ppt/notesSlides/notesSlide29.xml" ContentType="application/vnd.openxmlformats-officedocument.presentationml.notesSlide+xml"/>
  <Override PartName="/ppt/tags/tag22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23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300" r:id="rId2"/>
    <p:sldId id="257" r:id="rId3"/>
    <p:sldId id="295" r:id="rId4"/>
    <p:sldId id="290" r:id="rId5"/>
    <p:sldId id="292" r:id="rId6"/>
    <p:sldId id="259" r:id="rId7"/>
    <p:sldId id="293" r:id="rId8"/>
    <p:sldId id="261" r:id="rId9"/>
    <p:sldId id="262" r:id="rId10"/>
    <p:sldId id="296" r:id="rId11"/>
    <p:sldId id="263" r:id="rId12"/>
    <p:sldId id="294" r:id="rId13"/>
    <p:sldId id="265" r:id="rId14"/>
    <p:sldId id="297" r:id="rId15"/>
    <p:sldId id="284" r:id="rId16"/>
    <p:sldId id="285" r:id="rId17"/>
    <p:sldId id="298" r:id="rId18"/>
    <p:sldId id="267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99" r:id="rId28"/>
    <p:sldId id="278" r:id="rId29"/>
    <p:sldId id="279" r:id="rId30"/>
    <p:sldId id="280" r:id="rId31"/>
    <p:sldId id="287" r:id="rId32"/>
    <p:sldId id="289" r:id="rId33"/>
    <p:sldId id="288" r:id="rId34"/>
    <p:sldId id="301" r:id="rId35"/>
  </p:sldIdLst>
  <p:sldSz cx="9144000" cy="5143500" type="screen16x9"/>
  <p:notesSz cx="6858000" cy="9144000"/>
  <p:embeddedFontLst>
    <p:embeddedFont>
      <p:font typeface="Calibri" pitchFamily="34" charset="0"/>
      <p:regular r:id="rId37"/>
      <p:bold r:id="rId38"/>
      <p:italic r:id="rId39"/>
      <p:boldItalic r:id="rId40"/>
    </p:embeddedFont>
    <p:embeddedFont>
      <p:font typeface="方正兰亭细黑_GBK_M" charset="2"/>
      <p:regular r:id="rId41"/>
    </p:embeddedFont>
    <p:embeddedFont>
      <p:font typeface="Meiryo" pitchFamily="34" charset="-128"/>
      <p:regular r:id="rId42"/>
      <p:bold r:id="rId43"/>
      <p:italic r:id="rId44"/>
      <p:boldItalic r:id="rId45"/>
    </p:embeddedFont>
    <p:embeddedFont>
      <p:font typeface="方正兰亭细黑_GBK" charset="-122"/>
      <p:regular r:id="rId46"/>
    </p:embeddedFont>
    <p:embeddedFont>
      <p:font typeface="微软雅黑" pitchFamily="34" charset="-122"/>
      <p:regular r:id="rId47"/>
      <p:bold r:id="rId48"/>
    </p:embeddedFont>
    <p:embeddedFont>
      <p:font typeface="Watford DB"/>
      <p:regular r:id="rId49"/>
    </p:embeddedFont>
    <p:embeddedFont>
      <p:font typeface="Impact" pitchFamily="34" charset="0"/>
      <p:regular r:id="rId50"/>
    </p:embeddedFont>
  </p:embeddedFontLst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F6C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21" autoAdjust="0"/>
    <p:restoredTop sz="94660"/>
  </p:normalViewPr>
  <p:slideViewPr>
    <p:cSldViewPr snapToGrid="0">
      <p:cViewPr varScale="1">
        <p:scale>
          <a:sx n="91" d="100"/>
          <a:sy n="91" d="100"/>
        </p:scale>
        <p:origin x="-720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2018/4/30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322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208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937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585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62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67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62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62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669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251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040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2164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9019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613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6166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5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0371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791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9889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48113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587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838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526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7879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1548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8299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882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模板来自于风云</a:t>
            </a:r>
            <a:r>
              <a:rPr lang="zh-CN" altLang="en-US" smtClean="0"/>
              <a:t>办公 </a:t>
            </a:r>
            <a:r>
              <a:rPr lang="en-US" altLang="zh-CN" sz="12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www.ppt118.com</a:t>
            </a:r>
            <a:endParaRPr lang="zh-CN" altLang="en-US" sz="1200" dirty="0" smtClean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594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  <a:pPr/>
              <a:t>2018/4/30 Monday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55384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62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301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8013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502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400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2018/4/30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2018/4/30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2018/4/30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327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316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-20538"/>
            <a:ext cx="1704311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2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0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41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41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41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2018/4/30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41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2018/4/30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2018/4/30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2018/4/30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2018/4/30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2018/4/30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2018/4/30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2018/4/30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E4D-0BE1-4AAA-A57B-DA425863F4AF}" type="datetimeFigureOut">
              <a:rPr lang="zh-CN" altLang="en-US" smtClean="0"/>
              <a:t>2018/4/30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7.jp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151940" y="1665787"/>
            <a:ext cx="42562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毕业论文答辩</a:t>
            </a:r>
            <a: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  <a:t>PPT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椭圆 38" hidden="1"/>
          <p:cNvSpPr/>
          <p:nvPr/>
        </p:nvSpPr>
        <p:spPr>
          <a:xfrm>
            <a:off x="370922" y="636976"/>
            <a:ext cx="5410201" cy="5410201"/>
          </a:xfrm>
          <a:prstGeom prst="ellipse">
            <a:avLst/>
          </a:prstGeom>
          <a:noFill/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 hidden="1"/>
          <p:cNvSpPr/>
          <p:nvPr/>
        </p:nvSpPr>
        <p:spPr>
          <a:xfrm>
            <a:off x="1284462" y="-2068125"/>
            <a:ext cx="5410201" cy="541020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 hidden="1"/>
          <p:cNvSpPr/>
          <p:nvPr/>
        </p:nvSpPr>
        <p:spPr>
          <a:xfrm>
            <a:off x="1541937" y="-853335"/>
            <a:ext cx="5410201" cy="5410201"/>
          </a:xfrm>
          <a:prstGeom prst="ellipse">
            <a:avLst/>
          </a:prstGeom>
          <a:noFill/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 hidden="1"/>
          <p:cNvSpPr/>
          <p:nvPr/>
        </p:nvSpPr>
        <p:spPr>
          <a:xfrm>
            <a:off x="1418673" y="-3607964"/>
            <a:ext cx="5410201" cy="5410201"/>
          </a:xfrm>
          <a:prstGeom prst="ellipse">
            <a:avLst/>
          </a:prstGeom>
          <a:noFill/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6694663" y="56778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grpSp>
        <p:nvGrpSpPr>
          <p:cNvPr id="63" name="组合 62"/>
          <p:cNvGrpSpPr/>
          <p:nvPr/>
        </p:nvGrpSpPr>
        <p:grpSpPr>
          <a:xfrm>
            <a:off x="7234776" y="4697294"/>
            <a:ext cx="343825" cy="309997"/>
            <a:chOff x="4634991" y="2138335"/>
            <a:chExt cx="428348" cy="386204"/>
          </a:xfrm>
        </p:grpSpPr>
        <p:sp>
          <p:nvSpPr>
            <p:cNvPr id="64" name="Freeform 5"/>
            <p:cNvSpPr>
              <a:spLocks/>
            </p:cNvSpPr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67" name="KSO_Shape"/>
            <p:cNvSpPr>
              <a:spLocks/>
            </p:cNvSpPr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7594015" y="4697294"/>
            <a:ext cx="343825" cy="309997"/>
            <a:chOff x="5076056" y="2138335"/>
            <a:chExt cx="428348" cy="386204"/>
          </a:xfrm>
        </p:grpSpPr>
        <p:sp>
          <p:nvSpPr>
            <p:cNvPr id="69" name="Freeform 5"/>
            <p:cNvSpPr>
              <a:spLocks/>
            </p:cNvSpPr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70" name="KSO_Shape"/>
            <p:cNvSpPr>
              <a:spLocks/>
            </p:cNvSpPr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7953254" y="4697294"/>
            <a:ext cx="343825" cy="309997"/>
            <a:chOff x="5557128" y="2138335"/>
            <a:chExt cx="428348" cy="386204"/>
          </a:xfrm>
        </p:grpSpPr>
        <p:sp>
          <p:nvSpPr>
            <p:cNvPr id="72" name="Freeform 5"/>
            <p:cNvSpPr>
              <a:spLocks/>
            </p:cNvSpPr>
            <p:nvPr/>
          </p:nvSpPr>
          <p:spPr bwMode="auto">
            <a:xfrm>
              <a:off x="5557128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73" name="KSO_Shape"/>
            <p:cNvSpPr>
              <a:spLocks/>
            </p:cNvSpPr>
            <p:nvPr/>
          </p:nvSpPr>
          <p:spPr bwMode="auto">
            <a:xfrm>
              <a:off x="5652120" y="2208685"/>
              <a:ext cx="238362" cy="235978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8312493" y="4697294"/>
            <a:ext cx="343825" cy="309997"/>
            <a:chOff x="6068610" y="2138335"/>
            <a:chExt cx="428348" cy="386204"/>
          </a:xfrm>
        </p:grpSpPr>
        <p:sp>
          <p:nvSpPr>
            <p:cNvPr id="75" name="Freeform 5"/>
            <p:cNvSpPr>
              <a:spLocks/>
            </p:cNvSpPr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76" name="KSO_Shape"/>
            <p:cNvSpPr>
              <a:spLocks/>
            </p:cNvSpPr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8671731" y="4697294"/>
            <a:ext cx="343825" cy="309997"/>
            <a:chOff x="6623914" y="2138335"/>
            <a:chExt cx="428348" cy="386204"/>
          </a:xfrm>
        </p:grpSpPr>
        <p:sp>
          <p:nvSpPr>
            <p:cNvPr id="81" name="Freeform 5"/>
            <p:cNvSpPr>
              <a:spLocks/>
            </p:cNvSpPr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82" name="KSO_Shape"/>
            <p:cNvSpPr>
              <a:spLocks/>
            </p:cNvSpPr>
            <p:nvPr/>
          </p:nvSpPr>
          <p:spPr bwMode="auto">
            <a:xfrm>
              <a:off x="6715817" y="2193847"/>
              <a:ext cx="230254" cy="221044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83" name="矩形 82"/>
          <p:cNvSpPr/>
          <p:nvPr/>
        </p:nvSpPr>
        <p:spPr>
          <a:xfrm>
            <a:off x="107504" y="451596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Chinese  companies  will no longer remain in the hard stage and they are also promoting a culture Chinese  companies  will no longer remain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the hard stage and they are also promoting a culture</a:t>
            </a:r>
          </a:p>
        </p:txBody>
      </p:sp>
      <p:grpSp>
        <p:nvGrpSpPr>
          <p:cNvPr id="59" name="组合 58"/>
          <p:cNvGrpSpPr/>
          <p:nvPr/>
        </p:nvGrpSpPr>
        <p:grpSpPr>
          <a:xfrm rot="10800000" flipV="1">
            <a:off x="1355387" y="1428745"/>
            <a:ext cx="1737856" cy="168771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0" name="同心圆 5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" name="直接连接符 3"/>
          <p:cNvCxnSpPr/>
          <p:nvPr/>
        </p:nvCxnSpPr>
        <p:spPr>
          <a:xfrm>
            <a:off x="3299829" y="2305773"/>
            <a:ext cx="39349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3299828" y="2374353"/>
            <a:ext cx="39349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99828" y="2461260"/>
            <a:ext cx="351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点击输入您的学校名称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299828" y="2894963"/>
            <a:ext cx="3763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学院</a:t>
            </a:r>
            <a:r>
              <a:rPr lang="en-US" altLang="zh-CN" sz="1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专业</a:t>
            </a:r>
            <a:r>
              <a:rPr lang="en-US" altLang="zh-CN" sz="1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班     答辩人：肯定过的</a:t>
            </a:r>
            <a:endParaRPr lang="zh-CN" altLang="en-US" sz="1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46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8000">
        <p14:ripple/>
      </p:transition>
    </mc:Choice>
    <mc:Fallback xmlns="">
      <p:transition spd="slow"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950"/>
                            </p:stCondLst>
                            <p:childTnLst>
                              <p:par>
                                <p:cTn id="4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3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850"/>
                            </p:stCondLst>
                            <p:childTnLst>
                              <p:par>
                                <p:cTn id="5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9" grpId="0" animBg="1"/>
      <p:bldP spid="40" grpId="0" animBg="1"/>
      <p:bldP spid="41" grpId="0" animBg="1"/>
      <p:bldP spid="42" grpId="0" animBg="1"/>
      <p:bldP spid="83" grpId="0"/>
      <p:bldP spid="5" grpId="0"/>
      <p:bldP spid="8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5936" y="1773787"/>
            <a:ext cx="4815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方正兰亭细黑_GBK" pitchFamily="2" charset="-122"/>
                <a:ea typeface="方正兰亭细黑_GBK" pitchFamily="2" charset="-122"/>
              </a:rPr>
              <a:t>课题现状及发展情况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61912" y="2896649"/>
            <a:ext cx="12459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第二部分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62782" y="1446400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KSO_Shape"/>
            <p:cNvSpPr>
              <a:spLocks/>
            </p:cNvSpPr>
            <p:nvPr/>
          </p:nvSpPr>
          <p:spPr bwMode="auto">
            <a:xfrm>
              <a:off x="2569626" y="1834674"/>
              <a:ext cx="687417" cy="585444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429819" y="24900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课题现状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29819" y="29366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发展情况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13784" y="2537257"/>
            <a:ext cx="1577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PRESENT SITUATION</a:t>
            </a:r>
            <a:endParaRPr lang="zh-CN" altLang="en-US" sz="12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13784" y="2985025"/>
            <a:ext cx="1229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DEVELOPMENT</a:t>
            </a:r>
            <a:endParaRPr lang="zh-CN" altLang="en-US" sz="12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135931" y="2517511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135931" y="2954874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55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/>
      <p:bldP spid="15" grpId="0"/>
      <p:bldP spid="18" grpId="0"/>
      <p:bldP spid="19" grpId="0"/>
      <p:bldP spid="20" grpId="0"/>
      <p:bldP spid="21" grpId="0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课题现状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90916" y="267886"/>
            <a:ext cx="2041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PRESENT SITUATION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055100" y="976391"/>
            <a:ext cx="1233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T</a:t>
            </a:r>
            <a:r>
              <a:rPr lang="en-US" altLang="zh-CN" sz="24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ITLE</a:t>
            </a:r>
            <a:endParaRPr lang="zh-CN" altLang="en-US" sz="24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87681" y="1833259"/>
            <a:ext cx="1233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T</a:t>
            </a:r>
            <a:r>
              <a:rPr lang="en-US" altLang="zh-CN" sz="24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ITLE</a:t>
            </a:r>
            <a:endParaRPr lang="zh-CN" altLang="en-US" sz="24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39737" y="2733874"/>
            <a:ext cx="1233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T</a:t>
            </a:r>
            <a:r>
              <a:rPr lang="en-US" altLang="zh-CN" sz="24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ITLE</a:t>
            </a:r>
            <a:endParaRPr lang="zh-CN" altLang="en-US" sz="24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579966" y="3737055"/>
            <a:ext cx="1233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T</a:t>
            </a:r>
            <a:r>
              <a:rPr lang="en-US" altLang="zh-CN" sz="24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ITLE</a:t>
            </a:r>
            <a:endParaRPr lang="zh-CN" altLang="en-US" sz="24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180085" y="1623423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添加文字内容，内容详尽简要清晰。</a:t>
            </a:r>
            <a:endParaRPr lang="en-US" altLang="zh-CN" sz="14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77339" y="3382395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添加文字内容，内容详尽简要清晰。</a:t>
            </a:r>
            <a:endParaRPr lang="en-US" altLang="zh-CN" sz="14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23198" y="4389763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添加文字内容，内容详尽简要清晰。</a:t>
            </a:r>
            <a:endParaRPr lang="en-US" altLang="zh-CN" sz="14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16191" y="2486105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添加文字内容，内容详尽简要清晰。</a:t>
            </a:r>
            <a:endParaRPr lang="en-US" altLang="zh-CN" sz="14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815199" y="1048961"/>
            <a:ext cx="936015" cy="93601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3" name="组合 72"/>
          <p:cNvGrpSpPr/>
          <p:nvPr/>
        </p:nvGrpSpPr>
        <p:grpSpPr>
          <a:xfrm>
            <a:off x="1728354" y="1952437"/>
            <a:ext cx="922146" cy="9221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椭圆 75"/>
          <p:cNvSpPr/>
          <p:nvPr/>
        </p:nvSpPr>
        <p:spPr>
          <a:xfrm>
            <a:off x="2607513" y="2842044"/>
            <a:ext cx="936015" cy="93601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3532098" y="3745521"/>
            <a:ext cx="922146" cy="9221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8" name="同心圆 7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7135445"/>
      </p:ext>
    </p:extLst>
  </p:cSld>
  <p:clrMapOvr>
    <a:masterClrMapping/>
  </p:clrMapOvr>
  <p:transition spd="slow" advTm="0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2" presetClass="entr" presetSubtype="4" fill="hold" grpId="0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9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40" presetID="2" presetClass="entr" presetSubtype="1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42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43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5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8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2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54" presetID="2" presetClass="entr" presetSubtype="4" fill="hold" grpId="0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5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5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5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68" presetID="2" presetClass="entr" presetSubtype="1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7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7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6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8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20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64" grpId="0"/>
          <p:bldP spid="65" grpId="0"/>
          <p:bldP spid="66" grpId="0"/>
          <p:bldP spid="67" grpId="0"/>
          <p:bldP spid="68" grpId="0"/>
          <p:bldP spid="69" grpId="0"/>
          <p:bldP spid="70" grpId="0"/>
          <p:bldP spid="71" grpId="0"/>
          <p:bldP spid="72" grpId="0" animBg="1"/>
          <p:bldP spid="76" grpId="0" animBg="1"/>
          <p:bldP spid="8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4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5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8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2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5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5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68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7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6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8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20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64" grpId="0"/>
          <p:bldP spid="65" grpId="0"/>
          <p:bldP spid="66" grpId="0"/>
          <p:bldP spid="67" grpId="0"/>
          <p:bldP spid="68" grpId="0"/>
          <p:bldP spid="69" grpId="0"/>
          <p:bldP spid="70" grpId="0"/>
          <p:bldP spid="71" grpId="0"/>
          <p:bldP spid="72" grpId="0" animBg="1"/>
          <p:bldP spid="76" grpId="0" animBg="1"/>
          <p:bldP spid="80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008" y="2478359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500" b="1" dirty="0" smtClean="0">
                <a:latin typeface="微软雅黑" pitchFamily="34" charset="-122"/>
                <a:ea typeface="微软雅黑" pitchFamily="34" charset="-122"/>
              </a:rPr>
              <a:t>现状三</a:t>
            </a:r>
            <a:endParaRPr lang="zh-CN" altLang="en-US" sz="15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5392" y="3569150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500" b="1" dirty="0" smtClean="0">
                <a:latin typeface="微软雅黑" pitchFamily="34" charset="-122"/>
                <a:ea typeface="微软雅黑" pitchFamily="34" charset="-122"/>
              </a:rPr>
              <a:t>现状五</a:t>
            </a:r>
            <a:endParaRPr lang="zh-CN" altLang="en-US" sz="15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5265" y="2464609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500" b="1" dirty="0" smtClean="0">
                <a:latin typeface="微软雅黑" pitchFamily="34" charset="-122"/>
                <a:ea typeface="微软雅黑" pitchFamily="34" charset="-122"/>
              </a:rPr>
              <a:t>现状四</a:t>
            </a:r>
            <a:endParaRPr lang="zh-CN" altLang="en-US" sz="15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30533" y="3572229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500" b="1" dirty="0" smtClean="0">
                <a:latin typeface="微软雅黑" pitchFamily="34" charset="-122"/>
                <a:ea typeface="微软雅黑" pitchFamily="34" charset="-122"/>
              </a:rPr>
              <a:t>现状六</a:t>
            </a:r>
            <a:endParaRPr lang="zh-CN" altLang="en-US" sz="15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椭圆 34"/>
          <p:cNvSpPr/>
          <p:nvPr/>
        </p:nvSpPr>
        <p:spPr>
          <a:xfrm rot="16200000">
            <a:off x="3721110" y="2235708"/>
            <a:ext cx="916299" cy="1178414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rot="5400000">
            <a:off x="5162168" y="2210323"/>
            <a:ext cx="902720" cy="1172844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椭圆 34"/>
          <p:cNvSpPr/>
          <p:nvPr/>
        </p:nvSpPr>
        <p:spPr>
          <a:xfrm rot="5400000">
            <a:off x="4583471" y="3324594"/>
            <a:ext cx="916298" cy="1178413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rot="16200000">
            <a:off x="3181254" y="3300887"/>
            <a:ext cx="902720" cy="1172844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5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736609" y="3910305"/>
            <a:ext cx="2723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单击此处添加简短说明，添加简短文字，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具体文字添加此处。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8057" y="2822149"/>
            <a:ext cx="2723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单击此处添加简短说明，添加简短文字，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具体文字添加此处。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7848" y="3906688"/>
            <a:ext cx="2723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单击此处添加简短说明，添加简短文字，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具体文字添加此处。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28184" y="2788935"/>
            <a:ext cx="2723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单击此处添加简短说明，添加简短文字，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具体文字添加此处。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49924" y="1384489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500" b="1" dirty="0" smtClean="0">
                <a:latin typeface="微软雅黑" pitchFamily="34" charset="-122"/>
                <a:ea typeface="微软雅黑" pitchFamily="34" charset="-122"/>
              </a:rPr>
              <a:t>现状一</a:t>
            </a:r>
            <a:endParaRPr lang="zh-CN" altLang="en-US" sz="15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00439" y="1419622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500" b="1" dirty="0" smtClean="0">
                <a:latin typeface="微软雅黑" pitchFamily="34" charset="-122"/>
                <a:ea typeface="微软雅黑" pitchFamily="34" charset="-122"/>
              </a:rPr>
              <a:t>现状二</a:t>
            </a:r>
            <a:endParaRPr lang="zh-CN" altLang="en-US" sz="15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34"/>
          <p:cNvSpPr/>
          <p:nvPr/>
        </p:nvSpPr>
        <p:spPr>
          <a:xfrm rot="5400000">
            <a:off x="4599289" y="1164252"/>
            <a:ext cx="916298" cy="1178413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 rot="16200000">
            <a:off x="3197072" y="1140545"/>
            <a:ext cx="902720" cy="1172844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2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5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719077" y="1707654"/>
            <a:ext cx="2723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单击此处添加简短说明，添加简短文字，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具体文字添加此处。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9856" y="1710912"/>
            <a:ext cx="2723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单击此处添加简短说明，添加简短文字，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具体文字添加此处。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KSO_Shape"/>
          <p:cNvSpPr>
            <a:spLocks/>
          </p:cNvSpPr>
          <p:nvPr/>
        </p:nvSpPr>
        <p:spPr bwMode="auto">
          <a:xfrm>
            <a:off x="3517576" y="1507552"/>
            <a:ext cx="553496" cy="470470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7" name="KSO_Shape"/>
          <p:cNvSpPr>
            <a:spLocks/>
          </p:cNvSpPr>
          <p:nvPr/>
        </p:nvSpPr>
        <p:spPr bwMode="auto">
          <a:xfrm>
            <a:off x="4077369" y="2558000"/>
            <a:ext cx="520754" cy="521623"/>
          </a:xfrm>
          <a:custGeom>
            <a:avLst/>
            <a:gdLst>
              <a:gd name="T0" fmla="*/ 923363 w 1752600"/>
              <a:gd name="T1" fmla="*/ 1417153 h 1754188"/>
              <a:gd name="T2" fmla="*/ 958587 w 1752600"/>
              <a:gd name="T3" fmla="*/ 1476612 h 1754188"/>
              <a:gd name="T4" fmla="*/ 945181 w 1752600"/>
              <a:gd name="T5" fmla="*/ 1530763 h 1754188"/>
              <a:gd name="T6" fmla="*/ 886299 w 1752600"/>
              <a:gd name="T7" fmla="*/ 1566067 h 1754188"/>
              <a:gd name="T8" fmla="*/ 832675 w 1752600"/>
              <a:gd name="T9" fmla="*/ 1552795 h 1754188"/>
              <a:gd name="T10" fmla="*/ 797714 w 1752600"/>
              <a:gd name="T11" fmla="*/ 1493335 h 1754188"/>
              <a:gd name="T12" fmla="*/ 810857 w 1752600"/>
              <a:gd name="T13" fmla="*/ 1439185 h 1754188"/>
              <a:gd name="T14" fmla="*/ 869739 w 1752600"/>
              <a:gd name="T15" fmla="*/ 1403616 h 1754188"/>
              <a:gd name="T16" fmla="*/ 1526266 w 1752600"/>
              <a:gd name="T17" fmla="*/ 809406 h 1754188"/>
              <a:gd name="T18" fmla="*/ 1561836 w 1752600"/>
              <a:gd name="T19" fmla="*/ 868866 h 1754188"/>
              <a:gd name="T20" fmla="*/ 1548298 w 1752600"/>
              <a:gd name="T21" fmla="*/ 923016 h 1754188"/>
              <a:gd name="T22" fmla="*/ 1488839 w 1752600"/>
              <a:gd name="T23" fmla="*/ 958586 h 1754188"/>
              <a:gd name="T24" fmla="*/ 1434954 w 1752600"/>
              <a:gd name="T25" fmla="*/ 945048 h 1754188"/>
              <a:gd name="T26" fmla="*/ 1399385 w 1752600"/>
              <a:gd name="T27" fmla="*/ 885589 h 1754188"/>
              <a:gd name="T28" fmla="*/ 1412922 w 1752600"/>
              <a:gd name="T29" fmla="*/ 831438 h 1754188"/>
              <a:gd name="T30" fmla="*/ 1472116 w 1752600"/>
              <a:gd name="T31" fmla="*/ 795869 h 1754188"/>
              <a:gd name="T32" fmla="*/ 931422 w 1752600"/>
              <a:gd name="T33" fmla="*/ 210375 h 1754188"/>
              <a:gd name="T34" fmla="*/ 985331 w 1752600"/>
              <a:gd name="T35" fmla="*/ 812351 h 1754188"/>
              <a:gd name="T36" fmla="*/ 997223 w 1752600"/>
              <a:gd name="T37" fmla="*/ 915108 h 1754188"/>
              <a:gd name="T38" fmla="*/ 946749 w 1752600"/>
              <a:gd name="T39" fmla="*/ 982906 h 1754188"/>
              <a:gd name="T40" fmla="*/ 857693 w 1752600"/>
              <a:gd name="T41" fmla="*/ 1003564 h 1754188"/>
              <a:gd name="T42" fmla="*/ 763351 w 1752600"/>
              <a:gd name="T43" fmla="*/ 937354 h 1754188"/>
              <a:gd name="T44" fmla="*/ 353480 w 1752600"/>
              <a:gd name="T45" fmla="*/ 893921 h 1754188"/>
              <a:gd name="T46" fmla="*/ 383342 w 1752600"/>
              <a:gd name="T47" fmla="*/ 820296 h 1754188"/>
              <a:gd name="T48" fmla="*/ 815147 w 1752600"/>
              <a:gd name="T49" fmla="*/ 764945 h 1754188"/>
              <a:gd name="T50" fmla="*/ 858486 w 1752600"/>
              <a:gd name="T51" fmla="*/ 180713 h 1754188"/>
              <a:gd name="T52" fmla="*/ 670516 w 1752600"/>
              <a:gd name="T53" fmla="*/ 152975 h 1754188"/>
              <a:gd name="T54" fmla="*/ 441192 w 1752600"/>
              <a:gd name="T55" fmla="*/ 263340 h 1754188"/>
              <a:gd name="T56" fmla="*/ 263181 w 1752600"/>
              <a:gd name="T57" fmla="*/ 441458 h 1754188"/>
              <a:gd name="T58" fmla="*/ 152883 w 1752600"/>
              <a:gd name="T59" fmla="*/ 670921 h 1754188"/>
              <a:gd name="T60" fmla="*/ 126168 w 1752600"/>
              <a:gd name="T61" fmla="*/ 934791 h 1754188"/>
              <a:gd name="T62" fmla="*/ 190707 w 1752600"/>
              <a:gd name="T63" fmla="*/ 1186485 h 1754188"/>
              <a:gd name="T64" fmla="*/ 332216 w 1752600"/>
              <a:gd name="T65" fmla="*/ 1396099 h 1754188"/>
              <a:gd name="T66" fmla="*/ 534297 w 1752600"/>
              <a:gd name="T67" fmla="*/ 1547221 h 1754188"/>
              <a:gd name="T68" fmla="*/ 780550 w 1752600"/>
              <a:gd name="T69" fmla="*/ 1623709 h 1754188"/>
              <a:gd name="T70" fmla="*/ 1045847 w 1752600"/>
              <a:gd name="T71" fmla="*/ 1610476 h 1754188"/>
              <a:gd name="T72" fmla="*/ 1281255 w 1752600"/>
              <a:gd name="T73" fmla="*/ 1511227 h 1754188"/>
              <a:gd name="T74" fmla="*/ 1467730 w 1752600"/>
              <a:gd name="T75" fmla="*/ 1341578 h 1754188"/>
              <a:gd name="T76" fmla="*/ 1588873 w 1752600"/>
              <a:gd name="T77" fmla="*/ 1118202 h 1754188"/>
              <a:gd name="T78" fmla="*/ 1628019 w 1752600"/>
              <a:gd name="T79" fmla="*/ 857509 h 1754188"/>
              <a:gd name="T80" fmla="*/ 1576176 w 1752600"/>
              <a:gd name="T81" fmla="*/ 601315 h 1754188"/>
              <a:gd name="T82" fmla="*/ 1444718 w 1752600"/>
              <a:gd name="T83" fmla="*/ 384820 h 1754188"/>
              <a:gd name="T84" fmla="*/ 1250573 w 1752600"/>
              <a:gd name="T85" fmla="*/ 224170 h 1754188"/>
              <a:gd name="T86" fmla="*/ 1009345 w 1752600"/>
              <a:gd name="T87" fmla="*/ 136037 h 1754188"/>
              <a:gd name="T88" fmla="*/ 987656 w 1752600"/>
              <a:gd name="T89" fmla="*/ 7146 h 1754188"/>
              <a:gd name="T90" fmla="*/ 1274907 w 1752600"/>
              <a:gd name="T91" fmla="*/ 96337 h 1754188"/>
              <a:gd name="T92" fmla="*/ 1510315 w 1752600"/>
              <a:gd name="T93" fmla="*/ 272074 h 1754188"/>
              <a:gd name="T94" fmla="*/ 1675101 w 1752600"/>
              <a:gd name="T95" fmla="*/ 516358 h 1754188"/>
              <a:gd name="T96" fmla="*/ 1749955 w 1752600"/>
              <a:gd name="T97" fmla="*/ 809605 h 1754188"/>
              <a:gd name="T98" fmla="*/ 1719273 w 1752600"/>
              <a:gd name="T99" fmla="*/ 1116879 h 1754188"/>
              <a:gd name="T100" fmla="*/ 1590724 w 1752600"/>
              <a:gd name="T101" fmla="*/ 1384453 h 1754188"/>
              <a:gd name="T102" fmla="*/ 1383353 w 1752600"/>
              <a:gd name="T103" fmla="*/ 1591949 h 1754188"/>
              <a:gd name="T104" fmla="*/ 1115940 w 1752600"/>
              <a:gd name="T105" fmla="*/ 1720576 h 1754188"/>
              <a:gd name="T106" fmla="*/ 809116 w 1752600"/>
              <a:gd name="T107" fmla="*/ 1751277 h 1754188"/>
              <a:gd name="T108" fmla="*/ 516046 w 1752600"/>
              <a:gd name="T109" fmla="*/ 1676377 h 1754188"/>
              <a:gd name="T110" fmla="*/ 271909 w 1752600"/>
              <a:gd name="T111" fmla="*/ 1511492 h 1754188"/>
              <a:gd name="T112" fmla="*/ 95750 w 1752600"/>
              <a:gd name="T113" fmla="*/ 1275941 h 1754188"/>
              <a:gd name="T114" fmla="*/ 6877 w 1752600"/>
              <a:gd name="T115" fmla="*/ 988782 h 1754188"/>
              <a:gd name="T116" fmla="*/ 22483 w 1752600"/>
              <a:gd name="T117" fmla="*/ 679126 h 1754188"/>
              <a:gd name="T118" fmla="*/ 138071 w 1752600"/>
              <a:gd name="T119" fmla="*/ 404935 h 1754188"/>
              <a:gd name="T120" fmla="*/ 335655 w 1752600"/>
              <a:gd name="T121" fmla="*/ 187117 h 1754188"/>
              <a:gd name="T122" fmla="*/ 595662 w 1752600"/>
              <a:gd name="T123" fmla="*/ 46051 h 1754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52600" h="1754188">
                <a:moveTo>
                  <a:pt x="873945" y="1403350"/>
                </a:moveTo>
                <a:lnTo>
                  <a:pt x="877888" y="1403350"/>
                </a:lnTo>
                <a:lnTo>
                  <a:pt x="882356" y="1403350"/>
                </a:lnTo>
                <a:lnTo>
                  <a:pt x="886299" y="1403616"/>
                </a:lnTo>
                <a:lnTo>
                  <a:pt x="890505" y="1404146"/>
                </a:lnTo>
                <a:lnTo>
                  <a:pt x="894448" y="1404943"/>
                </a:lnTo>
                <a:lnTo>
                  <a:pt x="898128" y="1405739"/>
                </a:lnTo>
                <a:lnTo>
                  <a:pt x="901808" y="1406801"/>
                </a:lnTo>
                <a:lnTo>
                  <a:pt x="906014" y="1408393"/>
                </a:lnTo>
                <a:lnTo>
                  <a:pt x="909432" y="1409455"/>
                </a:lnTo>
                <a:lnTo>
                  <a:pt x="913112" y="1411048"/>
                </a:lnTo>
                <a:lnTo>
                  <a:pt x="916529" y="1412906"/>
                </a:lnTo>
                <a:lnTo>
                  <a:pt x="919946" y="1415030"/>
                </a:lnTo>
                <a:lnTo>
                  <a:pt x="923363" y="1417153"/>
                </a:lnTo>
                <a:lnTo>
                  <a:pt x="929672" y="1421931"/>
                </a:lnTo>
                <a:lnTo>
                  <a:pt x="935192" y="1427240"/>
                </a:lnTo>
                <a:lnTo>
                  <a:pt x="940450" y="1432814"/>
                </a:lnTo>
                <a:lnTo>
                  <a:pt x="945181" y="1439185"/>
                </a:lnTo>
                <a:lnTo>
                  <a:pt x="947284" y="1442636"/>
                </a:lnTo>
                <a:lnTo>
                  <a:pt x="949124" y="1446086"/>
                </a:lnTo>
                <a:lnTo>
                  <a:pt x="951227" y="1449537"/>
                </a:lnTo>
                <a:lnTo>
                  <a:pt x="952804" y="1452988"/>
                </a:lnTo>
                <a:lnTo>
                  <a:pt x="953856" y="1456704"/>
                </a:lnTo>
                <a:lnTo>
                  <a:pt x="955433" y="1460420"/>
                </a:lnTo>
                <a:lnTo>
                  <a:pt x="956484" y="1464667"/>
                </a:lnTo>
                <a:lnTo>
                  <a:pt x="957273" y="1468384"/>
                </a:lnTo>
                <a:lnTo>
                  <a:pt x="958062" y="1472365"/>
                </a:lnTo>
                <a:lnTo>
                  <a:pt x="958587" y="1476612"/>
                </a:lnTo>
                <a:lnTo>
                  <a:pt x="958850" y="1480594"/>
                </a:lnTo>
                <a:lnTo>
                  <a:pt x="958850" y="1485107"/>
                </a:lnTo>
                <a:lnTo>
                  <a:pt x="958850" y="1489088"/>
                </a:lnTo>
                <a:lnTo>
                  <a:pt x="958587" y="1493335"/>
                </a:lnTo>
                <a:lnTo>
                  <a:pt x="958062" y="1497317"/>
                </a:lnTo>
                <a:lnTo>
                  <a:pt x="957273" y="1501299"/>
                </a:lnTo>
                <a:lnTo>
                  <a:pt x="956484" y="1505546"/>
                </a:lnTo>
                <a:lnTo>
                  <a:pt x="955433" y="1509262"/>
                </a:lnTo>
                <a:lnTo>
                  <a:pt x="953856" y="1512978"/>
                </a:lnTo>
                <a:lnTo>
                  <a:pt x="952804" y="1516694"/>
                </a:lnTo>
                <a:lnTo>
                  <a:pt x="951227" y="1520145"/>
                </a:lnTo>
                <a:lnTo>
                  <a:pt x="949124" y="1524127"/>
                </a:lnTo>
                <a:lnTo>
                  <a:pt x="947284" y="1527312"/>
                </a:lnTo>
                <a:lnTo>
                  <a:pt x="945181" y="1530763"/>
                </a:lnTo>
                <a:lnTo>
                  <a:pt x="940450" y="1536868"/>
                </a:lnTo>
                <a:lnTo>
                  <a:pt x="935192" y="1542973"/>
                </a:lnTo>
                <a:lnTo>
                  <a:pt x="929672" y="1548017"/>
                </a:lnTo>
                <a:lnTo>
                  <a:pt x="923363" y="1552795"/>
                </a:lnTo>
                <a:lnTo>
                  <a:pt x="919946" y="1554918"/>
                </a:lnTo>
                <a:lnTo>
                  <a:pt x="916529" y="1556776"/>
                </a:lnTo>
                <a:lnTo>
                  <a:pt x="913112" y="1558634"/>
                </a:lnTo>
                <a:lnTo>
                  <a:pt x="909432" y="1560227"/>
                </a:lnTo>
                <a:lnTo>
                  <a:pt x="906014" y="1561820"/>
                </a:lnTo>
                <a:lnTo>
                  <a:pt x="901808" y="1563147"/>
                </a:lnTo>
                <a:lnTo>
                  <a:pt x="898128" y="1564209"/>
                </a:lnTo>
                <a:lnTo>
                  <a:pt x="894448" y="1565005"/>
                </a:lnTo>
                <a:lnTo>
                  <a:pt x="890505" y="1565801"/>
                </a:lnTo>
                <a:lnTo>
                  <a:pt x="886299" y="1566067"/>
                </a:lnTo>
                <a:lnTo>
                  <a:pt x="882356" y="1566598"/>
                </a:lnTo>
                <a:lnTo>
                  <a:pt x="877888" y="1566863"/>
                </a:lnTo>
                <a:lnTo>
                  <a:pt x="873945" y="1566598"/>
                </a:lnTo>
                <a:lnTo>
                  <a:pt x="869739" y="1566067"/>
                </a:lnTo>
                <a:lnTo>
                  <a:pt x="865796" y="1565801"/>
                </a:lnTo>
                <a:lnTo>
                  <a:pt x="861853" y="1565005"/>
                </a:lnTo>
                <a:lnTo>
                  <a:pt x="857647" y="1564209"/>
                </a:lnTo>
                <a:lnTo>
                  <a:pt x="853967" y="1563147"/>
                </a:lnTo>
                <a:lnTo>
                  <a:pt x="850287" y="1561820"/>
                </a:lnTo>
                <a:lnTo>
                  <a:pt x="846607" y="1560227"/>
                </a:lnTo>
                <a:lnTo>
                  <a:pt x="842664" y="1558634"/>
                </a:lnTo>
                <a:lnTo>
                  <a:pt x="839247" y="1556776"/>
                </a:lnTo>
                <a:lnTo>
                  <a:pt x="835829" y="1554918"/>
                </a:lnTo>
                <a:lnTo>
                  <a:pt x="832675" y="1552795"/>
                </a:lnTo>
                <a:lnTo>
                  <a:pt x="826629" y="1548017"/>
                </a:lnTo>
                <a:lnTo>
                  <a:pt x="820583" y="1542973"/>
                </a:lnTo>
                <a:lnTo>
                  <a:pt x="815589" y="1536868"/>
                </a:lnTo>
                <a:lnTo>
                  <a:pt x="810857" y="1530763"/>
                </a:lnTo>
                <a:lnTo>
                  <a:pt x="808754" y="1527312"/>
                </a:lnTo>
                <a:lnTo>
                  <a:pt x="806914" y="1524127"/>
                </a:lnTo>
                <a:lnTo>
                  <a:pt x="805074" y="1520145"/>
                </a:lnTo>
                <a:lnTo>
                  <a:pt x="803497" y="1516694"/>
                </a:lnTo>
                <a:lnTo>
                  <a:pt x="801920" y="1512978"/>
                </a:lnTo>
                <a:lnTo>
                  <a:pt x="800605" y="1509262"/>
                </a:lnTo>
                <a:lnTo>
                  <a:pt x="799554" y="1505546"/>
                </a:lnTo>
                <a:lnTo>
                  <a:pt x="798765" y="1501299"/>
                </a:lnTo>
                <a:lnTo>
                  <a:pt x="797977" y="1497317"/>
                </a:lnTo>
                <a:lnTo>
                  <a:pt x="797714" y="1493335"/>
                </a:lnTo>
                <a:lnTo>
                  <a:pt x="797188" y="1489088"/>
                </a:lnTo>
                <a:lnTo>
                  <a:pt x="796925" y="1485107"/>
                </a:lnTo>
                <a:lnTo>
                  <a:pt x="797188" y="1480594"/>
                </a:lnTo>
                <a:lnTo>
                  <a:pt x="797714" y="1476612"/>
                </a:lnTo>
                <a:lnTo>
                  <a:pt x="797977" y="1472365"/>
                </a:lnTo>
                <a:lnTo>
                  <a:pt x="798765" y="1468384"/>
                </a:lnTo>
                <a:lnTo>
                  <a:pt x="799554" y="1464667"/>
                </a:lnTo>
                <a:lnTo>
                  <a:pt x="800605" y="1460420"/>
                </a:lnTo>
                <a:lnTo>
                  <a:pt x="801920" y="1456704"/>
                </a:lnTo>
                <a:lnTo>
                  <a:pt x="803497" y="1452988"/>
                </a:lnTo>
                <a:lnTo>
                  <a:pt x="805074" y="1449537"/>
                </a:lnTo>
                <a:lnTo>
                  <a:pt x="806914" y="1446086"/>
                </a:lnTo>
                <a:lnTo>
                  <a:pt x="808754" y="1442636"/>
                </a:lnTo>
                <a:lnTo>
                  <a:pt x="810857" y="1439185"/>
                </a:lnTo>
                <a:lnTo>
                  <a:pt x="815589" y="1432814"/>
                </a:lnTo>
                <a:lnTo>
                  <a:pt x="820583" y="1427240"/>
                </a:lnTo>
                <a:lnTo>
                  <a:pt x="826629" y="1421931"/>
                </a:lnTo>
                <a:lnTo>
                  <a:pt x="832675" y="1417153"/>
                </a:lnTo>
                <a:lnTo>
                  <a:pt x="835829" y="1415030"/>
                </a:lnTo>
                <a:lnTo>
                  <a:pt x="839247" y="1412906"/>
                </a:lnTo>
                <a:lnTo>
                  <a:pt x="842664" y="1411048"/>
                </a:lnTo>
                <a:lnTo>
                  <a:pt x="846607" y="1409455"/>
                </a:lnTo>
                <a:lnTo>
                  <a:pt x="850287" y="1408393"/>
                </a:lnTo>
                <a:lnTo>
                  <a:pt x="853967" y="1406801"/>
                </a:lnTo>
                <a:lnTo>
                  <a:pt x="857647" y="1405739"/>
                </a:lnTo>
                <a:lnTo>
                  <a:pt x="861853" y="1404943"/>
                </a:lnTo>
                <a:lnTo>
                  <a:pt x="865796" y="1404146"/>
                </a:lnTo>
                <a:lnTo>
                  <a:pt x="869739" y="1403616"/>
                </a:lnTo>
                <a:lnTo>
                  <a:pt x="873945" y="1403350"/>
                </a:lnTo>
                <a:close/>
                <a:moveTo>
                  <a:pt x="1480345" y="795338"/>
                </a:moveTo>
                <a:lnTo>
                  <a:pt x="1484857" y="795603"/>
                </a:lnTo>
                <a:lnTo>
                  <a:pt x="1488839" y="795869"/>
                </a:lnTo>
                <a:lnTo>
                  <a:pt x="1493086" y="796134"/>
                </a:lnTo>
                <a:lnTo>
                  <a:pt x="1497068" y="797196"/>
                </a:lnTo>
                <a:lnTo>
                  <a:pt x="1500784" y="797727"/>
                </a:lnTo>
                <a:lnTo>
                  <a:pt x="1505031" y="799054"/>
                </a:lnTo>
                <a:lnTo>
                  <a:pt x="1508747" y="800381"/>
                </a:lnTo>
                <a:lnTo>
                  <a:pt x="1512198" y="801974"/>
                </a:lnTo>
                <a:lnTo>
                  <a:pt x="1515914" y="803567"/>
                </a:lnTo>
                <a:lnTo>
                  <a:pt x="1519365" y="805425"/>
                </a:lnTo>
                <a:lnTo>
                  <a:pt x="1522816" y="807283"/>
                </a:lnTo>
                <a:lnTo>
                  <a:pt x="1526266" y="809406"/>
                </a:lnTo>
                <a:lnTo>
                  <a:pt x="1532637" y="814184"/>
                </a:lnTo>
                <a:lnTo>
                  <a:pt x="1538211" y="819228"/>
                </a:lnTo>
                <a:lnTo>
                  <a:pt x="1543520" y="825068"/>
                </a:lnTo>
                <a:lnTo>
                  <a:pt x="1548298" y="831438"/>
                </a:lnTo>
                <a:lnTo>
                  <a:pt x="1550422" y="834624"/>
                </a:lnTo>
                <a:lnTo>
                  <a:pt x="1552545" y="838074"/>
                </a:lnTo>
                <a:lnTo>
                  <a:pt x="1554403" y="841791"/>
                </a:lnTo>
                <a:lnTo>
                  <a:pt x="1555996" y="845241"/>
                </a:lnTo>
                <a:lnTo>
                  <a:pt x="1557589" y="848958"/>
                </a:lnTo>
                <a:lnTo>
                  <a:pt x="1558650" y="852939"/>
                </a:lnTo>
                <a:lnTo>
                  <a:pt x="1559712" y="856655"/>
                </a:lnTo>
                <a:lnTo>
                  <a:pt x="1560509" y="860637"/>
                </a:lnTo>
                <a:lnTo>
                  <a:pt x="1561305" y="864884"/>
                </a:lnTo>
                <a:lnTo>
                  <a:pt x="1561836" y="868866"/>
                </a:lnTo>
                <a:lnTo>
                  <a:pt x="1562101" y="872847"/>
                </a:lnTo>
                <a:lnTo>
                  <a:pt x="1562101" y="877094"/>
                </a:lnTo>
                <a:lnTo>
                  <a:pt x="1562101" y="881342"/>
                </a:lnTo>
                <a:lnTo>
                  <a:pt x="1561836" y="885589"/>
                </a:lnTo>
                <a:lnTo>
                  <a:pt x="1561305" y="889570"/>
                </a:lnTo>
                <a:lnTo>
                  <a:pt x="1560509" y="893817"/>
                </a:lnTo>
                <a:lnTo>
                  <a:pt x="1559712" y="897534"/>
                </a:lnTo>
                <a:lnTo>
                  <a:pt x="1558650" y="901515"/>
                </a:lnTo>
                <a:lnTo>
                  <a:pt x="1557589" y="905497"/>
                </a:lnTo>
                <a:lnTo>
                  <a:pt x="1555996" y="908948"/>
                </a:lnTo>
                <a:lnTo>
                  <a:pt x="1554403" y="912664"/>
                </a:lnTo>
                <a:lnTo>
                  <a:pt x="1552545" y="916115"/>
                </a:lnTo>
                <a:lnTo>
                  <a:pt x="1550422" y="919565"/>
                </a:lnTo>
                <a:lnTo>
                  <a:pt x="1548298" y="923016"/>
                </a:lnTo>
                <a:lnTo>
                  <a:pt x="1543520" y="929387"/>
                </a:lnTo>
                <a:lnTo>
                  <a:pt x="1538211" y="934961"/>
                </a:lnTo>
                <a:lnTo>
                  <a:pt x="1532637" y="940270"/>
                </a:lnTo>
                <a:lnTo>
                  <a:pt x="1526266" y="945048"/>
                </a:lnTo>
                <a:lnTo>
                  <a:pt x="1522816" y="947171"/>
                </a:lnTo>
                <a:lnTo>
                  <a:pt x="1519365" y="949030"/>
                </a:lnTo>
                <a:lnTo>
                  <a:pt x="1515914" y="950888"/>
                </a:lnTo>
                <a:lnTo>
                  <a:pt x="1512198" y="952480"/>
                </a:lnTo>
                <a:lnTo>
                  <a:pt x="1508747" y="953808"/>
                </a:lnTo>
                <a:lnTo>
                  <a:pt x="1505031" y="955400"/>
                </a:lnTo>
                <a:lnTo>
                  <a:pt x="1500784" y="956197"/>
                </a:lnTo>
                <a:lnTo>
                  <a:pt x="1497068" y="957258"/>
                </a:lnTo>
                <a:lnTo>
                  <a:pt x="1493086" y="957789"/>
                </a:lnTo>
                <a:lnTo>
                  <a:pt x="1488839" y="958586"/>
                </a:lnTo>
                <a:lnTo>
                  <a:pt x="1484857" y="958851"/>
                </a:lnTo>
                <a:lnTo>
                  <a:pt x="1480345" y="958851"/>
                </a:lnTo>
                <a:lnTo>
                  <a:pt x="1476363" y="958851"/>
                </a:lnTo>
                <a:lnTo>
                  <a:pt x="1472116" y="958586"/>
                </a:lnTo>
                <a:lnTo>
                  <a:pt x="1468134" y="957789"/>
                </a:lnTo>
                <a:lnTo>
                  <a:pt x="1464153" y="957258"/>
                </a:lnTo>
                <a:lnTo>
                  <a:pt x="1459906" y="956197"/>
                </a:lnTo>
                <a:lnTo>
                  <a:pt x="1456189" y="955400"/>
                </a:lnTo>
                <a:lnTo>
                  <a:pt x="1452473" y="953808"/>
                </a:lnTo>
                <a:lnTo>
                  <a:pt x="1448757" y="952480"/>
                </a:lnTo>
                <a:lnTo>
                  <a:pt x="1445306" y="950888"/>
                </a:lnTo>
                <a:lnTo>
                  <a:pt x="1441325" y="949030"/>
                </a:lnTo>
                <a:lnTo>
                  <a:pt x="1437874" y="947171"/>
                </a:lnTo>
                <a:lnTo>
                  <a:pt x="1434954" y="945048"/>
                </a:lnTo>
                <a:lnTo>
                  <a:pt x="1428583" y="940270"/>
                </a:lnTo>
                <a:lnTo>
                  <a:pt x="1422478" y="934961"/>
                </a:lnTo>
                <a:lnTo>
                  <a:pt x="1417435" y="929387"/>
                </a:lnTo>
                <a:lnTo>
                  <a:pt x="1412922" y="923016"/>
                </a:lnTo>
                <a:lnTo>
                  <a:pt x="1410533" y="919565"/>
                </a:lnTo>
                <a:lnTo>
                  <a:pt x="1408675" y="916115"/>
                </a:lnTo>
                <a:lnTo>
                  <a:pt x="1406817" y="912664"/>
                </a:lnTo>
                <a:lnTo>
                  <a:pt x="1405224" y="908948"/>
                </a:lnTo>
                <a:lnTo>
                  <a:pt x="1403632" y="905497"/>
                </a:lnTo>
                <a:lnTo>
                  <a:pt x="1402304" y="901515"/>
                </a:lnTo>
                <a:lnTo>
                  <a:pt x="1401243" y="897534"/>
                </a:lnTo>
                <a:lnTo>
                  <a:pt x="1400446" y="893817"/>
                </a:lnTo>
                <a:lnTo>
                  <a:pt x="1399650" y="889570"/>
                </a:lnTo>
                <a:lnTo>
                  <a:pt x="1399385" y="885589"/>
                </a:lnTo>
                <a:lnTo>
                  <a:pt x="1398854" y="881342"/>
                </a:lnTo>
                <a:lnTo>
                  <a:pt x="1398588" y="877094"/>
                </a:lnTo>
                <a:lnTo>
                  <a:pt x="1398854" y="872847"/>
                </a:lnTo>
                <a:lnTo>
                  <a:pt x="1399385" y="868866"/>
                </a:lnTo>
                <a:lnTo>
                  <a:pt x="1399650" y="864884"/>
                </a:lnTo>
                <a:lnTo>
                  <a:pt x="1400446" y="860637"/>
                </a:lnTo>
                <a:lnTo>
                  <a:pt x="1401243" y="856655"/>
                </a:lnTo>
                <a:lnTo>
                  <a:pt x="1402304" y="852939"/>
                </a:lnTo>
                <a:lnTo>
                  <a:pt x="1403632" y="848958"/>
                </a:lnTo>
                <a:lnTo>
                  <a:pt x="1405224" y="845241"/>
                </a:lnTo>
                <a:lnTo>
                  <a:pt x="1406817" y="841791"/>
                </a:lnTo>
                <a:lnTo>
                  <a:pt x="1408675" y="838074"/>
                </a:lnTo>
                <a:lnTo>
                  <a:pt x="1410533" y="834624"/>
                </a:lnTo>
                <a:lnTo>
                  <a:pt x="1412922" y="831438"/>
                </a:lnTo>
                <a:lnTo>
                  <a:pt x="1417435" y="825068"/>
                </a:lnTo>
                <a:lnTo>
                  <a:pt x="1422478" y="819228"/>
                </a:lnTo>
                <a:lnTo>
                  <a:pt x="1428583" y="814184"/>
                </a:lnTo>
                <a:lnTo>
                  <a:pt x="1434954" y="809406"/>
                </a:lnTo>
                <a:lnTo>
                  <a:pt x="1437874" y="807283"/>
                </a:lnTo>
                <a:lnTo>
                  <a:pt x="1441325" y="805425"/>
                </a:lnTo>
                <a:lnTo>
                  <a:pt x="1445306" y="803567"/>
                </a:lnTo>
                <a:lnTo>
                  <a:pt x="1448757" y="801974"/>
                </a:lnTo>
                <a:lnTo>
                  <a:pt x="1452473" y="800381"/>
                </a:lnTo>
                <a:lnTo>
                  <a:pt x="1456189" y="799054"/>
                </a:lnTo>
                <a:lnTo>
                  <a:pt x="1459906" y="797727"/>
                </a:lnTo>
                <a:lnTo>
                  <a:pt x="1464153" y="797196"/>
                </a:lnTo>
                <a:lnTo>
                  <a:pt x="1468134" y="796134"/>
                </a:lnTo>
                <a:lnTo>
                  <a:pt x="1472116" y="795869"/>
                </a:lnTo>
                <a:lnTo>
                  <a:pt x="1476363" y="795603"/>
                </a:lnTo>
                <a:lnTo>
                  <a:pt x="1480345" y="795338"/>
                </a:lnTo>
                <a:close/>
                <a:moveTo>
                  <a:pt x="876984" y="177800"/>
                </a:moveTo>
                <a:lnTo>
                  <a:pt x="883326" y="178065"/>
                </a:lnTo>
                <a:lnTo>
                  <a:pt x="889669" y="179124"/>
                </a:lnTo>
                <a:lnTo>
                  <a:pt x="895482" y="180713"/>
                </a:lnTo>
                <a:lnTo>
                  <a:pt x="901032" y="182832"/>
                </a:lnTo>
                <a:lnTo>
                  <a:pt x="906581" y="185215"/>
                </a:lnTo>
                <a:lnTo>
                  <a:pt x="911867" y="188393"/>
                </a:lnTo>
                <a:lnTo>
                  <a:pt x="916359" y="191836"/>
                </a:lnTo>
                <a:lnTo>
                  <a:pt x="920851" y="196074"/>
                </a:lnTo>
                <a:lnTo>
                  <a:pt x="924815" y="200311"/>
                </a:lnTo>
                <a:lnTo>
                  <a:pt x="928251" y="205078"/>
                </a:lnTo>
                <a:lnTo>
                  <a:pt x="931422" y="210375"/>
                </a:lnTo>
                <a:lnTo>
                  <a:pt x="934065" y="215672"/>
                </a:lnTo>
                <a:lnTo>
                  <a:pt x="936179" y="221498"/>
                </a:lnTo>
                <a:lnTo>
                  <a:pt x="937764" y="227325"/>
                </a:lnTo>
                <a:lnTo>
                  <a:pt x="938821" y="233681"/>
                </a:lnTo>
                <a:lnTo>
                  <a:pt x="939086" y="240037"/>
                </a:lnTo>
                <a:lnTo>
                  <a:pt x="939086" y="766534"/>
                </a:lnTo>
                <a:lnTo>
                  <a:pt x="945956" y="770772"/>
                </a:lnTo>
                <a:lnTo>
                  <a:pt x="952827" y="775539"/>
                </a:lnTo>
                <a:lnTo>
                  <a:pt x="959169" y="780835"/>
                </a:lnTo>
                <a:lnTo>
                  <a:pt x="964983" y="786397"/>
                </a:lnTo>
                <a:lnTo>
                  <a:pt x="971061" y="792488"/>
                </a:lnTo>
                <a:lnTo>
                  <a:pt x="976082" y="798844"/>
                </a:lnTo>
                <a:lnTo>
                  <a:pt x="980839" y="805465"/>
                </a:lnTo>
                <a:lnTo>
                  <a:pt x="985331" y="812351"/>
                </a:lnTo>
                <a:lnTo>
                  <a:pt x="989295" y="819502"/>
                </a:lnTo>
                <a:lnTo>
                  <a:pt x="992995" y="826917"/>
                </a:lnTo>
                <a:lnTo>
                  <a:pt x="995902" y="834862"/>
                </a:lnTo>
                <a:lnTo>
                  <a:pt x="998545" y="843072"/>
                </a:lnTo>
                <a:lnTo>
                  <a:pt x="1000394" y="851282"/>
                </a:lnTo>
                <a:lnTo>
                  <a:pt x="1001980" y="859757"/>
                </a:lnTo>
                <a:lnTo>
                  <a:pt x="1002773" y="868497"/>
                </a:lnTo>
                <a:lnTo>
                  <a:pt x="1003301" y="877236"/>
                </a:lnTo>
                <a:lnTo>
                  <a:pt x="1002773" y="883857"/>
                </a:lnTo>
                <a:lnTo>
                  <a:pt x="1002244" y="889948"/>
                </a:lnTo>
                <a:lnTo>
                  <a:pt x="1001716" y="896569"/>
                </a:lnTo>
                <a:lnTo>
                  <a:pt x="1000394" y="902925"/>
                </a:lnTo>
                <a:lnTo>
                  <a:pt x="999073" y="909017"/>
                </a:lnTo>
                <a:lnTo>
                  <a:pt x="997223" y="915108"/>
                </a:lnTo>
                <a:lnTo>
                  <a:pt x="995373" y="921199"/>
                </a:lnTo>
                <a:lnTo>
                  <a:pt x="993259" y="926761"/>
                </a:lnTo>
                <a:lnTo>
                  <a:pt x="990352" y="932322"/>
                </a:lnTo>
                <a:lnTo>
                  <a:pt x="987445" y="938149"/>
                </a:lnTo>
                <a:lnTo>
                  <a:pt x="984803" y="943446"/>
                </a:lnTo>
                <a:lnTo>
                  <a:pt x="981367" y="948478"/>
                </a:lnTo>
                <a:lnTo>
                  <a:pt x="977932" y="953509"/>
                </a:lnTo>
                <a:lnTo>
                  <a:pt x="973968" y="958541"/>
                </a:lnTo>
                <a:lnTo>
                  <a:pt x="970004" y="962779"/>
                </a:lnTo>
                <a:lnTo>
                  <a:pt x="965512" y="967281"/>
                </a:lnTo>
                <a:lnTo>
                  <a:pt x="961284" y="971783"/>
                </a:lnTo>
                <a:lnTo>
                  <a:pt x="956527" y="975756"/>
                </a:lnTo>
                <a:lnTo>
                  <a:pt x="951770" y="979464"/>
                </a:lnTo>
                <a:lnTo>
                  <a:pt x="946749" y="982906"/>
                </a:lnTo>
                <a:lnTo>
                  <a:pt x="941728" y="986349"/>
                </a:lnTo>
                <a:lnTo>
                  <a:pt x="936443" y="989527"/>
                </a:lnTo>
                <a:lnTo>
                  <a:pt x="930893" y="992441"/>
                </a:lnTo>
                <a:lnTo>
                  <a:pt x="925344" y="994824"/>
                </a:lnTo>
                <a:lnTo>
                  <a:pt x="919530" y="996943"/>
                </a:lnTo>
                <a:lnTo>
                  <a:pt x="913716" y="999062"/>
                </a:lnTo>
                <a:lnTo>
                  <a:pt x="907374" y="1000915"/>
                </a:lnTo>
                <a:lnTo>
                  <a:pt x="901560" y="1001975"/>
                </a:lnTo>
                <a:lnTo>
                  <a:pt x="895218" y="1003299"/>
                </a:lnTo>
                <a:lnTo>
                  <a:pt x="888611" y="1004358"/>
                </a:lnTo>
                <a:lnTo>
                  <a:pt x="882269" y="1004623"/>
                </a:lnTo>
                <a:lnTo>
                  <a:pt x="875663" y="1004888"/>
                </a:lnTo>
                <a:lnTo>
                  <a:pt x="866678" y="1004623"/>
                </a:lnTo>
                <a:lnTo>
                  <a:pt x="857693" y="1003564"/>
                </a:lnTo>
                <a:lnTo>
                  <a:pt x="849236" y="1001975"/>
                </a:lnTo>
                <a:lnTo>
                  <a:pt x="840780" y="999856"/>
                </a:lnTo>
                <a:lnTo>
                  <a:pt x="832324" y="997473"/>
                </a:lnTo>
                <a:lnTo>
                  <a:pt x="824396" y="994030"/>
                </a:lnTo>
                <a:lnTo>
                  <a:pt x="816732" y="990587"/>
                </a:lnTo>
                <a:lnTo>
                  <a:pt x="809333" y="986084"/>
                </a:lnTo>
                <a:lnTo>
                  <a:pt x="802198" y="981317"/>
                </a:lnTo>
                <a:lnTo>
                  <a:pt x="795591" y="976286"/>
                </a:lnTo>
                <a:lnTo>
                  <a:pt x="788984" y="970724"/>
                </a:lnTo>
                <a:lnTo>
                  <a:pt x="783170" y="964633"/>
                </a:lnTo>
                <a:lnTo>
                  <a:pt x="777357" y="958541"/>
                </a:lnTo>
                <a:lnTo>
                  <a:pt x="772600" y="951920"/>
                </a:lnTo>
                <a:lnTo>
                  <a:pt x="767843" y="944770"/>
                </a:lnTo>
                <a:lnTo>
                  <a:pt x="763351" y="937354"/>
                </a:lnTo>
                <a:lnTo>
                  <a:pt x="413204" y="937354"/>
                </a:lnTo>
                <a:lnTo>
                  <a:pt x="406597" y="937090"/>
                </a:lnTo>
                <a:lnTo>
                  <a:pt x="400519" y="936295"/>
                </a:lnTo>
                <a:lnTo>
                  <a:pt x="394705" y="934706"/>
                </a:lnTo>
                <a:lnTo>
                  <a:pt x="388627" y="932322"/>
                </a:lnTo>
                <a:lnTo>
                  <a:pt x="383342" y="929939"/>
                </a:lnTo>
                <a:lnTo>
                  <a:pt x="378321" y="926761"/>
                </a:lnTo>
                <a:lnTo>
                  <a:pt x="373564" y="923053"/>
                </a:lnTo>
                <a:lnTo>
                  <a:pt x="368808" y="919345"/>
                </a:lnTo>
                <a:lnTo>
                  <a:pt x="365108" y="914843"/>
                </a:lnTo>
                <a:lnTo>
                  <a:pt x="361408" y="909811"/>
                </a:lnTo>
                <a:lnTo>
                  <a:pt x="358237" y="904779"/>
                </a:lnTo>
                <a:lnTo>
                  <a:pt x="355859" y="899483"/>
                </a:lnTo>
                <a:lnTo>
                  <a:pt x="353480" y="893921"/>
                </a:lnTo>
                <a:lnTo>
                  <a:pt x="352159" y="887830"/>
                </a:lnTo>
                <a:lnTo>
                  <a:pt x="351102" y="881474"/>
                </a:lnTo>
                <a:lnTo>
                  <a:pt x="350838" y="875382"/>
                </a:lnTo>
                <a:lnTo>
                  <a:pt x="351102" y="868761"/>
                </a:lnTo>
                <a:lnTo>
                  <a:pt x="352159" y="862670"/>
                </a:lnTo>
                <a:lnTo>
                  <a:pt x="353480" y="856844"/>
                </a:lnTo>
                <a:lnTo>
                  <a:pt x="355859" y="850752"/>
                </a:lnTo>
                <a:lnTo>
                  <a:pt x="358237" y="845456"/>
                </a:lnTo>
                <a:lnTo>
                  <a:pt x="361408" y="840424"/>
                </a:lnTo>
                <a:lnTo>
                  <a:pt x="365108" y="835392"/>
                </a:lnTo>
                <a:lnTo>
                  <a:pt x="368808" y="831154"/>
                </a:lnTo>
                <a:lnTo>
                  <a:pt x="373564" y="827447"/>
                </a:lnTo>
                <a:lnTo>
                  <a:pt x="378321" y="823474"/>
                </a:lnTo>
                <a:lnTo>
                  <a:pt x="383342" y="820296"/>
                </a:lnTo>
                <a:lnTo>
                  <a:pt x="388627" y="817913"/>
                </a:lnTo>
                <a:lnTo>
                  <a:pt x="394705" y="815794"/>
                </a:lnTo>
                <a:lnTo>
                  <a:pt x="400519" y="814205"/>
                </a:lnTo>
                <a:lnTo>
                  <a:pt x="406597" y="813146"/>
                </a:lnTo>
                <a:lnTo>
                  <a:pt x="413204" y="812881"/>
                </a:lnTo>
                <a:lnTo>
                  <a:pt x="765465" y="812881"/>
                </a:lnTo>
                <a:lnTo>
                  <a:pt x="770222" y="805730"/>
                </a:lnTo>
                <a:lnTo>
                  <a:pt x="775507" y="798579"/>
                </a:lnTo>
                <a:lnTo>
                  <a:pt x="780792" y="791959"/>
                </a:lnTo>
                <a:lnTo>
                  <a:pt x="786870" y="785602"/>
                </a:lnTo>
                <a:lnTo>
                  <a:pt x="793477" y="779511"/>
                </a:lnTo>
                <a:lnTo>
                  <a:pt x="800348" y="774214"/>
                </a:lnTo>
                <a:lnTo>
                  <a:pt x="807483" y="769183"/>
                </a:lnTo>
                <a:lnTo>
                  <a:pt x="815147" y="764945"/>
                </a:lnTo>
                <a:lnTo>
                  <a:pt x="815147" y="240037"/>
                </a:lnTo>
                <a:lnTo>
                  <a:pt x="815411" y="233681"/>
                </a:lnTo>
                <a:lnTo>
                  <a:pt x="816204" y="227325"/>
                </a:lnTo>
                <a:lnTo>
                  <a:pt x="817789" y="221498"/>
                </a:lnTo>
                <a:lnTo>
                  <a:pt x="819639" y="215672"/>
                </a:lnTo>
                <a:lnTo>
                  <a:pt x="822546" y="210375"/>
                </a:lnTo>
                <a:lnTo>
                  <a:pt x="825717" y="205078"/>
                </a:lnTo>
                <a:lnTo>
                  <a:pt x="829153" y="200311"/>
                </a:lnTo>
                <a:lnTo>
                  <a:pt x="833116" y="196074"/>
                </a:lnTo>
                <a:lnTo>
                  <a:pt x="837609" y="191836"/>
                </a:lnTo>
                <a:lnTo>
                  <a:pt x="842366" y="188393"/>
                </a:lnTo>
                <a:lnTo>
                  <a:pt x="847387" y="185215"/>
                </a:lnTo>
                <a:lnTo>
                  <a:pt x="852936" y="182832"/>
                </a:lnTo>
                <a:lnTo>
                  <a:pt x="858486" y="180713"/>
                </a:lnTo>
                <a:lnTo>
                  <a:pt x="864564" y="179124"/>
                </a:lnTo>
                <a:lnTo>
                  <a:pt x="870642" y="178065"/>
                </a:lnTo>
                <a:lnTo>
                  <a:pt x="876984" y="177800"/>
                </a:lnTo>
                <a:close/>
                <a:moveTo>
                  <a:pt x="856991" y="124392"/>
                </a:moveTo>
                <a:lnTo>
                  <a:pt x="837683" y="125450"/>
                </a:lnTo>
                <a:lnTo>
                  <a:pt x="818374" y="126774"/>
                </a:lnTo>
                <a:lnTo>
                  <a:pt x="799594" y="128362"/>
                </a:lnTo>
                <a:lnTo>
                  <a:pt x="780550" y="130479"/>
                </a:lnTo>
                <a:lnTo>
                  <a:pt x="762034" y="132861"/>
                </a:lnTo>
                <a:lnTo>
                  <a:pt x="743255" y="136037"/>
                </a:lnTo>
                <a:lnTo>
                  <a:pt x="725004" y="139478"/>
                </a:lnTo>
                <a:lnTo>
                  <a:pt x="706489" y="143712"/>
                </a:lnTo>
                <a:lnTo>
                  <a:pt x="688502" y="147947"/>
                </a:lnTo>
                <a:lnTo>
                  <a:pt x="670516" y="152975"/>
                </a:lnTo>
                <a:lnTo>
                  <a:pt x="653059" y="158269"/>
                </a:lnTo>
                <a:lnTo>
                  <a:pt x="635337" y="164091"/>
                </a:lnTo>
                <a:lnTo>
                  <a:pt x="617880" y="169914"/>
                </a:lnTo>
                <a:lnTo>
                  <a:pt x="600687" y="176530"/>
                </a:lnTo>
                <a:lnTo>
                  <a:pt x="583759" y="183412"/>
                </a:lnTo>
                <a:lnTo>
                  <a:pt x="567095" y="191087"/>
                </a:lnTo>
                <a:lnTo>
                  <a:pt x="550432" y="198762"/>
                </a:lnTo>
                <a:lnTo>
                  <a:pt x="534297" y="206967"/>
                </a:lnTo>
                <a:lnTo>
                  <a:pt x="517898" y="215436"/>
                </a:lnTo>
                <a:lnTo>
                  <a:pt x="502292" y="224170"/>
                </a:lnTo>
                <a:lnTo>
                  <a:pt x="486686" y="233698"/>
                </a:lnTo>
                <a:lnTo>
                  <a:pt x="471345" y="242961"/>
                </a:lnTo>
                <a:lnTo>
                  <a:pt x="456268" y="253018"/>
                </a:lnTo>
                <a:lnTo>
                  <a:pt x="441192" y="263340"/>
                </a:lnTo>
                <a:lnTo>
                  <a:pt x="426379" y="274191"/>
                </a:lnTo>
                <a:lnTo>
                  <a:pt x="412361" y="285042"/>
                </a:lnTo>
                <a:lnTo>
                  <a:pt x="398342" y="296423"/>
                </a:lnTo>
                <a:lnTo>
                  <a:pt x="384588" y="308333"/>
                </a:lnTo>
                <a:lnTo>
                  <a:pt x="371098" y="320243"/>
                </a:lnTo>
                <a:lnTo>
                  <a:pt x="357608" y="332417"/>
                </a:lnTo>
                <a:lnTo>
                  <a:pt x="344648" y="344856"/>
                </a:lnTo>
                <a:lnTo>
                  <a:pt x="332216" y="358089"/>
                </a:lnTo>
                <a:lnTo>
                  <a:pt x="319784" y="371323"/>
                </a:lnTo>
                <a:lnTo>
                  <a:pt x="307617" y="384820"/>
                </a:lnTo>
                <a:lnTo>
                  <a:pt x="295979" y="398583"/>
                </a:lnTo>
                <a:lnTo>
                  <a:pt x="284870" y="412610"/>
                </a:lnTo>
                <a:lnTo>
                  <a:pt x="273761" y="427167"/>
                </a:lnTo>
                <a:lnTo>
                  <a:pt x="263181" y="441458"/>
                </a:lnTo>
                <a:lnTo>
                  <a:pt x="252865" y="456544"/>
                </a:lnTo>
                <a:lnTo>
                  <a:pt x="242814" y="471630"/>
                </a:lnTo>
                <a:lnTo>
                  <a:pt x="233027" y="486980"/>
                </a:lnTo>
                <a:lnTo>
                  <a:pt x="224034" y="502596"/>
                </a:lnTo>
                <a:lnTo>
                  <a:pt x="215041" y="518740"/>
                </a:lnTo>
                <a:lnTo>
                  <a:pt x="206577" y="534620"/>
                </a:lnTo>
                <a:lnTo>
                  <a:pt x="198377" y="551029"/>
                </a:lnTo>
                <a:lnTo>
                  <a:pt x="190707" y="567438"/>
                </a:lnTo>
                <a:lnTo>
                  <a:pt x="183301" y="584112"/>
                </a:lnTo>
                <a:lnTo>
                  <a:pt x="176424" y="601315"/>
                </a:lnTo>
                <a:lnTo>
                  <a:pt x="169811" y="618253"/>
                </a:lnTo>
                <a:lnTo>
                  <a:pt x="163992" y="635986"/>
                </a:lnTo>
                <a:lnTo>
                  <a:pt x="157908" y="653454"/>
                </a:lnTo>
                <a:lnTo>
                  <a:pt x="152883" y="670921"/>
                </a:lnTo>
                <a:lnTo>
                  <a:pt x="147857" y="689183"/>
                </a:lnTo>
                <a:lnTo>
                  <a:pt x="143625" y="707180"/>
                </a:lnTo>
                <a:lnTo>
                  <a:pt x="139393" y="725707"/>
                </a:lnTo>
                <a:lnTo>
                  <a:pt x="135955" y="743704"/>
                </a:lnTo>
                <a:lnTo>
                  <a:pt x="132781" y="762495"/>
                </a:lnTo>
                <a:lnTo>
                  <a:pt x="130400" y="781551"/>
                </a:lnTo>
                <a:lnTo>
                  <a:pt x="128019" y="800342"/>
                </a:lnTo>
                <a:lnTo>
                  <a:pt x="126168" y="819133"/>
                </a:lnTo>
                <a:lnTo>
                  <a:pt x="125110" y="838189"/>
                </a:lnTo>
                <a:lnTo>
                  <a:pt x="124316" y="857509"/>
                </a:lnTo>
                <a:lnTo>
                  <a:pt x="124052" y="877094"/>
                </a:lnTo>
                <a:lnTo>
                  <a:pt x="124316" y="896414"/>
                </a:lnTo>
                <a:lnTo>
                  <a:pt x="125110" y="915735"/>
                </a:lnTo>
                <a:lnTo>
                  <a:pt x="126168" y="934791"/>
                </a:lnTo>
                <a:lnTo>
                  <a:pt x="128019" y="953846"/>
                </a:lnTo>
                <a:lnTo>
                  <a:pt x="130400" y="972637"/>
                </a:lnTo>
                <a:lnTo>
                  <a:pt x="132781" y="991428"/>
                </a:lnTo>
                <a:lnTo>
                  <a:pt x="135955" y="1009955"/>
                </a:lnTo>
                <a:lnTo>
                  <a:pt x="139393" y="1028481"/>
                </a:lnTo>
                <a:lnTo>
                  <a:pt x="143625" y="1046743"/>
                </a:lnTo>
                <a:lnTo>
                  <a:pt x="147857" y="1065005"/>
                </a:lnTo>
                <a:lnTo>
                  <a:pt x="152883" y="1082737"/>
                </a:lnTo>
                <a:lnTo>
                  <a:pt x="157908" y="1100734"/>
                </a:lnTo>
                <a:lnTo>
                  <a:pt x="163992" y="1118202"/>
                </a:lnTo>
                <a:lnTo>
                  <a:pt x="169811" y="1135405"/>
                </a:lnTo>
                <a:lnTo>
                  <a:pt x="176424" y="1152608"/>
                </a:lnTo>
                <a:lnTo>
                  <a:pt x="183301" y="1169547"/>
                </a:lnTo>
                <a:lnTo>
                  <a:pt x="190707" y="1186485"/>
                </a:lnTo>
                <a:lnTo>
                  <a:pt x="198377" y="1203159"/>
                </a:lnTo>
                <a:lnTo>
                  <a:pt x="206577" y="1219568"/>
                </a:lnTo>
                <a:lnTo>
                  <a:pt x="215041" y="1235448"/>
                </a:lnTo>
                <a:lnTo>
                  <a:pt x="224034" y="1251592"/>
                </a:lnTo>
                <a:lnTo>
                  <a:pt x="233027" y="1267208"/>
                </a:lnTo>
                <a:lnTo>
                  <a:pt x="242814" y="1282558"/>
                </a:lnTo>
                <a:lnTo>
                  <a:pt x="252865" y="1297644"/>
                </a:lnTo>
                <a:lnTo>
                  <a:pt x="263181" y="1312200"/>
                </a:lnTo>
                <a:lnTo>
                  <a:pt x="273761" y="1327021"/>
                </a:lnTo>
                <a:lnTo>
                  <a:pt x="284870" y="1341578"/>
                </a:lnTo>
                <a:lnTo>
                  <a:pt x="295979" y="1355605"/>
                </a:lnTo>
                <a:lnTo>
                  <a:pt x="307617" y="1369368"/>
                </a:lnTo>
                <a:lnTo>
                  <a:pt x="319784" y="1382865"/>
                </a:lnTo>
                <a:lnTo>
                  <a:pt x="332216" y="1396099"/>
                </a:lnTo>
                <a:lnTo>
                  <a:pt x="344648" y="1408803"/>
                </a:lnTo>
                <a:lnTo>
                  <a:pt x="357608" y="1421771"/>
                </a:lnTo>
                <a:lnTo>
                  <a:pt x="371098" y="1433946"/>
                </a:lnTo>
                <a:lnTo>
                  <a:pt x="384588" y="1445855"/>
                </a:lnTo>
                <a:lnTo>
                  <a:pt x="398342" y="1457501"/>
                </a:lnTo>
                <a:lnTo>
                  <a:pt x="412361" y="1469146"/>
                </a:lnTo>
                <a:lnTo>
                  <a:pt x="426379" y="1479997"/>
                </a:lnTo>
                <a:lnTo>
                  <a:pt x="441192" y="1490848"/>
                </a:lnTo>
                <a:lnTo>
                  <a:pt x="456268" y="1501170"/>
                </a:lnTo>
                <a:lnTo>
                  <a:pt x="471345" y="1511227"/>
                </a:lnTo>
                <a:lnTo>
                  <a:pt x="486686" y="1520490"/>
                </a:lnTo>
                <a:lnTo>
                  <a:pt x="502292" y="1530018"/>
                </a:lnTo>
                <a:lnTo>
                  <a:pt x="517898" y="1538752"/>
                </a:lnTo>
                <a:lnTo>
                  <a:pt x="534297" y="1547221"/>
                </a:lnTo>
                <a:lnTo>
                  <a:pt x="550432" y="1555426"/>
                </a:lnTo>
                <a:lnTo>
                  <a:pt x="567095" y="1563101"/>
                </a:lnTo>
                <a:lnTo>
                  <a:pt x="583759" y="1570512"/>
                </a:lnTo>
                <a:lnTo>
                  <a:pt x="600687" y="1577393"/>
                </a:lnTo>
                <a:lnTo>
                  <a:pt x="617880" y="1583745"/>
                </a:lnTo>
                <a:lnTo>
                  <a:pt x="635337" y="1590097"/>
                </a:lnTo>
                <a:lnTo>
                  <a:pt x="653059" y="1595655"/>
                </a:lnTo>
                <a:lnTo>
                  <a:pt x="670516" y="1601213"/>
                </a:lnTo>
                <a:lnTo>
                  <a:pt x="688502" y="1605712"/>
                </a:lnTo>
                <a:lnTo>
                  <a:pt x="706489" y="1610476"/>
                </a:lnTo>
                <a:lnTo>
                  <a:pt x="725004" y="1614181"/>
                </a:lnTo>
                <a:lnTo>
                  <a:pt x="743255" y="1618151"/>
                </a:lnTo>
                <a:lnTo>
                  <a:pt x="762034" y="1620798"/>
                </a:lnTo>
                <a:lnTo>
                  <a:pt x="780550" y="1623709"/>
                </a:lnTo>
                <a:lnTo>
                  <a:pt x="799594" y="1625826"/>
                </a:lnTo>
                <a:lnTo>
                  <a:pt x="818374" y="1627414"/>
                </a:lnTo>
                <a:lnTo>
                  <a:pt x="837683" y="1628738"/>
                </a:lnTo>
                <a:lnTo>
                  <a:pt x="856991" y="1629267"/>
                </a:lnTo>
                <a:lnTo>
                  <a:pt x="876300" y="1629532"/>
                </a:lnTo>
                <a:lnTo>
                  <a:pt x="895873" y="1629267"/>
                </a:lnTo>
                <a:lnTo>
                  <a:pt x="914918" y="1628738"/>
                </a:lnTo>
                <a:lnTo>
                  <a:pt x="933962" y="1627414"/>
                </a:lnTo>
                <a:lnTo>
                  <a:pt x="953271" y="1625826"/>
                </a:lnTo>
                <a:lnTo>
                  <a:pt x="972050" y="1623709"/>
                </a:lnTo>
                <a:lnTo>
                  <a:pt x="990830" y="1620798"/>
                </a:lnTo>
                <a:lnTo>
                  <a:pt x="1009345" y="1618151"/>
                </a:lnTo>
                <a:lnTo>
                  <a:pt x="1027861" y="1614181"/>
                </a:lnTo>
                <a:lnTo>
                  <a:pt x="1045847" y="1610476"/>
                </a:lnTo>
                <a:lnTo>
                  <a:pt x="1064098" y="1605712"/>
                </a:lnTo>
                <a:lnTo>
                  <a:pt x="1082084" y="1601213"/>
                </a:lnTo>
                <a:lnTo>
                  <a:pt x="1099806" y="1595655"/>
                </a:lnTo>
                <a:lnTo>
                  <a:pt x="1117263" y="1590097"/>
                </a:lnTo>
                <a:lnTo>
                  <a:pt x="1134720" y="1583745"/>
                </a:lnTo>
                <a:lnTo>
                  <a:pt x="1151913" y="1577393"/>
                </a:lnTo>
                <a:lnTo>
                  <a:pt x="1168841" y="1570512"/>
                </a:lnTo>
                <a:lnTo>
                  <a:pt x="1185769" y="1563101"/>
                </a:lnTo>
                <a:lnTo>
                  <a:pt x="1201904" y="1555426"/>
                </a:lnTo>
                <a:lnTo>
                  <a:pt x="1218568" y="1547221"/>
                </a:lnTo>
                <a:lnTo>
                  <a:pt x="1234702" y="1538752"/>
                </a:lnTo>
                <a:lnTo>
                  <a:pt x="1250573" y="1530018"/>
                </a:lnTo>
                <a:lnTo>
                  <a:pt x="1265914" y="1520490"/>
                </a:lnTo>
                <a:lnTo>
                  <a:pt x="1281255" y="1511227"/>
                </a:lnTo>
                <a:lnTo>
                  <a:pt x="1296596" y="1501170"/>
                </a:lnTo>
                <a:lnTo>
                  <a:pt x="1311408" y="1490848"/>
                </a:lnTo>
                <a:lnTo>
                  <a:pt x="1325956" y="1479997"/>
                </a:lnTo>
                <a:lnTo>
                  <a:pt x="1340504" y="1469146"/>
                </a:lnTo>
                <a:lnTo>
                  <a:pt x="1354522" y="1457501"/>
                </a:lnTo>
                <a:lnTo>
                  <a:pt x="1368277" y="1445855"/>
                </a:lnTo>
                <a:lnTo>
                  <a:pt x="1381766" y="1433946"/>
                </a:lnTo>
                <a:lnTo>
                  <a:pt x="1394991" y="1421771"/>
                </a:lnTo>
                <a:lnTo>
                  <a:pt x="1407952" y="1408803"/>
                </a:lnTo>
                <a:lnTo>
                  <a:pt x="1420384" y="1396099"/>
                </a:lnTo>
                <a:lnTo>
                  <a:pt x="1432815" y="1382865"/>
                </a:lnTo>
                <a:lnTo>
                  <a:pt x="1444718" y="1369368"/>
                </a:lnTo>
                <a:lnTo>
                  <a:pt x="1456356" y="1355605"/>
                </a:lnTo>
                <a:lnTo>
                  <a:pt x="1467730" y="1341578"/>
                </a:lnTo>
                <a:lnTo>
                  <a:pt x="1479104" y="1327021"/>
                </a:lnTo>
                <a:lnTo>
                  <a:pt x="1489684" y="1312200"/>
                </a:lnTo>
                <a:lnTo>
                  <a:pt x="1499735" y="1297644"/>
                </a:lnTo>
                <a:lnTo>
                  <a:pt x="1509786" y="1282558"/>
                </a:lnTo>
                <a:lnTo>
                  <a:pt x="1519308" y="1267208"/>
                </a:lnTo>
                <a:lnTo>
                  <a:pt x="1528830" y="1251592"/>
                </a:lnTo>
                <a:lnTo>
                  <a:pt x="1537559" y="1235448"/>
                </a:lnTo>
                <a:lnTo>
                  <a:pt x="1546023" y="1219568"/>
                </a:lnTo>
                <a:lnTo>
                  <a:pt x="1554223" y="1203159"/>
                </a:lnTo>
                <a:lnTo>
                  <a:pt x="1561893" y="1186485"/>
                </a:lnTo>
                <a:lnTo>
                  <a:pt x="1569299" y="1169547"/>
                </a:lnTo>
                <a:lnTo>
                  <a:pt x="1576176" y="1152608"/>
                </a:lnTo>
                <a:lnTo>
                  <a:pt x="1582789" y="1135405"/>
                </a:lnTo>
                <a:lnTo>
                  <a:pt x="1588873" y="1118202"/>
                </a:lnTo>
                <a:lnTo>
                  <a:pt x="1594692" y="1100734"/>
                </a:lnTo>
                <a:lnTo>
                  <a:pt x="1599982" y="1082737"/>
                </a:lnTo>
                <a:lnTo>
                  <a:pt x="1604743" y="1065005"/>
                </a:lnTo>
                <a:lnTo>
                  <a:pt x="1608975" y="1046743"/>
                </a:lnTo>
                <a:lnTo>
                  <a:pt x="1613207" y="1028481"/>
                </a:lnTo>
                <a:lnTo>
                  <a:pt x="1616645" y="1009955"/>
                </a:lnTo>
                <a:lnTo>
                  <a:pt x="1619555" y="991428"/>
                </a:lnTo>
                <a:lnTo>
                  <a:pt x="1622464" y="972637"/>
                </a:lnTo>
                <a:lnTo>
                  <a:pt x="1624581" y="953846"/>
                </a:lnTo>
                <a:lnTo>
                  <a:pt x="1626168" y="934791"/>
                </a:lnTo>
                <a:lnTo>
                  <a:pt x="1627490" y="915735"/>
                </a:lnTo>
                <a:lnTo>
                  <a:pt x="1628019" y="896414"/>
                </a:lnTo>
                <a:lnTo>
                  <a:pt x="1628548" y="877094"/>
                </a:lnTo>
                <a:lnTo>
                  <a:pt x="1628019" y="857509"/>
                </a:lnTo>
                <a:lnTo>
                  <a:pt x="1627490" y="838189"/>
                </a:lnTo>
                <a:lnTo>
                  <a:pt x="1626168" y="819133"/>
                </a:lnTo>
                <a:lnTo>
                  <a:pt x="1624581" y="800342"/>
                </a:lnTo>
                <a:lnTo>
                  <a:pt x="1622464" y="781551"/>
                </a:lnTo>
                <a:lnTo>
                  <a:pt x="1619555" y="762495"/>
                </a:lnTo>
                <a:lnTo>
                  <a:pt x="1616645" y="743704"/>
                </a:lnTo>
                <a:lnTo>
                  <a:pt x="1613207" y="725707"/>
                </a:lnTo>
                <a:lnTo>
                  <a:pt x="1608975" y="707180"/>
                </a:lnTo>
                <a:lnTo>
                  <a:pt x="1604743" y="689183"/>
                </a:lnTo>
                <a:lnTo>
                  <a:pt x="1599982" y="670921"/>
                </a:lnTo>
                <a:lnTo>
                  <a:pt x="1594692" y="653454"/>
                </a:lnTo>
                <a:lnTo>
                  <a:pt x="1588873" y="635986"/>
                </a:lnTo>
                <a:lnTo>
                  <a:pt x="1582789" y="618253"/>
                </a:lnTo>
                <a:lnTo>
                  <a:pt x="1576176" y="601315"/>
                </a:lnTo>
                <a:lnTo>
                  <a:pt x="1569299" y="584112"/>
                </a:lnTo>
                <a:lnTo>
                  <a:pt x="1561893" y="567438"/>
                </a:lnTo>
                <a:lnTo>
                  <a:pt x="1554223" y="551029"/>
                </a:lnTo>
                <a:lnTo>
                  <a:pt x="1546023" y="534620"/>
                </a:lnTo>
                <a:lnTo>
                  <a:pt x="1537559" y="518740"/>
                </a:lnTo>
                <a:lnTo>
                  <a:pt x="1528830" y="502596"/>
                </a:lnTo>
                <a:lnTo>
                  <a:pt x="1519308" y="486980"/>
                </a:lnTo>
                <a:lnTo>
                  <a:pt x="1509786" y="471630"/>
                </a:lnTo>
                <a:lnTo>
                  <a:pt x="1499735" y="456544"/>
                </a:lnTo>
                <a:lnTo>
                  <a:pt x="1489684" y="441458"/>
                </a:lnTo>
                <a:lnTo>
                  <a:pt x="1479104" y="427167"/>
                </a:lnTo>
                <a:lnTo>
                  <a:pt x="1467730" y="412610"/>
                </a:lnTo>
                <a:lnTo>
                  <a:pt x="1456356" y="398583"/>
                </a:lnTo>
                <a:lnTo>
                  <a:pt x="1444718" y="384820"/>
                </a:lnTo>
                <a:lnTo>
                  <a:pt x="1432815" y="371323"/>
                </a:lnTo>
                <a:lnTo>
                  <a:pt x="1420384" y="358089"/>
                </a:lnTo>
                <a:lnTo>
                  <a:pt x="1407952" y="344856"/>
                </a:lnTo>
                <a:lnTo>
                  <a:pt x="1394991" y="332417"/>
                </a:lnTo>
                <a:lnTo>
                  <a:pt x="1381766" y="320243"/>
                </a:lnTo>
                <a:lnTo>
                  <a:pt x="1368277" y="308333"/>
                </a:lnTo>
                <a:lnTo>
                  <a:pt x="1354522" y="296423"/>
                </a:lnTo>
                <a:lnTo>
                  <a:pt x="1340504" y="285042"/>
                </a:lnTo>
                <a:lnTo>
                  <a:pt x="1325956" y="274191"/>
                </a:lnTo>
                <a:lnTo>
                  <a:pt x="1311408" y="263340"/>
                </a:lnTo>
                <a:lnTo>
                  <a:pt x="1296596" y="253018"/>
                </a:lnTo>
                <a:lnTo>
                  <a:pt x="1281255" y="242961"/>
                </a:lnTo>
                <a:lnTo>
                  <a:pt x="1265914" y="233698"/>
                </a:lnTo>
                <a:lnTo>
                  <a:pt x="1250573" y="224170"/>
                </a:lnTo>
                <a:lnTo>
                  <a:pt x="1234702" y="215436"/>
                </a:lnTo>
                <a:lnTo>
                  <a:pt x="1218568" y="206967"/>
                </a:lnTo>
                <a:lnTo>
                  <a:pt x="1201904" y="198762"/>
                </a:lnTo>
                <a:lnTo>
                  <a:pt x="1185769" y="191087"/>
                </a:lnTo>
                <a:lnTo>
                  <a:pt x="1168841" y="183412"/>
                </a:lnTo>
                <a:lnTo>
                  <a:pt x="1151913" y="176530"/>
                </a:lnTo>
                <a:lnTo>
                  <a:pt x="1134720" y="169914"/>
                </a:lnTo>
                <a:lnTo>
                  <a:pt x="1117263" y="164091"/>
                </a:lnTo>
                <a:lnTo>
                  <a:pt x="1099806" y="158269"/>
                </a:lnTo>
                <a:lnTo>
                  <a:pt x="1082084" y="152975"/>
                </a:lnTo>
                <a:lnTo>
                  <a:pt x="1064098" y="147947"/>
                </a:lnTo>
                <a:lnTo>
                  <a:pt x="1045847" y="143712"/>
                </a:lnTo>
                <a:lnTo>
                  <a:pt x="1027861" y="139478"/>
                </a:lnTo>
                <a:lnTo>
                  <a:pt x="1009345" y="136037"/>
                </a:lnTo>
                <a:lnTo>
                  <a:pt x="990830" y="132861"/>
                </a:lnTo>
                <a:lnTo>
                  <a:pt x="972050" y="130479"/>
                </a:lnTo>
                <a:lnTo>
                  <a:pt x="953271" y="128362"/>
                </a:lnTo>
                <a:lnTo>
                  <a:pt x="933962" y="126774"/>
                </a:lnTo>
                <a:lnTo>
                  <a:pt x="914918" y="125450"/>
                </a:lnTo>
                <a:lnTo>
                  <a:pt x="895873" y="124392"/>
                </a:lnTo>
                <a:lnTo>
                  <a:pt x="876300" y="124392"/>
                </a:lnTo>
                <a:lnTo>
                  <a:pt x="856991" y="124392"/>
                </a:lnTo>
                <a:close/>
                <a:moveTo>
                  <a:pt x="876300" y="0"/>
                </a:moveTo>
                <a:lnTo>
                  <a:pt x="899048" y="265"/>
                </a:lnTo>
                <a:lnTo>
                  <a:pt x="921266" y="1323"/>
                </a:lnTo>
                <a:lnTo>
                  <a:pt x="943749" y="2382"/>
                </a:lnTo>
                <a:lnTo>
                  <a:pt x="965702" y="4764"/>
                </a:lnTo>
                <a:lnTo>
                  <a:pt x="987656" y="7146"/>
                </a:lnTo>
                <a:lnTo>
                  <a:pt x="1009610" y="10057"/>
                </a:lnTo>
                <a:lnTo>
                  <a:pt x="1031299" y="13763"/>
                </a:lnTo>
                <a:lnTo>
                  <a:pt x="1052724" y="17997"/>
                </a:lnTo>
                <a:lnTo>
                  <a:pt x="1074149" y="22496"/>
                </a:lnTo>
                <a:lnTo>
                  <a:pt x="1095045" y="27525"/>
                </a:lnTo>
                <a:lnTo>
                  <a:pt x="1115940" y="33348"/>
                </a:lnTo>
                <a:lnTo>
                  <a:pt x="1136572" y="39435"/>
                </a:lnTo>
                <a:lnTo>
                  <a:pt x="1157203" y="46051"/>
                </a:lnTo>
                <a:lnTo>
                  <a:pt x="1177305" y="53197"/>
                </a:lnTo>
                <a:lnTo>
                  <a:pt x="1197407" y="60873"/>
                </a:lnTo>
                <a:lnTo>
                  <a:pt x="1216981" y="69077"/>
                </a:lnTo>
                <a:lnTo>
                  <a:pt x="1236818" y="77811"/>
                </a:lnTo>
                <a:lnTo>
                  <a:pt x="1255863" y="86545"/>
                </a:lnTo>
                <a:lnTo>
                  <a:pt x="1274907" y="96337"/>
                </a:lnTo>
                <a:lnTo>
                  <a:pt x="1293687" y="105865"/>
                </a:lnTo>
                <a:lnTo>
                  <a:pt x="1312202" y="116452"/>
                </a:lnTo>
                <a:lnTo>
                  <a:pt x="1330453" y="127303"/>
                </a:lnTo>
                <a:lnTo>
                  <a:pt x="1348439" y="138154"/>
                </a:lnTo>
                <a:lnTo>
                  <a:pt x="1365896" y="149799"/>
                </a:lnTo>
                <a:lnTo>
                  <a:pt x="1383353" y="162239"/>
                </a:lnTo>
                <a:lnTo>
                  <a:pt x="1400282" y="174413"/>
                </a:lnTo>
                <a:lnTo>
                  <a:pt x="1416945" y="187117"/>
                </a:lnTo>
                <a:lnTo>
                  <a:pt x="1433609" y="200615"/>
                </a:lnTo>
                <a:lnTo>
                  <a:pt x="1449479" y="214113"/>
                </a:lnTo>
                <a:lnTo>
                  <a:pt x="1465085" y="228404"/>
                </a:lnTo>
                <a:lnTo>
                  <a:pt x="1480426" y="242432"/>
                </a:lnTo>
                <a:lnTo>
                  <a:pt x="1495503" y="257253"/>
                </a:lnTo>
                <a:lnTo>
                  <a:pt x="1510315" y="272074"/>
                </a:lnTo>
                <a:lnTo>
                  <a:pt x="1524863" y="287424"/>
                </a:lnTo>
                <a:lnTo>
                  <a:pt x="1538881" y="303569"/>
                </a:lnTo>
                <a:lnTo>
                  <a:pt x="1552371" y="319449"/>
                </a:lnTo>
                <a:lnTo>
                  <a:pt x="1565596" y="335858"/>
                </a:lnTo>
                <a:lnTo>
                  <a:pt x="1578292" y="352796"/>
                </a:lnTo>
                <a:lnTo>
                  <a:pt x="1590724" y="369735"/>
                </a:lnTo>
                <a:lnTo>
                  <a:pt x="1602627" y="386938"/>
                </a:lnTo>
                <a:lnTo>
                  <a:pt x="1614265" y="404935"/>
                </a:lnTo>
                <a:lnTo>
                  <a:pt x="1625639" y="422667"/>
                </a:lnTo>
                <a:lnTo>
                  <a:pt x="1636219" y="440929"/>
                </a:lnTo>
                <a:lnTo>
                  <a:pt x="1646534" y="459455"/>
                </a:lnTo>
                <a:lnTo>
                  <a:pt x="1656585" y="478247"/>
                </a:lnTo>
                <a:lnTo>
                  <a:pt x="1666108" y="497038"/>
                </a:lnTo>
                <a:lnTo>
                  <a:pt x="1675101" y="516358"/>
                </a:lnTo>
                <a:lnTo>
                  <a:pt x="1683565" y="535943"/>
                </a:lnTo>
                <a:lnTo>
                  <a:pt x="1691764" y="555528"/>
                </a:lnTo>
                <a:lnTo>
                  <a:pt x="1699170" y="575643"/>
                </a:lnTo>
                <a:lnTo>
                  <a:pt x="1706577" y="596022"/>
                </a:lnTo>
                <a:lnTo>
                  <a:pt x="1712925" y="616401"/>
                </a:lnTo>
                <a:lnTo>
                  <a:pt x="1719273" y="637309"/>
                </a:lnTo>
                <a:lnTo>
                  <a:pt x="1725092" y="658218"/>
                </a:lnTo>
                <a:lnTo>
                  <a:pt x="1730382" y="679126"/>
                </a:lnTo>
                <a:lnTo>
                  <a:pt x="1734614" y="700564"/>
                </a:lnTo>
                <a:lnTo>
                  <a:pt x="1739111" y="721737"/>
                </a:lnTo>
                <a:lnTo>
                  <a:pt x="1742549" y="743439"/>
                </a:lnTo>
                <a:lnTo>
                  <a:pt x="1745723" y="765406"/>
                </a:lnTo>
                <a:lnTo>
                  <a:pt x="1748104" y="787373"/>
                </a:lnTo>
                <a:lnTo>
                  <a:pt x="1749955" y="809605"/>
                </a:lnTo>
                <a:lnTo>
                  <a:pt x="1751542" y="831837"/>
                </a:lnTo>
                <a:lnTo>
                  <a:pt x="1752336" y="854598"/>
                </a:lnTo>
                <a:lnTo>
                  <a:pt x="1752600" y="877094"/>
                </a:lnTo>
                <a:lnTo>
                  <a:pt x="1752336" y="899590"/>
                </a:lnTo>
                <a:lnTo>
                  <a:pt x="1751542" y="922351"/>
                </a:lnTo>
                <a:lnTo>
                  <a:pt x="1749955" y="944583"/>
                </a:lnTo>
                <a:lnTo>
                  <a:pt x="1748104" y="966550"/>
                </a:lnTo>
                <a:lnTo>
                  <a:pt x="1745723" y="988782"/>
                </a:lnTo>
                <a:lnTo>
                  <a:pt x="1742549" y="1010220"/>
                </a:lnTo>
                <a:lnTo>
                  <a:pt x="1739111" y="1031922"/>
                </a:lnTo>
                <a:lnTo>
                  <a:pt x="1734614" y="1053624"/>
                </a:lnTo>
                <a:lnTo>
                  <a:pt x="1730382" y="1075062"/>
                </a:lnTo>
                <a:lnTo>
                  <a:pt x="1725092" y="1095970"/>
                </a:lnTo>
                <a:lnTo>
                  <a:pt x="1719273" y="1116879"/>
                </a:lnTo>
                <a:lnTo>
                  <a:pt x="1712925" y="1137523"/>
                </a:lnTo>
                <a:lnTo>
                  <a:pt x="1706577" y="1157902"/>
                </a:lnTo>
                <a:lnTo>
                  <a:pt x="1699170" y="1178016"/>
                </a:lnTo>
                <a:lnTo>
                  <a:pt x="1691764" y="1198130"/>
                </a:lnTo>
                <a:lnTo>
                  <a:pt x="1683565" y="1217980"/>
                </a:lnTo>
                <a:lnTo>
                  <a:pt x="1675101" y="1237565"/>
                </a:lnTo>
                <a:lnTo>
                  <a:pt x="1666108" y="1256886"/>
                </a:lnTo>
                <a:lnTo>
                  <a:pt x="1656585" y="1275941"/>
                </a:lnTo>
                <a:lnTo>
                  <a:pt x="1646534" y="1294733"/>
                </a:lnTo>
                <a:lnTo>
                  <a:pt x="1636219" y="1313259"/>
                </a:lnTo>
                <a:lnTo>
                  <a:pt x="1625639" y="1331521"/>
                </a:lnTo>
                <a:lnTo>
                  <a:pt x="1614265" y="1349253"/>
                </a:lnTo>
                <a:lnTo>
                  <a:pt x="1602627" y="1366986"/>
                </a:lnTo>
                <a:lnTo>
                  <a:pt x="1590724" y="1384453"/>
                </a:lnTo>
                <a:lnTo>
                  <a:pt x="1578292" y="1401392"/>
                </a:lnTo>
                <a:lnTo>
                  <a:pt x="1565596" y="1418066"/>
                </a:lnTo>
                <a:lnTo>
                  <a:pt x="1552371" y="1434475"/>
                </a:lnTo>
                <a:lnTo>
                  <a:pt x="1538881" y="1450619"/>
                </a:lnTo>
                <a:lnTo>
                  <a:pt x="1524863" y="1466234"/>
                </a:lnTo>
                <a:lnTo>
                  <a:pt x="1510315" y="1481585"/>
                </a:lnTo>
                <a:lnTo>
                  <a:pt x="1495503" y="1496671"/>
                </a:lnTo>
                <a:lnTo>
                  <a:pt x="1480426" y="1511492"/>
                </a:lnTo>
                <a:lnTo>
                  <a:pt x="1465085" y="1525784"/>
                </a:lnTo>
                <a:lnTo>
                  <a:pt x="1449479" y="1540075"/>
                </a:lnTo>
                <a:lnTo>
                  <a:pt x="1433609" y="1553573"/>
                </a:lnTo>
                <a:lnTo>
                  <a:pt x="1416945" y="1566542"/>
                </a:lnTo>
                <a:lnTo>
                  <a:pt x="1400282" y="1579510"/>
                </a:lnTo>
                <a:lnTo>
                  <a:pt x="1383353" y="1591949"/>
                </a:lnTo>
                <a:lnTo>
                  <a:pt x="1365896" y="1603859"/>
                </a:lnTo>
                <a:lnTo>
                  <a:pt x="1348439" y="1615505"/>
                </a:lnTo>
                <a:lnTo>
                  <a:pt x="1330453" y="1626885"/>
                </a:lnTo>
                <a:lnTo>
                  <a:pt x="1312202" y="1637472"/>
                </a:lnTo>
                <a:lnTo>
                  <a:pt x="1293687" y="1647793"/>
                </a:lnTo>
                <a:lnTo>
                  <a:pt x="1274907" y="1657851"/>
                </a:lnTo>
                <a:lnTo>
                  <a:pt x="1255863" y="1667379"/>
                </a:lnTo>
                <a:lnTo>
                  <a:pt x="1236818" y="1676377"/>
                </a:lnTo>
                <a:lnTo>
                  <a:pt x="1216981" y="1684846"/>
                </a:lnTo>
                <a:lnTo>
                  <a:pt x="1197407" y="1693051"/>
                </a:lnTo>
                <a:lnTo>
                  <a:pt x="1177305" y="1700726"/>
                </a:lnTo>
                <a:lnTo>
                  <a:pt x="1157203" y="1707607"/>
                </a:lnTo>
                <a:lnTo>
                  <a:pt x="1136572" y="1714753"/>
                </a:lnTo>
                <a:lnTo>
                  <a:pt x="1115940" y="1720576"/>
                </a:lnTo>
                <a:lnTo>
                  <a:pt x="1095045" y="1726134"/>
                </a:lnTo>
                <a:lnTo>
                  <a:pt x="1074149" y="1731427"/>
                </a:lnTo>
                <a:lnTo>
                  <a:pt x="1052724" y="1736191"/>
                </a:lnTo>
                <a:lnTo>
                  <a:pt x="1031299" y="1740426"/>
                </a:lnTo>
                <a:lnTo>
                  <a:pt x="1009610" y="1743866"/>
                </a:lnTo>
                <a:lnTo>
                  <a:pt x="987656" y="1747042"/>
                </a:lnTo>
                <a:lnTo>
                  <a:pt x="965702" y="1749424"/>
                </a:lnTo>
                <a:lnTo>
                  <a:pt x="943749" y="1751277"/>
                </a:lnTo>
                <a:lnTo>
                  <a:pt x="921266" y="1752865"/>
                </a:lnTo>
                <a:lnTo>
                  <a:pt x="899048" y="1753923"/>
                </a:lnTo>
                <a:lnTo>
                  <a:pt x="876300" y="1754188"/>
                </a:lnTo>
                <a:lnTo>
                  <a:pt x="853817" y="1753923"/>
                </a:lnTo>
                <a:lnTo>
                  <a:pt x="831335" y="1752865"/>
                </a:lnTo>
                <a:lnTo>
                  <a:pt x="809116" y="1751277"/>
                </a:lnTo>
                <a:lnTo>
                  <a:pt x="786898" y="1749424"/>
                </a:lnTo>
                <a:lnTo>
                  <a:pt x="764944" y="1747042"/>
                </a:lnTo>
                <a:lnTo>
                  <a:pt x="742990" y="1743866"/>
                </a:lnTo>
                <a:lnTo>
                  <a:pt x="721301" y="1740426"/>
                </a:lnTo>
                <a:lnTo>
                  <a:pt x="699876" y="1736191"/>
                </a:lnTo>
                <a:lnTo>
                  <a:pt x="678716" y="1731427"/>
                </a:lnTo>
                <a:lnTo>
                  <a:pt x="657820" y="1726134"/>
                </a:lnTo>
                <a:lnTo>
                  <a:pt x="636660" y="1720576"/>
                </a:lnTo>
                <a:lnTo>
                  <a:pt x="616028" y="1714753"/>
                </a:lnTo>
                <a:lnTo>
                  <a:pt x="595662" y="1707607"/>
                </a:lnTo>
                <a:lnTo>
                  <a:pt x="575295" y="1700726"/>
                </a:lnTo>
                <a:lnTo>
                  <a:pt x="555193" y="1693051"/>
                </a:lnTo>
                <a:lnTo>
                  <a:pt x="535619" y="1684846"/>
                </a:lnTo>
                <a:lnTo>
                  <a:pt x="516046" y="1676377"/>
                </a:lnTo>
                <a:lnTo>
                  <a:pt x="496737" y="1667379"/>
                </a:lnTo>
                <a:lnTo>
                  <a:pt x="477958" y="1657851"/>
                </a:lnTo>
                <a:lnTo>
                  <a:pt x="458913" y="1647793"/>
                </a:lnTo>
                <a:lnTo>
                  <a:pt x="440663" y="1637472"/>
                </a:lnTo>
                <a:lnTo>
                  <a:pt x="422412" y="1626885"/>
                </a:lnTo>
                <a:lnTo>
                  <a:pt x="404161" y="1615505"/>
                </a:lnTo>
                <a:lnTo>
                  <a:pt x="386704" y="1603859"/>
                </a:lnTo>
                <a:lnTo>
                  <a:pt x="369511" y="1591949"/>
                </a:lnTo>
                <a:lnTo>
                  <a:pt x="352318" y="1579510"/>
                </a:lnTo>
                <a:lnTo>
                  <a:pt x="335655" y="1566542"/>
                </a:lnTo>
                <a:lnTo>
                  <a:pt x="319255" y="1553573"/>
                </a:lnTo>
                <a:lnTo>
                  <a:pt x="303121" y="1540075"/>
                </a:lnTo>
                <a:lnTo>
                  <a:pt x="287251" y="1525784"/>
                </a:lnTo>
                <a:lnTo>
                  <a:pt x="271909" y="1511492"/>
                </a:lnTo>
                <a:lnTo>
                  <a:pt x="256833" y="1496671"/>
                </a:lnTo>
                <a:lnTo>
                  <a:pt x="242285" y="1481585"/>
                </a:lnTo>
                <a:lnTo>
                  <a:pt x="227737" y="1466234"/>
                </a:lnTo>
                <a:lnTo>
                  <a:pt x="213983" y="1450619"/>
                </a:lnTo>
                <a:lnTo>
                  <a:pt x="200229" y="1434475"/>
                </a:lnTo>
                <a:lnTo>
                  <a:pt x="187004" y="1418066"/>
                </a:lnTo>
                <a:lnTo>
                  <a:pt x="174308" y="1401392"/>
                </a:lnTo>
                <a:lnTo>
                  <a:pt x="161876" y="1384453"/>
                </a:lnTo>
                <a:lnTo>
                  <a:pt x="149709" y="1366986"/>
                </a:lnTo>
                <a:lnTo>
                  <a:pt x="138071" y="1349253"/>
                </a:lnTo>
                <a:lnTo>
                  <a:pt x="126961" y="1331521"/>
                </a:lnTo>
                <a:lnTo>
                  <a:pt x="116117" y="1313259"/>
                </a:lnTo>
                <a:lnTo>
                  <a:pt x="105801" y="1294733"/>
                </a:lnTo>
                <a:lnTo>
                  <a:pt x="95750" y="1275941"/>
                </a:lnTo>
                <a:lnTo>
                  <a:pt x="86492" y="1256886"/>
                </a:lnTo>
                <a:lnTo>
                  <a:pt x="77499" y="1237565"/>
                </a:lnTo>
                <a:lnTo>
                  <a:pt x="69035" y="1217980"/>
                </a:lnTo>
                <a:lnTo>
                  <a:pt x="60836" y="1198130"/>
                </a:lnTo>
                <a:lnTo>
                  <a:pt x="53165" y="1178016"/>
                </a:lnTo>
                <a:lnTo>
                  <a:pt x="46023" y="1157902"/>
                </a:lnTo>
                <a:lnTo>
                  <a:pt x="39411" y="1137523"/>
                </a:lnTo>
                <a:lnTo>
                  <a:pt x="33327" y="1116879"/>
                </a:lnTo>
                <a:lnTo>
                  <a:pt x="27508" y="1095970"/>
                </a:lnTo>
                <a:lnTo>
                  <a:pt x="22483" y="1075062"/>
                </a:lnTo>
                <a:lnTo>
                  <a:pt x="17721" y="1053624"/>
                </a:lnTo>
                <a:lnTo>
                  <a:pt x="13754" y="1031922"/>
                </a:lnTo>
                <a:lnTo>
                  <a:pt x="10051" y="1010220"/>
                </a:lnTo>
                <a:lnTo>
                  <a:pt x="6877" y="988782"/>
                </a:lnTo>
                <a:lnTo>
                  <a:pt x="4496" y="966550"/>
                </a:lnTo>
                <a:lnTo>
                  <a:pt x="2380" y="944583"/>
                </a:lnTo>
                <a:lnTo>
                  <a:pt x="1322" y="922351"/>
                </a:lnTo>
                <a:lnTo>
                  <a:pt x="264" y="899590"/>
                </a:lnTo>
                <a:lnTo>
                  <a:pt x="0" y="877094"/>
                </a:lnTo>
                <a:lnTo>
                  <a:pt x="264" y="854598"/>
                </a:lnTo>
                <a:lnTo>
                  <a:pt x="1322" y="831837"/>
                </a:lnTo>
                <a:lnTo>
                  <a:pt x="2380" y="809605"/>
                </a:lnTo>
                <a:lnTo>
                  <a:pt x="4496" y="787373"/>
                </a:lnTo>
                <a:lnTo>
                  <a:pt x="6877" y="765406"/>
                </a:lnTo>
                <a:lnTo>
                  <a:pt x="10051" y="743439"/>
                </a:lnTo>
                <a:lnTo>
                  <a:pt x="13754" y="721737"/>
                </a:lnTo>
                <a:lnTo>
                  <a:pt x="17721" y="700564"/>
                </a:lnTo>
                <a:lnTo>
                  <a:pt x="22483" y="679126"/>
                </a:lnTo>
                <a:lnTo>
                  <a:pt x="27508" y="658218"/>
                </a:lnTo>
                <a:lnTo>
                  <a:pt x="33327" y="637309"/>
                </a:lnTo>
                <a:lnTo>
                  <a:pt x="39411" y="616401"/>
                </a:lnTo>
                <a:lnTo>
                  <a:pt x="46023" y="596022"/>
                </a:lnTo>
                <a:lnTo>
                  <a:pt x="53165" y="575643"/>
                </a:lnTo>
                <a:lnTo>
                  <a:pt x="60836" y="555528"/>
                </a:lnTo>
                <a:lnTo>
                  <a:pt x="69035" y="535943"/>
                </a:lnTo>
                <a:lnTo>
                  <a:pt x="77499" y="516358"/>
                </a:lnTo>
                <a:lnTo>
                  <a:pt x="86492" y="497038"/>
                </a:lnTo>
                <a:lnTo>
                  <a:pt x="95750" y="478247"/>
                </a:lnTo>
                <a:lnTo>
                  <a:pt x="105801" y="459455"/>
                </a:lnTo>
                <a:lnTo>
                  <a:pt x="116117" y="440929"/>
                </a:lnTo>
                <a:lnTo>
                  <a:pt x="126961" y="422667"/>
                </a:lnTo>
                <a:lnTo>
                  <a:pt x="138071" y="404935"/>
                </a:lnTo>
                <a:lnTo>
                  <a:pt x="149709" y="386938"/>
                </a:lnTo>
                <a:lnTo>
                  <a:pt x="161876" y="369735"/>
                </a:lnTo>
                <a:lnTo>
                  <a:pt x="174308" y="352796"/>
                </a:lnTo>
                <a:lnTo>
                  <a:pt x="187004" y="335858"/>
                </a:lnTo>
                <a:lnTo>
                  <a:pt x="200229" y="319449"/>
                </a:lnTo>
                <a:lnTo>
                  <a:pt x="213983" y="303569"/>
                </a:lnTo>
                <a:lnTo>
                  <a:pt x="227737" y="287424"/>
                </a:lnTo>
                <a:lnTo>
                  <a:pt x="242285" y="272074"/>
                </a:lnTo>
                <a:lnTo>
                  <a:pt x="256833" y="257253"/>
                </a:lnTo>
                <a:lnTo>
                  <a:pt x="271909" y="242432"/>
                </a:lnTo>
                <a:lnTo>
                  <a:pt x="287251" y="228404"/>
                </a:lnTo>
                <a:lnTo>
                  <a:pt x="303121" y="214113"/>
                </a:lnTo>
                <a:lnTo>
                  <a:pt x="319255" y="200615"/>
                </a:lnTo>
                <a:lnTo>
                  <a:pt x="335655" y="187117"/>
                </a:lnTo>
                <a:lnTo>
                  <a:pt x="352318" y="174413"/>
                </a:lnTo>
                <a:lnTo>
                  <a:pt x="369511" y="162239"/>
                </a:lnTo>
                <a:lnTo>
                  <a:pt x="386704" y="149799"/>
                </a:lnTo>
                <a:lnTo>
                  <a:pt x="404161" y="138154"/>
                </a:lnTo>
                <a:lnTo>
                  <a:pt x="422412" y="127303"/>
                </a:lnTo>
                <a:lnTo>
                  <a:pt x="440663" y="116452"/>
                </a:lnTo>
                <a:lnTo>
                  <a:pt x="458913" y="105865"/>
                </a:lnTo>
                <a:lnTo>
                  <a:pt x="477958" y="96337"/>
                </a:lnTo>
                <a:lnTo>
                  <a:pt x="496737" y="86545"/>
                </a:lnTo>
                <a:lnTo>
                  <a:pt x="516046" y="77811"/>
                </a:lnTo>
                <a:lnTo>
                  <a:pt x="535619" y="69077"/>
                </a:lnTo>
                <a:lnTo>
                  <a:pt x="555193" y="60873"/>
                </a:lnTo>
                <a:lnTo>
                  <a:pt x="575295" y="53197"/>
                </a:lnTo>
                <a:lnTo>
                  <a:pt x="595662" y="46051"/>
                </a:lnTo>
                <a:lnTo>
                  <a:pt x="616028" y="39435"/>
                </a:lnTo>
                <a:lnTo>
                  <a:pt x="636660" y="33348"/>
                </a:lnTo>
                <a:lnTo>
                  <a:pt x="657820" y="27525"/>
                </a:lnTo>
                <a:lnTo>
                  <a:pt x="678716" y="22496"/>
                </a:lnTo>
                <a:lnTo>
                  <a:pt x="699876" y="17997"/>
                </a:lnTo>
                <a:lnTo>
                  <a:pt x="721301" y="13763"/>
                </a:lnTo>
                <a:lnTo>
                  <a:pt x="742990" y="10057"/>
                </a:lnTo>
                <a:lnTo>
                  <a:pt x="764944" y="7146"/>
                </a:lnTo>
                <a:lnTo>
                  <a:pt x="786898" y="4764"/>
                </a:lnTo>
                <a:lnTo>
                  <a:pt x="809116" y="2382"/>
                </a:lnTo>
                <a:lnTo>
                  <a:pt x="831335" y="1323"/>
                </a:lnTo>
                <a:lnTo>
                  <a:pt x="853817" y="265"/>
                </a:lnTo>
                <a:lnTo>
                  <a:pt x="8763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8" name="KSO_Shape"/>
          <p:cNvSpPr>
            <a:spLocks/>
          </p:cNvSpPr>
          <p:nvPr/>
        </p:nvSpPr>
        <p:spPr bwMode="auto">
          <a:xfrm>
            <a:off x="3512505" y="3667391"/>
            <a:ext cx="517292" cy="445733"/>
          </a:xfrm>
          <a:custGeom>
            <a:avLst/>
            <a:gdLst>
              <a:gd name="T0" fmla="*/ 838518 w 3856038"/>
              <a:gd name="T1" fmla="*/ 3035936 h 3319463"/>
              <a:gd name="T2" fmla="*/ 807086 w 3856038"/>
              <a:gd name="T3" fmla="*/ 3078481 h 3319463"/>
              <a:gd name="T4" fmla="*/ 345758 w 3856038"/>
              <a:gd name="T5" fmla="*/ 3083244 h 3319463"/>
              <a:gd name="T6" fmla="*/ 306705 w 3856038"/>
              <a:gd name="T7" fmla="*/ 3047684 h 3319463"/>
              <a:gd name="T8" fmla="*/ 1938189 w 3856038"/>
              <a:gd name="T9" fmla="*/ 1874411 h 3319463"/>
              <a:gd name="T10" fmla="*/ 2032113 w 3856038"/>
              <a:gd name="T11" fmla="*/ 1927728 h 3319463"/>
              <a:gd name="T12" fmla="*/ 2127625 w 3856038"/>
              <a:gd name="T13" fmla="*/ 1936931 h 3319463"/>
              <a:gd name="T14" fmla="*/ 2209174 w 3856038"/>
              <a:gd name="T15" fmla="*/ 1913446 h 3319463"/>
              <a:gd name="T16" fmla="*/ 2208222 w 3856038"/>
              <a:gd name="T17" fmla="*/ 3063251 h 3319463"/>
              <a:gd name="T18" fmla="*/ 2159673 w 3856038"/>
              <a:gd name="T19" fmla="*/ 3086101 h 3319463"/>
              <a:gd name="T20" fmla="*/ 1703060 w 3856038"/>
              <a:gd name="T21" fmla="*/ 3067694 h 3319463"/>
              <a:gd name="T22" fmla="*/ 1684338 w 3856038"/>
              <a:gd name="T23" fmla="*/ 1620838 h 3319463"/>
              <a:gd name="T24" fmla="*/ 1517659 w 3856038"/>
              <a:gd name="T25" fmla="*/ 3063249 h 3319463"/>
              <a:gd name="T26" fmla="*/ 1469110 w 3856038"/>
              <a:gd name="T27" fmla="*/ 3086100 h 3319463"/>
              <a:gd name="T28" fmla="*/ 1012179 w 3856038"/>
              <a:gd name="T29" fmla="*/ 3067693 h 3319463"/>
              <a:gd name="T30" fmla="*/ 993775 w 3856038"/>
              <a:gd name="T31" fmla="*/ 2030516 h 3319463"/>
              <a:gd name="T32" fmla="*/ 2903512 w 3856038"/>
              <a:gd name="T33" fmla="*/ 3058483 h 3319463"/>
              <a:gd name="T34" fmla="*/ 2858002 w 3856038"/>
              <a:gd name="T35" fmla="*/ 3085784 h 3319463"/>
              <a:gd name="T36" fmla="*/ 2397814 w 3856038"/>
              <a:gd name="T37" fmla="*/ 3071816 h 3319463"/>
              <a:gd name="T38" fmla="*/ 2374900 w 3856038"/>
              <a:gd name="T39" fmla="*/ 3023247 h 3319463"/>
              <a:gd name="T40" fmla="*/ 3393565 w 3856038"/>
              <a:gd name="T41" fmla="*/ 829618 h 3319463"/>
              <a:gd name="T42" fmla="*/ 3441797 w 3856038"/>
              <a:gd name="T43" fmla="*/ 916284 h 3319463"/>
              <a:gd name="T44" fmla="*/ 3518904 w 3856038"/>
              <a:gd name="T45" fmla="*/ 976601 h 3319463"/>
              <a:gd name="T46" fmla="*/ 3605213 w 3856038"/>
              <a:gd name="T47" fmla="*/ 3023244 h 3319463"/>
              <a:gd name="T48" fmla="*/ 3582367 w 3856038"/>
              <a:gd name="T49" fmla="*/ 3071815 h 3319463"/>
              <a:gd name="T50" fmla="*/ 3123532 w 3856038"/>
              <a:gd name="T51" fmla="*/ 3085783 h 3319463"/>
              <a:gd name="T52" fmla="*/ 3077839 w 3856038"/>
              <a:gd name="T53" fmla="*/ 3058481 h 3319463"/>
              <a:gd name="T54" fmla="*/ 3032368 w 3856038"/>
              <a:gd name="T55" fmla="*/ 0 h 3319463"/>
              <a:gd name="T56" fmla="*/ 3669057 w 3856038"/>
              <a:gd name="T57" fmla="*/ 6984 h 3319463"/>
              <a:gd name="T58" fmla="*/ 3714445 w 3856038"/>
              <a:gd name="T59" fmla="*/ 35552 h 3319463"/>
              <a:gd name="T60" fmla="*/ 3742692 w 3856038"/>
              <a:gd name="T61" fmla="*/ 80308 h 3319463"/>
              <a:gd name="T62" fmla="*/ 3749358 w 3856038"/>
              <a:gd name="T63" fmla="*/ 717377 h 3319463"/>
              <a:gd name="T64" fmla="*/ 3735075 w 3856038"/>
              <a:gd name="T65" fmla="*/ 769117 h 3319463"/>
              <a:gd name="T66" fmla="*/ 3700797 w 3856038"/>
              <a:gd name="T67" fmla="*/ 808795 h 3319463"/>
              <a:gd name="T68" fmla="*/ 3652870 w 3856038"/>
              <a:gd name="T69" fmla="*/ 830698 h 3319463"/>
              <a:gd name="T70" fmla="*/ 3597644 w 3856038"/>
              <a:gd name="T71" fmla="*/ 829110 h 3319463"/>
              <a:gd name="T72" fmla="*/ 3550670 w 3856038"/>
              <a:gd name="T73" fmla="*/ 804986 h 3319463"/>
              <a:gd name="T74" fmla="*/ 3518296 w 3856038"/>
              <a:gd name="T75" fmla="*/ 764039 h 3319463"/>
              <a:gd name="T76" fmla="*/ 3506552 w 3856038"/>
              <a:gd name="T77" fmla="*/ 711346 h 3319463"/>
              <a:gd name="T78" fmla="*/ 2155095 w 3856038"/>
              <a:gd name="T79" fmla="*/ 1756621 h 3319463"/>
              <a:gd name="T80" fmla="*/ 2103678 w 3856038"/>
              <a:gd name="T81" fmla="*/ 1768049 h 3319463"/>
              <a:gd name="T82" fmla="*/ 2052577 w 3856038"/>
              <a:gd name="T83" fmla="*/ 1756621 h 3319463"/>
              <a:gd name="T84" fmla="*/ 207257 w 3856038"/>
              <a:gd name="T85" fmla="*/ 2594619 h 3319463"/>
              <a:gd name="T86" fmla="*/ 161553 w 3856038"/>
              <a:gd name="T87" fmla="*/ 2623505 h 3319463"/>
              <a:gd name="T88" fmla="*/ 109818 w 3856038"/>
              <a:gd name="T89" fmla="*/ 2629853 h 3319463"/>
              <a:gd name="T90" fmla="*/ 59670 w 3856038"/>
              <a:gd name="T91" fmla="*/ 2613665 h 3319463"/>
              <a:gd name="T92" fmla="*/ 19996 w 3856038"/>
              <a:gd name="T93" fmla="*/ 2575574 h 3319463"/>
              <a:gd name="T94" fmla="*/ 952 w 3856038"/>
              <a:gd name="T95" fmla="*/ 2526056 h 3319463"/>
              <a:gd name="T96" fmla="*/ 5078 w 3856038"/>
              <a:gd name="T97" fmla="*/ 2473998 h 3319463"/>
              <a:gd name="T98" fmla="*/ 31105 w 3856038"/>
              <a:gd name="T99" fmla="*/ 2427337 h 3319463"/>
              <a:gd name="T100" fmla="*/ 1492697 w 3856038"/>
              <a:gd name="T101" fmla="*/ 975760 h 3319463"/>
              <a:gd name="T102" fmla="*/ 1543797 w 3856038"/>
              <a:gd name="T103" fmla="*/ 964333 h 3319463"/>
              <a:gd name="T104" fmla="*/ 1595215 w 3856038"/>
              <a:gd name="T105" fmla="*/ 975760 h 3319463"/>
              <a:gd name="T106" fmla="*/ 3334526 w 3856038"/>
              <a:gd name="T107" fmla="*/ 243464 h 3319463"/>
              <a:gd name="T108" fmla="*/ 2991107 w 3856038"/>
              <a:gd name="T109" fmla="*/ 233624 h 3319463"/>
              <a:gd name="T110" fmla="*/ 2948576 w 3856038"/>
              <a:gd name="T111" fmla="*/ 203151 h 3319463"/>
              <a:gd name="T112" fmla="*/ 2922550 w 3856038"/>
              <a:gd name="T113" fmla="*/ 157760 h 3319463"/>
              <a:gd name="T114" fmla="*/ 2918424 w 3856038"/>
              <a:gd name="T115" fmla="*/ 102845 h 3319463"/>
              <a:gd name="T116" fmla="*/ 2937468 w 3856038"/>
              <a:gd name="T117" fmla="*/ 53645 h 3319463"/>
              <a:gd name="T118" fmla="*/ 2975555 w 3856038"/>
              <a:gd name="T119" fmla="*/ 17459 h 3319463"/>
              <a:gd name="T120" fmla="*/ 3026338 w 3856038"/>
              <a:gd name="T121" fmla="*/ 318 h 3319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56038" h="3319463">
                <a:moveTo>
                  <a:pt x="50800" y="3187700"/>
                </a:moveTo>
                <a:lnTo>
                  <a:pt x="3856038" y="3187700"/>
                </a:lnTo>
                <a:lnTo>
                  <a:pt x="3856038" y="3319463"/>
                </a:lnTo>
                <a:lnTo>
                  <a:pt x="50800" y="3319463"/>
                </a:lnTo>
                <a:lnTo>
                  <a:pt x="50800" y="3187700"/>
                </a:lnTo>
                <a:close/>
                <a:moveTo>
                  <a:pt x="839788" y="2182813"/>
                </a:moveTo>
                <a:lnTo>
                  <a:pt x="839788" y="3023236"/>
                </a:lnTo>
                <a:lnTo>
                  <a:pt x="839471" y="3029586"/>
                </a:lnTo>
                <a:lnTo>
                  <a:pt x="838518" y="3035936"/>
                </a:lnTo>
                <a:lnTo>
                  <a:pt x="837248" y="3041969"/>
                </a:lnTo>
                <a:lnTo>
                  <a:pt x="834708" y="3047684"/>
                </a:lnTo>
                <a:lnTo>
                  <a:pt x="832486" y="3053399"/>
                </a:lnTo>
                <a:lnTo>
                  <a:pt x="829311" y="3058479"/>
                </a:lnTo>
                <a:lnTo>
                  <a:pt x="825501" y="3063241"/>
                </a:lnTo>
                <a:lnTo>
                  <a:pt x="821373" y="3067686"/>
                </a:lnTo>
                <a:lnTo>
                  <a:pt x="816928" y="3071814"/>
                </a:lnTo>
                <a:lnTo>
                  <a:pt x="812166" y="3075306"/>
                </a:lnTo>
                <a:lnTo>
                  <a:pt x="807086" y="3078481"/>
                </a:lnTo>
                <a:lnTo>
                  <a:pt x="801688" y="3081339"/>
                </a:lnTo>
                <a:lnTo>
                  <a:pt x="795656" y="3083244"/>
                </a:lnTo>
                <a:lnTo>
                  <a:pt x="789623" y="3084831"/>
                </a:lnTo>
                <a:lnTo>
                  <a:pt x="783591" y="3085784"/>
                </a:lnTo>
                <a:lnTo>
                  <a:pt x="777241" y="3086101"/>
                </a:lnTo>
                <a:lnTo>
                  <a:pt x="364173" y="3086101"/>
                </a:lnTo>
                <a:lnTo>
                  <a:pt x="357823" y="3085784"/>
                </a:lnTo>
                <a:lnTo>
                  <a:pt x="351473" y="3084831"/>
                </a:lnTo>
                <a:lnTo>
                  <a:pt x="345758" y="3083244"/>
                </a:lnTo>
                <a:lnTo>
                  <a:pt x="339725" y="3081339"/>
                </a:lnTo>
                <a:lnTo>
                  <a:pt x="334328" y="3078481"/>
                </a:lnTo>
                <a:lnTo>
                  <a:pt x="329248" y="3075306"/>
                </a:lnTo>
                <a:lnTo>
                  <a:pt x="324485" y="3071814"/>
                </a:lnTo>
                <a:lnTo>
                  <a:pt x="320040" y="3067686"/>
                </a:lnTo>
                <a:lnTo>
                  <a:pt x="315595" y="3063241"/>
                </a:lnTo>
                <a:lnTo>
                  <a:pt x="312103" y="3058479"/>
                </a:lnTo>
                <a:lnTo>
                  <a:pt x="308928" y="3053399"/>
                </a:lnTo>
                <a:lnTo>
                  <a:pt x="306705" y="3047684"/>
                </a:lnTo>
                <a:lnTo>
                  <a:pt x="304165" y="3041969"/>
                </a:lnTo>
                <a:lnTo>
                  <a:pt x="302578" y="3035936"/>
                </a:lnTo>
                <a:lnTo>
                  <a:pt x="301943" y="3029586"/>
                </a:lnTo>
                <a:lnTo>
                  <a:pt x="301625" y="3023236"/>
                </a:lnTo>
                <a:lnTo>
                  <a:pt x="301625" y="2721293"/>
                </a:lnTo>
                <a:lnTo>
                  <a:pt x="839788" y="2182813"/>
                </a:lnTo>
                <a:close/>
                <a:moveTo>
                  <a:pt x="1684338" y="1620838"/>
                </a:moveTo>
                <a:lnTo>
                  <a:pt x="1929304" y="1865842"/>
                </a:lnTo>
                <a:lnTo>
                  <a:pt x="1938189" y="1874411"/>
                </a:lnTo>
                <a:lnTo>
                  <a:pt x="1947708" y="1882345"/>
                </a:lnTo>
                <a:lnTo>
                  <a:pt x="1957227" y="1889644"/>
                </a:lnTo>
                <a:lnTo>
                  <a:pt x="1967064" y="1896944"/>
                </a:lnTo>
                <a:lnTo>
                  <a:pt x="1977218" y="1903291"/>
                </a:lnTo>
                <a:lnTo>
                  <a:pt x="1987690" y="1909003"/>
                </a:lnTo>
                <a:lnTo>
                  <a:pt x="1998478" y="1914716"/>
                </a:lnTo>
                <a:lnTo>
                  <a:pt x="2009267" y="1919476"/>
                </a:lnTo>
                <a:lnTo>
                  <a:pt x="2020690" y="1923602"/>
                </a:lnTo>
                <a:lnTo>
                  <a:pt x="2032113" y="1927728"/>
                </a:lnTo>
                <a:lnTo>
                  <a:pt x="2043537" y="1930901"/>
                </a:lnTo>
                <a:lnTo>
                  <a:pt x="2055277" y="1933440"/>
                </a:lnTo>
                <a:lnTo>
                  <a:pt x="2067335" y="1935344"/>
                </a:lnTo>
                <a:lnTo>
                  <a:pt x="2079393" y="1936931"/>
                </a:lnTo>
                <a:lnTo>
                  <a:pt x="2091768" y="1937883"/>
                </a:lnTo>
                <a:lnTo>
                  <a:pt x="2103826" y="1938201"/>
                </a:lnTo>
                <a:lnTo>
                  <a:pt x="2111759" y="1937883"/>
                </a:lnTo>
                <a:lnTo>
                  <a:pt x="2119692" y="1937566"/>
                </a:lnTo>
                <a:lnTo>
                  <a:pt x="2127625" y="1936931"/>
                </a:lnTo>
                <a:lnTo>
                  <a:pt x="2135240" y="1935979"/>
                </a:lnTo>
                <a:lnTo>
                  <a:pt x="2142856" y="1934710"/>
                </a:lnTo>
                <a:lnTo>
                  <a:pt x="2150788" y="1933440"/>
                </a:lnTo>
                <a:lnTo>
                  <a:pt x="2158404" y="1931536"/>
                </a:lnTo>
                <a:lnTo>
                  <a:pt x="2165702" y="1929949"/>
                </a:lnTo>
                <a:lnTo>
                  <a:pt x="2173318" y="1927728"/>
                </a:lnTo>
                <a:lnTo>
                  <a:pt x="2180299" y="1925189"/>
                </a:lnTo>
                <a:lnTo>
                  <a:pt x="2194895" y="1919794"/>
                </a:lnTo>
                <a:lnTo>
                  <a:pt x="2209174" y="1913446"/>
                </a:lnTo>
                <a:lnTo>
                  <a:pt x="2222501" y="1906782"/>
                </a:lnTo>
                <a:lnTo>
                  <a:pt x="2222501" y="3023263"/>
                </a:lnTo>
                <a:lnTo>
                  <a:pt x="2222501" y="3029611"/>
                </a:lnTo>
                <a:lnTo>
                  <a:pt x="2221232" y="3035958"/>
                </a:lnTo>
                <a:lnTo>
                  <a:pt x="2219645" y="3041988"/>
                </a:lnTo>
                <a:lnTo>
                  <a:pt x="2217742" y="3047700"/>
                </a:lnTo>
                <a:lnTo>
                  <a:pt x="2214886" y="3053413"/>
                </a:lnTo>
                <a:lnTo>
                  <a:pt x="2211713" y="3058491"/>
                </a:lnTo>
                <a:lnTo>
                  <a:pt x="2208222" y="3063251"/>
                </a:lnTo>
                <a:lnTo>
                  <a:pt x="2204414" y="3067694"/>
                </a:lnTo>
                <a:lnTo>
                  <a:pt x="2199655" y="3071820"/>
                </a:lnTo>
                <a:lnTo>
                  <a:pt x="2194895" y="3075311"/>
                </a:lnTo>
                <a:lnTo>
                  <a:pt x="2189818" y="3078484"/>
                </a:lnTo>
                <a:lnTo>
                  <a:pt x="2184424" y="3081341"/>
                </a:lnTo>
                <a:lnTo>
                  <a:pt x="2178712" y="3083245"/>
                </a:lnTo>
                <a:lnTo>
                  <a:pt x="2172366" y="3084832"/>
                </a:lnTo>
                <a:lnTo>
                  <a:pt x="2166654" y="3085784"/>
                </a:lnTo>
                <a:lnTo>
                  <a:pt x="2159673" y="3086101"/>
                </a:lnTo>
                <a:lnTo>
                  <a:pt x="1747166" y="3086101"/>
                </a:lnTo>
                <a:lnTo>
                  <a:pt x="1740820" y="3085784"/>
                </a:lnTo>
                <a:lnTo>
                  <a:pt x="1734474" y="3084832"/>
                </a:lnTo>
                <a:lnTo>
                  <a:pt x="1728445" y="3083245"/>
                </a:lnTo>
                <a:lnTo>
                  <a:pt x="1723050" y="3081341"/>
                </a:lnTo>
                <a:lnTo>
                  <a:pt x="1717656" y="3078484"/>
                </a:lnTo>
                <a:lnTo>
                  <a:pt x="1712579" y="3075311"/>
                </a:lnTo>
                <a:lnTo>
                  <a:pt x="1707185" y="3071820"/>
                </a:lnTo>
                <a:lnTo>
                  <a:pt x="1703060" y="3067694"/>
                </a:lnTo>
                <a:lnTo>
                  <a:pt x="1698935" y="3063251"/>
                </a:lnTo>
                <a:lnTo>
                  <a:pt x="1695444" y="3058491"/>
                </a:lnTo>
                <a:lnTo>
                  <a:pt x="1692271" y="3053413"/>
                </a:lnTo>
                <a:lnTo>
                  <a:pt x="1689415" y="3047700"/>
                </a:lnTo>
                <a:lnTo>
                  <a:pt x="1687511" y="3041988"/>
                </a:lnTo>
                <a:lnTo>
                  <a:pt x="1685925" y="3035958"/>
                </a:lnTo>
                <a:lnTo>
                  <a:pt x="1684973" y="3029611"/>
                </a:lnTo>
                <a:lnTo>
                  <a:pt x="1684338" y="3023263"/>
                </a:lnTo>
                <a:lnTo>
                  <a:pt x="1684338" y="1620838"/>
                </a:lnTo>
                <a:close/>
                <a:moveTo>
                  <a:pt x="1531938" y="1492251"/>
                </a:moveTo>
                <a:lnTo>
                  <a:pt x="1531938" y="3023260"/>
                </a:lnTo>
                <a:lnTo>
                  <a:pt x="1531304" y="3029608"/>
                </a:lnTo>
                <a:lnTo>
                  <a:pt x="1530669" y="3035955"/>
                </a:lnTo>
                <a:lnTo>
                  <a:pt x="1529082" y="3041985"/>
                </a:lnTo>
                <a:lnTo>
                  <a:pt x="1527178" y="3047698"/>
                </a:lnTo>
                <a:lnTo>
                  <a:pt x="1524323" y="3053411"/>
                </a:lnTo>
                <a:lnTo>
                  <a:pt x="1521150" y="3058489"/>
                </a:lnTo>
                <a:lnTo>
                  <a:pt x="1517659" y="3063249"/>
                </a:lnTo>
                <a:lnTo>
                  <a:pt x="1513217" y="3067693"/>
                </a:lnTo>
                <a:lnTo>
                  <a:pt x="1509092" y="3071818"/>
                </a:lnTo>
                <a:lnTo>
                  <a:pt x="1504332" y="3075309"/>
                </a:lnTo>
                <a:lnTo>
                  <a:pt x="1498938" y="3078483"/>
                </a:lnTo>
                <a:lnTo>
                  <a:pt x="1493543" y="3081340"/>
                </a:lnTo>
                <a:lnTo>
                  <a:pt x="1487514" y="3083244"/>
                </a:lnTo>
                <a:lnTo>
                  <a:pt x="1481803" y="3084831"/>
                </a:lnTo>
                <a:lnTo>
                  <a:pt x="1475456" y="3085783"/>
                </a:lnTo>
                <a:lnTo>
                  <a:pt x="1469110" y="3086100"/>
                </a:lnTo>
                <a:lnTo>
                  <a:pt x="1056286" y="3086100"/>
                </a:lnTo>
                <a:lnTo>
                  <a:pt x="1050257" y="3085783"/>
                </a:lnTo>
                <a:lnTo>
                  <a:pt x="1043911" y="3084831"/>
                </a:lnTo>
                <a:lnTo>
                  <a:pt x="1037882" y="3083244"/>
                </a:lnTo>
                <a:lnTo>
                  <a:pt x="1031853" y="3081340"/>
                </a:lnTo>
                <a:lnTo>
                  <a:pt x="1026776" y="3078483"/>
                </a:lnTo>
                <a:lnTo>
                  <a:pt x="1021381" y="3075309"/>
                </a:lnTo>
                <a:lnTo>
                  <a:pt x="1016622" y="3071818"/>
                </a:lnTo>
                <a:lnTo>
                  <a:pt x="1012179" y="3067693"/>
                </a:lnTo>
                <a:lnTo>
                  <a:pt x="1008372" y="3063249"/>
                </a:lnTo>
                <a:lnTo>
                  <a:pt x="1004246" y="3058489"/>
                </a:lnTo>
                <a:lnTo>
                  <a:pt x="1001391" y="3053411"/>
                </a:lnTo>
                <a:lnTo>
                  <a:pt x="998852" y="3047698"/>
                </a:lnTo>
                <a:lnTo>
                  <a:pt x="996631" y="3041985"/>
                </a:lnTo>
                <a:lnTo>
                  <a:pt x="995044" y="3035955"/>
                </a:lnTo>
                <a:lnTo>
                  <a:pt x="994092" y="3029608"/>
                </a:lnTo>
                <a:lnTo>
                  <a:pt x="993775" y="3023260"/>
                </a:lnTo>
                <a:lnTo>
                  <a:pt x="993775" y="2030516"/>
                </a:lnTo>
                <a:lnTo>
                  <a:pt x="1531938" y="1492251"/>
                </a:lnTo>
                <a:close/>
                <a:moveTo>
                  <a:pt x="2914650" y="1230313"/>
                </a:moveTo>
                <a:lnTo>
                  <a:pt x="2914650" y="3023247"/>
                </a:lnTo>
                <a:lnTo>
                  <a:pt x="2914014" y="3029596"/>
                </a:lnTo>
                <a:lnTo>
                  <a:pt x="2913059" y="3035945"/>
                </a:lnTo>
                <a:lnTo>
                  <a:pt x="2911468" y="3041976"/>
                </a:lnTo>
                <a:lnTo>
                  <a:pt x="2909240" y="3047690"/>
                </a:lnTo>
                <a:lnTo>
                  <a:pt x="2906694" y="3053404"/>
                </a:lnTo>
                <a:lnTo>
                  <a:pt x="2903512" y="3058483"/>
                </a:lnTo>
                <a:lnTo>
                  <a:pt x="2900011" y="3063245"/>
                </a:lnTo>
                <a:lnTo>
                  <a:pt x="2895874" y="3067689"/>
                </a:lnTo>
                <a:lnTo>
                  <a:pt x="2891736" y="3071816"/>
                </a:lnTo>
                <a:lnTo>
                  <a:pt x="2886326" y="3075308"/>
                </a:lnTo>
                <a:lnTo>
                  <a:pt x="2881234" y="3078482"/>
                </a:lnTo>
                <a:lnTo>
                  <a:pt x="2875824" y="3081340"/>
                </a:lnTo>
                <a:lnTo>
                  <a:pt x="2870414" y="3083244"/>
                </a:lnTo>
                <a:lnTo>
                  <a:pt x="2864367" y="3084831"/>
                </a:lnTo>
                <a:lnTo>
                  <a:pt x="2858002" y="3085784"/>
                </a:lnTo>
                <a:lnTo>
                  <a:pt x="2851637" y="3086101"/>
                </a:lnTo>
                <a:lnTo>
                  <a:pt x="2437914" y="3086101"/>
                </a:lnTo>
                <a:lnTo>
                  <a:pt x="2430912" y="3085784"/>
                </a:lnTo>
                <a:lnTo>
                  <a:pt x="2425184" y="3084831"/>
                </a:lnTo>
                <a:lnTo>
                  <a:pt x="2418819" y="3083244"/>
                </a:lnTo>
                <a:lnTo>
                  <a:pt x="2413090" y="3081340"/>
                </a:lnTo>
                <a:lnTo>
                  <a:pt x="2407680" y="3078482"/>
                </a:lnTo>
                <a:lnTo>
                  <a:pt x="2402588" y="3075308"/>
                </a:lnTo>
                <a:lnTo>
                  <a:pt x="2397814" y="3071816"/>
                </a:lnTo>
                <a:lnTo>
                  <a:pt x="2393040" y="3067689"/>
                </a:lnTo>
                <a:lnTo>
                  <a:pt x="2389221" y="3063245"/>
                </a:lnTo>
                <a:lnTo>
                  <a:pt x="2385721" y="3058483"/>
                </a:lnTo>
                <a:lnTo>
                  <a:pt x="2382538" y="3053404"/>
                </a:lnTo>
                <a:lnTo>
                  <a:pt x="2379674" y="3047690"/>
                </a:lnTo>
                <a:lnTo>
                  <a:pt x="2377764" y="3041976"/>
                </a:lnTo>
                <a:lnTo>
                  <a:pt x="2376173" y="3035945"/>
                </a:lnTo>
                <a:lnTo>
                  <a:pt x="2374900" y="3029596"/>
                </a:lnTo>
                <a:lnTo>
                  <a:pt x="2374900" y="3023247"/>
                </a:lnTo>
                <a:lnTo>
                  <a:pt x="2374900" y="1768701"/>
                </a:lnTo>
                <a:lnTo>
                  <a:pt x="2914650" y="1230313"/>
                </a:lnTo>
                <a:close/>
                <a:moveTo>
                  <a:pt x="3382142" y="762000"/>
                </a:moveTo>
                <a:lnTo>
                  <a:pt x="3382777" y="774063"/>
                </a:lnTo>
                <a:lnTo>
                  <a:pt x="3384046" y="785492"/>
                </a:lnTo>
                <a:lnTo>
                  <a:pt x="3385633" y="796920"/>
                </a:lnTo>
                <a:lnTo>
                  <a:pt x="3387536" y="808031"/>
                </a:lnTo>
                <a:lnTo>
                  <a:pt x="3390392" y="818825"/>
                </a:lnTo>
                <a:lnTo>
                  <a:pt x="3393565" y="829618"/>
                </a:lnTo>
                <a:lnTo>
                  <a:pt x="3397056" y="840094"/>
                </a:lnTo>
                <a:lnTo>
                  <a:pt x="3401181" y="850888"/>
                </a:lnTo>
                <a:lnTo>
                  <a:pt x="3405623" y="860729"/>
                </a:lnTo>
                <a:lnTo>
                  <a:pt x="3410383" y="870570"/>
                </a:lnTo>
                <a:lnTo>
                  <a:pt x="3416095" y="880411"/>
                </a:lnTo>
                <a:lnTo>
                  <a:pt x="3421806" y="889935"/>
                </a:lnTo>
                <a:lnTo>
                  <a:pt x="3427835" y="899141"/>
                </a:lnTo>
                <a:lnTo>
                  <a:pt x="3434499" y="907713"/>
                </a:lnTo>
                <a:lnTo>
                  <a:pt x="3441797" y="916284"/>
                </a:lnTo>
                <a:lnTo>
                  <a:pt x="3448778" y="924220"/>
                </a:lnTo>
                <a:lnTo>
                  <a:pt x="3456711" y="932157"/>
                </a:lnTo>
                <a:lnTo>
                  <a:pt x="3464644" y="939776"/>
                </a:lnTo>
                <a:lnTo>
                  <a:pt x="3472894" y="946760"/>
                </a:lnTo>
                <a:lnTo>
                  <a:pt x="3481461" y="953426"/>
                </a:lnTo>
                <a:lnTo>
                  <a:pt x="3490663" y="960093"/>
                </a:lnTo>
                <a:lnTo>
                  <a:pt x="3499548" y="966125"/>
                </a:lnTo>
                <a:lnTo>
                  <a:pt x="3509067" y="971521"/>
                </a:lnTo>
                <a:lnTo>
                  <a:pt x="3518904" y="976601"/>
                </a:lnTo>
                <a:lnTo>
                  <a:pt x="3529058" y="981363"/>
                </a:lnTo>
                <a:lnTo>
                  <a:pt x="3539529" y="985807"/>
                </a:lnTo>
                <a:lnTo>
                  <a:pt x="3549683" y="989616"/>
                </a:lnTo>
                <a:lnTo>
                  <a:pt x="3560155" y="992791"/>
                </a:lnTo>
                <a:lnTo>
                  <a:pt x="3571261" y="995966"/>
                </a:lnTo>
                <a:lnTo>
                  <a:pt x="3582367" y="998505"/>
                </a:lnTo>
                <a:lnTo>
                  <a:pt x="3593790" y="1000093"/>
                </a:lnTo>
                <a:lnTo>
                  <a:pt x="3605213" y="1001680"/>
                </a:lnTo>
                <a:lnTo>
                  <a:pt x="3605213" y="3023244"/>
                </a:lnTo>
                <a:lnTo>
                  <a:pt x="3604896" y="3029593"/>
                </a:lnTo>
                <a:lnTo>
                  <a:pt x="3603944" y="3035942"/>
                </a:lnTo>
                <a:lnTo>
                  <a:pt x="3602357" y="3041974"/>
                </a:lnTo>
                <a:lnTo>
                  <a:pt x="3600136" y="3047688"/>
                </a:lnTo>
                <a:lnTo>
                  <a:pt x="3597598" y="3053402"/>
                </a:lnTo>
                <a:lnTo>
                  <a:pt x="3594425" y="3058481"/>
                </a:lnTo>
                <a:lnTo>
                  <a:pt x="3590617" y="3063243"/>
                </a:lnTo>
                <a:lnTo>
                  <a:pt x="3586809" y="3067688"/>
                </a:lnTo>
                <a:lnTo>
                  <a:pt x="3582367" y="3071815"/>
                </a:lnTo>
                <a:lnTo>
                  <a:pt x="3577607" y="3075307"/>
                </a:lnTo>
                <a:lnTo>
                  <a:pt x="3572213" y="3078481"/>
                </a:lnTo>
                <a:lnTo>
                  <a:pt x="3567136" y="3081338"/>
                </a:lnTo>
                <a:lnTo>
                  <a:pt x="3561107" y="3083243"/>
                </a:lnTo>
                <a:lnTo>
                  <a:pt x="3555078" y="3084830"/>
                </a:lnTo>
                <a:lnTo>
                  <a:pt x="3548732" y="3085783"/>
                </a:lnTo>
                <a:lnTo>
                  <a:pt x="3542703" y="3086100"/>
                </a:lnTo>
                <a:lnTo>
                  <a:pt x="3129878" y="3086100"/>
                </a:lnTo>
                <a:lnTo>
                  <a:pt x="3123532" y="3085783"/>
                </a:lnTo>
                <a:lnTo>
                  <a:pt x="3117186" y="3084830"/>
                </a:lnTo>
                <a:lnTo>
                  <a:pt x="3111474" y="3083243"/>
                </a:lnTo>
                <a:lnTo>
                  <a:pt x="3105445" y="3081338"/>
                </a:lnTo>
                <a:lnTo>
                  <a:pt x="3099733" y="3078481"/>
                </a:lnTo>
                <a:lnTo>
                  <a:pt x="3094656" y="3075307"/>
                </a:lnTo>
                <a:lnTo>
                  <a:pt x="3089897" y="3071815"/>
                </a:lnTo>
                <a:lnTo>
                  <a:pt x="3085454" y="3067688"/>
                </a:lnTo>
                <a:lnTo>
                  <a:pt x="3081329" y="3063243"/>
                </a:lnTo>
                <a:lnTo>
                  <a:pt x="3077839" y="3058481"/>
                </a:lnTo>
                <a:lnTo>
                  <a:pt x="3074666" y="3053402"/>
                </a:lnTo>
                <a:lnTo>
                  <a:pt x="3071810" y="3047688"/>
                </a:lnTo>
                <a:lnTo>
                  <a:pt x="3069906" y="3041974"/>
                </a:lnTo>
                <a:lnTo>
                  <a:pt x="3068320" y="3035942"/>
                </a:lnTo>
                <a:lnTo>
                  <a:pt x="3067685" y="3029593"/>
                </a:lnTo>
                <a:lnTo>
                  <a:pt x="3067050" y="3023244"/>
                </a:lnTo>
                <a:lnTo>
                  <a:pt x="3067050" y="1077552"/>
                </a:lnTo>
                <a:lnTo>
                  <a:pt x="3382142" y="762000"/>
                </a:lnTo>
                <a:close/>
                <a:moveTo>
                  <a:pt x="3032368" y="0"/>
                </a:moveTo>
                <a:lnTo>
                  <a:pt x="3038399" y="0"/>
                </a:lnTo>
                <a:lnTo>
                  <a:pt x="3628114" y="0"/>
                </a:lnTo>
                <a:lnTo>
                  <a:pt x="3634144" y="0"/>
                </a:lnTo>
                <a:lnTo>
                  <a:pt x="3640175" y="318"/>
                </a:lnTo>
                <a:lnTo>
                  <a:pt x="3646205" y="1270"/>
                </a:lnTo>
                <a:lnTo>
                  <a:pt x="3651918" y="2222"/>
                </a:lnTo>
                <a:lnTo>
                  <a:pt x="3657631" y="3492"/>
                </a:lnTo>
                <a:lnTo>
                  <a:pt x="3663344" y="5079"/>
                </a:lnTo>
                <a:lnTo>
                  <a:pt x="3669057" y="6984"/>
                </a:lnTo>
                <a:lnTo>
                  <a:pt x="3674453" y="9206"/>
                </a:lnTo>
                <a:lnTo>
                  <a:pt x="3680166" y="11428"/>
                </a:lnTo>
                <a:lnTo>
                  <a:pt x="3685562" y="14284"/>
                </a:lnTo>
                <a:lnTo>
                  <a:pt x="3690640" y="17459"/>
                </a:lnTo>
                <a:lnTo>
                  <a:pt x="3695718" y="20633"/>
                </a:lnTo>
                <a:lnTo>
                  <a:pt x="3700479" y="23807"/>
                </a:lnTo>
                <a:lnTo>
                  <a:pt x="3705240" y="27616"/>
                </a:lnTo>
                <a:lnTo>
                  <a:pt x="3710001" y="31425"/>
                </a:lnTo>
                <a:lnTo>
                  <a:pt x="3714445" y="35552"/>
                </a:lnTo>
                <a:lnTo>
                  <a:pt x="3718253" y="39678"/>
                </a:lnTo>
                <a:lnTo>
                  <a:pt x="3722062" y="44440"/>
                </a:lnTo>
                <a:lnTo>
                  <a:pt x="3725871" y="49201"/>
                </a:lnTo>
                <a:lnTo>
                  <a:pt x="3729362" y="53962"/>
                </a:lnTo>
                <a:lnTo>
                  <a:pt x="3732536" y="59041"/>
                </a:lnTo>
                <a:lnTo>
                  <a:pt x="3735075" y="64437"/>
                </a:lnTo>
                <a:lnTo>
                  <a:pt x="3737932" y="69516"/>
                </a:lnTo>
                <a:lnTo>
                  <a:pt x="3740471" y="74912"/>
                </a:lnTo>
                <a:lnTo>
                  <a:pt x="3742692" y="80308"/>
                </a:lnTo>
                <a:lnTo>
                  <a:pt x="3744279" y="86339"/>
                </a:lnTo>
                <a:lnTo>
                  <a:pt x="3745866" y="91736"/>
                </a:lnTo>
                <a:lnTo>
                  <a:pt x="3747453" y="97767"/>
                </a:lnTo>
                <a:lnTo>
                  <a:pt x="3748088" y="103798"/>
                </a:lnTo>
                <a:lnTo>
                  <a:pt x="3749040" y="109511"/>
                </a:lnTo>
                <a:lnTo>
                  <a:pt x="3749358" y="115542"/>
                </a:lnTo>
                <a:lnTo>
                  <a:pt x="3749675" y="121573"/>
                </a:lnTo>
                <a:lnTo>
                  <a:pt x="3749675" y="711346"/>
                </a:lnTo>
                <a:lnTo>
                  <a:pt x="3749358" y="717377"/>
                </a:lnTo>
                <a:lnTo>
                  <a:pt x="3749040" y="723726"/>
                </a:lnTo>
                <a:lnTo>
                  <a:pt x="3748088" y="729757"/>
                </a:lnTo>
                <a:lnTo>
                  <a:pt x="3747453" y="735788"/>
                </a:lnTo>
                <a:lnTo>
                  <a:pt x="3745866" y="741819"/>
                </a:lnTo>
                <a:lnTo>
                  <a:pt x="3744279" y="747215"/>
                </a:lnTo>
                <a:lnTo>
                  <a:pt x="3742375" y="753246"/>
                </a:lnTo>
                <a:lnTo>
                  <a:pt x="3740471" y="758642"/>
                </a:lnTo>
                <a:lnTo>
                  <a:pt x="3737614" y="764039"/>
                </a:lnTo>
                <a:lnTo>
                  <a:pt x="3735075" y="769117"/>
                </a:lnTo>
                <a:lnTo>
                  <a:pt x="3732219" y="774196"/>
                </a:lnTo>
                <a:lnTo>
                  <a:pt x="3729045" y="779275"/>
                </a:lnTo>
                <a:lnTo>
                  <a:pt x="3725871" y="784036"/>
                </a:lnTo>
                <a:lnTo>
                  <a:pt x="3721745" y="788798"/>
                </a:lnTo>
                <a:lnTo>
                  <a:pt x="3718253" y="793242"/>
                </a:lnTo>
                <a:lnTo>
                  <a:pt x="3714445" y="797368"/>
                </a:lnTo>
                <a:lnTo>
                  <a:pt x="3710001" y="801495"/>
                </a:lnTo>
                <a:lnTo>
                  <a:pt x="3705558" y="804986"/>
                </a:lnTo>
                <a:lnTo>
                  <a:pt x="3700797" y="808795"/>
                </a:lnTo>
                <a:lnTo>
                  <a:pt x="3696036" y="811970"/>
                </a:lnTo>
                <a:lnTo>
                  <a:pt x="3690958" y="815144"/>
                </a:lnTo>
                <a:lnTo>
                  <a:pt x="3685879" y="818318"/>
                </a:lnTo>
                <a:lnTo>
                  <a:pt x="3680801" y="820857"/>
                </a:lnTo>
                <a:lnTo>
                  <a:pt x="3675405" y="823397"/>
                </a:lnTo>
                <a:lnTo>
                  <a:pt x="3669692" y="825301"/>
                </a:lnTo>
                <a:lnTo>
                  <a:pt x="3664297" y="827523"/>
                </a:lnTo>
                <a:lnTo>
                  <a:pt x="3658583" y="829110"/>
                </a:lnTo>
                <a:lnTo>
                  <a:pt x="3652870" y="830698"/>
                </a:lnTo>
                <a:lnTo>
                  <a:pt x="3646523" y="831332"/>
                </a:lnTo>
                <a:lnTo>
                  <a:pt x="3640492" y="832285"/>
                </a:lnTo>
                <a:lnTo>
                  <a:pt x="3634144" y="832919"/>
                </a:lnTo>
                <a:lnTo>
                  <a:pt x="3628114" y="832919"/>
                </a:lnTo>
                <a:lnTo>
                  <a:pt x="3622083" y="832919"/>
                </a:lnTo>
                <a:lnTo>
                  <a:pt x="3615735" y="832285"/>
                </a:lnTo>
                <a:lnTo>
                  <a:pt x="3609705" y="831332"/>
                </a:lnTo>
                <a:lnTo>
                  <a:pt x="3603675" y="830698"/>
                </a:lnTo>
                <a:lnTo>
                  <a:pt x="3597644" y="829110"/>
                </a:lnTo>
                <a:lnTo>
                  <a:pt x="3592248" y="827523"/>
                </a:lnTo>
                <a:lnTo>
                  <a:pt x="3586218" y="825301"/>
                </a:lnTo>
                <a:lnTo>
                  <a:pt x="3580822" y="823397"/>
                </a:lnTo>
                <a:lnTo>
                  <a:pt x="3575427" y="820857"/>
                </a:lnTo>
                <a:lnTo>
                  <a:pt x="3570031" y="818318"/>
                </a:lnTo>
                <a:lnTo>
                  <a:pt x="3565270" y="815144"/>
                </a:lnTo>
                <a:lnTo>
                  <a:pt x="3560192" y="811970"/>
                </a:lnTo>
                <a:lnTo>
                  <a:pt x="3555431" y="808795"/>
                </a:lnTo>
                <a:lnTo>
                  <a:pt x="3550670" y="804986"/>
                </a:lnTo>
                <a:lnTo>
                  <a:pt x="3546227" y="801495"/>
                </a:lnTo>
                <a:lnTo>
                  <a:pt x="3542100" y="797368"/>
                </a:lnTo>
                <a:lnTo>
                  <a:pt x="3537974" y="793242"/>
                </a:lnTo>
                <a:lnTo>
                  <a:pt x="3534166" y="788798"/>
                </a:lnTo>
                <a:lnTo>
                  <a:pt x="3530674" y="784036"/>
                </a:lnTo>
                <a:lnTo>
                  <a:pt x="3527500" y="779275"/>
                </a:lnTo>
                <a:lnTo>
                  <a:pt x="3524326" y="774196"/>
                </a:lnTo>
                <a:lnTo>
                  <a:pt x="3521153" y="769117"/>
                </a:lnTo>
                <a:lnTo>
                  <a:pt x="3518296" y="764039"/>
                </a:lnTo>
                <a:lnTo>
                  <a:pt x="3516074" y="758642"/>
                </a:lnTo>
                <a:lnTo>
                  <a:pt x="3514170" y="753246"/>
                </a:lnTo>
                <a:lnTo>
                  <a:pt x="3511948" y="747215"/>
                </a:lnTo>
                <a:lnTo>
                  <a:pt x="3510361" y="741819"/>
                </a:lnTo>
                <a:lnTo>
                  <a:pt x="3508774" y="735788"/>
                </a:lnTo>
                <a:lnTo>
                  <a:pt x="3508139" y="729757"/>
                </a:lnTo>
                <a:lnTo>
                  <a:pt x="3507187" y="723726"/>
                </a:lnTo>
                <a:lnTo>
                  <a:pt x="3506552" y="717377"/>
                </a:lnTo>
                <a:lnTo>
                  <a:pt x="3506552" y="711346"/>
                </a:lnTo>
                <a:lnTo>
                  <a:pt x="3506552" y="415190"/>
                </a:lnTo>
                <a:lnTo>
                  <a:pt x="2189691" y="1732180"/>
                </a:lnTo>
                <a:lnTo>
                  <a:pt x="2185247" y="1736624"/>
                </a:lnTo>
                <a:lnTo>
                  <a:pt x="2180487" y="1740433"/>
                </a:lnTo>
                <a:lnTo>
                  <a:pt x="2175726" y="1744242"/>
                </a:lnTo>
                <a:lnTo>
                  <a:pt x="2170647" y="1748051"/>
                </a:lnTo>
                <a:lnTo>
                  <a:pt x="2165569" y="1750908"/>
                </a:lnTo>
                <a:lnTo>
                  <a:pt x="2160491" y="1753765"/>
                </a:lnTo>
                <a:lnTo>
                  <a:pt x="2155095" y="1756621"/>
                </a:lnTo>
                <a:lnTo>
                  <a:pt x="2149382" y="1758843"/>
                </a:lnTo>
                <a:lnTo>
                  <a:pt x="2143986" y="1761065"/>
                </a:lnTo>
                <a:lnTo>
                  <a:pt x="2138273" y="1762970"/>
                </a:lnTo>
                <a:lnTo>
                  <a:pt x="2132878" y="1764557"/>
                </a:lnTo>
                <a:lnTo>
                  <a:pt x="2126847" y="1765509"/>
                </a:lnTo>
                <a:lnTo>
                  <a:pt x="2121452" y="1766461"/>
                </a:lnTo>
                <a:lnTo>
                  <a:pt x="2115421" y="1767096"/>
                </a:lnTo>
                <a:lnTo>
                  <a:pt x="2109708" y="1767731"/>
                </a:lnTo>
                <a:lnTo>
                  <a:pt x="2103678" y="1768049"/>
                </a:lnTo>
                <a:lnTo>
                  <a:pt x="2098282" y="1767731"/>
                </a:lnTo>
                <a:lnTo>
                  <a:pt x="2092252" y="1767096"/>
                </a:lnTo>
                <a:lnTo>
                  <a:pt x="2086221" y="1766461"/>
                </a:lnTo>
                <a:lnTo>
                  <a:pt x="2080508" y="1765509"/>
                </a:lnTo>
                <a:lnTo>
                  <a:pt x="2074795" y="1764557"/>
                </a:lnTo>
                <a:lnTo>
                  <a:pt x="2069399" y="1762970"/>
                </a:lnTo>
                <a:lnTo>
                  <a:pt x="2063369" y="1761065"/>
                </a:lnTo>
                <a:lnTo>
                  <a:pt x="2057973" y="1758843"/>
                </a:lnTo>
                <a:lnTo>
                  <a:pt x="2052577" y="1756621"/>
                </a:lnTo>
                <a:lnTo>
                  <a:pt x="2047182" y="1753765"/>
                </a:lnTo>
                <a:lnTo>
                  <a:pt x="2042104" y="1750908"/>
                </a:lnTo>
                <a:lnTo>
                  <a:pt x="2037025" y="1748051"/>
                </a:lnTo>
                <a:lnTo>
                  <a:pt x="2031947" y="1744242"/>
                </a:lnTo>
                <a:lnTo>
                  <a:pt x="2027186" y="1740433"/>
                </a:lnTo>
                <a:lnTo>
                  <a:pt x="2022425" y="1736624"/>
                </a:lnTo>
                <a:lnTo>
                  <a:pt x="2017664" y="1732180"/>
                </a:lnTo>
                <a:lnTo>
                  <a:pt x="1543797" y="1257949"/>
                </a:lnTo>
                <a:lnTo>
                  <a:pt x="207257" y="2594619"/>
                </a:lnTo>
                <a:lnTo>
                  <a:pt x="202814" y="2599063"/>
                </a:lnTo>
                <a:lnTo>
                  <a:pt x="198053" y="2602872"/>
                </a:lnTo>
                <a:lnTo>
                  <a:pt x="193292" y="2606999"/>
                </a:lnTo>
                <a:lnTo>
                  <a:pt x="188214" y="2610490"/>
                </a:lnTo>
                <a:lnTo>
                  <a:pt x="183136" y="2613665"/>
                </a:lnTo>
                <a:lnTo>
                  <a:pt x="178057" y="2616204"/>
                </a:lnTo>
                <a:lnTo>
                  <a:pt x="172662" y="2619061"/>
                </a:lnTo>
                <a:lnTo>
                  <a:pt x="166949" y="2621600"/>
                </a:lnTo>
                <a:lnTo>
                  <a:pt x="161553" y="2623505"/>
                </a:lnTo>
                <a:lnTo>
                  <a:pt x="155840" y="2625409"/>
                </a:lnTo>
                <a:lnTo>
                  <a:pt x="150444" y="2626996"/>
                </a:lnTo>
                <a:lnTo>
                  <a:pt x="144414" y="2628266"/>
                </a:lnTo>
                <a:lnTo>
                  <a:pt x="139018" y="2628901"/>
                </a:lnTo>
                <a:lnTo>
                  <a:pt x="132988" y="2629853"/>
                </a:lnTo>
                <a:lnTo>
                  <a:pt x="127275" y="2630171"/>
                </a:lnTo>
                <a:lnTo>
                  <a:pt x="121244" y="2630488"/>
                </a:lnTo>
                <a:lnTo>
                  <a:pt x="115214" y="2630171"/>
                </a:lnTo>
                <a:lnTo>
                  <a:pt x="109818" y="2629853"/>
                </a:lnTo>
                <a:lnTo>
                  <a:pt x="103787" y="2628901"/>
                </a:lnTo>
                <a:lnTo>
                  <a:pt x="98074" y="2628266"/>
                </a:lnTo>
                <a:lnTo>
                  <a:pt x="92361" y="2626996"/>
                </a:lnTo>
                <a:lnTo>
                  <a:pt x="86648" y="2625409"/>
                </a:lnTo>
                <a:lnTo>
                  <a:pt x="80935" y="2623505"/>
                </a:lnTo>
                <a:lnTo>
                  <a:pt x="75540" y="2621600"/>
                </a:lnTo>
                <a:lnTo>
                  <a:pt x="70144" y="2619061"/>
                </a:lnTo>
                <a:lnTo>
                  <a:pt x="64748" y="2616204"/>
                </a:lnTo>
                <a:lnTo>
                  <a:pt x="59670" y="2613665"/>
                </a:lnTo>
                <a:lnTo>
                  <a:pt x="54592" y="2610490"/>
                </a:lnTo>
                <a:lnTo>
                  <a:pt x="49513" y="2606999"/>
                </a:lnTo>
                <a:lnTo>
                  <a:pt x="44752" y="2602872"/>
                </a:lnTo>
                <a:lnTo>
                  <a:pt x="39992" y="2599063"/>
                </a:lnTo>
                <a:lnTo>
                  <a:pt x="35231" y="2594619"/>
                </a:lnTo>
                <a:lnTo>
                  <a:pt x="31105" y="2590175"/>
                </a:lnTo>
                <a:lnTo>
                  <a:pt x="26978" y="2585731"/>
                </a:lnTo>
                <a:lnTo>
                  <a:pt x="23170" y="2580335"/>
                </a:lnTo>
                <a:lnTo>
                  <a:pt x="19996" y="2575574"/>
                </a:lnTo>
                <a:lnTo>
                  <a:pt x="16822" y="2570495"/>
                </a:lnTo>
                <a:lnTo>
                  <a:pt x="13648" y="2565099"/>
                </a:lnTo>
                <a:lnTo>
                  <a:pt x="10791" y="2560020"/>
                </a:lnTo>
                <a:lnTo>
                  <a:pt x="8570" y="2554307"/>
                </a:lnTo>
                <a:lnTo>
                  <a:pt x="6665" y="2548910"/>
                </a:lnTo>
                <a:lnTo>
                  <a:pt x="5078" y="2543514"/>
                </a:lnTo>
                <a:lnTo>
                  <a:pt x="3491" y="2537483"/>
                </a:lnTo>
                <a:lnTo>
                  <a:pt x="2222" y="2532087"/>
                </a:lnTo>
                <a:lnTo>
                  <a:pt x="952" y="2526056"/>
                </a:lnTo>
                <a:lnTo>
                  <a:pt x="318" y="2520660"/>
                </a:lnTo>
                <a:lnTo>
                  <a:pt x="0" y="2514629"/>
                </a:lnTo>
                <a:lnTo>
                  <a:pt x="0" y="2508598"/>
                </a:lnTo>
                <a:lnTo>
                  <a:pt x="0" y="2502884"/>
                </a:lnTo>
                <a:lnTo>
                  <a:pt x="318" y="2497170"/>
                </a:lnTo>
                <a:lnTo>
                  <a:pt x="952" y="2491457"/>
                </a:lnTo>
                <a:lnTo>
                  <a:pt x="2222" y="2485426"/>
                </a:lnTo>
                <a:lnTo>
                  <a:pt x="3491" y="2480029"/>
                </a:lnTo>
                <a:lnTo>
                  <a:pt x="5078" y="2473998"/>
                </a:lnTo>
                <a:lnTo>
                  <a:pt x="6665" y="2468285"/>
                </a:lnTo>
                <a:lnTo>
                  <a:pt x="8570" y="2462889"/>
                </a:lnTo>
                <a:lnTo>
                  <a:pt x="10791" y="2457492"/>
                </a:lnTo>
                <a:lnTo>
                  <a:pt x="13648" y="2452414"/>
                </a:lnTo>
                <a:lnTo>
                  <a:pt x="16822" y="2446700"/>
                </a:lnTo>
                <a:lnTo>
                  <a:pt x="19996" y="2441621"/>
                </a:lnTo>
                <a:lnTo>
                  <a:pt x="23487" y="2436860"/>
                </a:lnTo>
                <a:lnTo>
                  <a:pt x="26978" y="2431781"/>
                </a:lnTo>
                <a:lnTo>
                  <a:pt x="31105" y="2427337"/>
                </a:lnTo>
                <a:lnTo>
                  <a:pt x="35231" y="2422576"/>
                </a:lnTo>
                <a:lnTo>
                  <a:pt x="1457784" y="1000202"/>
                </a:lnTo>
                <a:lnTo>
                  <a:pt x="1462227" y="995758"/>
                </a:lnTo>
                <a:lnTo>
                  <a:pt x="1466988" y="991631"/>
                </a:lnTo>
                <a:lnTo>
                  <a:pt x="1471749" y="987822"/>
                </a:lnTo>
                <a:lnTo>
                  <a:pt x="1476827" y="984330"/>
                </a:lnTo>
                <a:lnTo>
                  <a:pt x="1481906" y="981156"/>
                </a:lnTo>
                <a:lnTo>
                  <a:pt x="1486984" y="978617"/>
                </a:lnTo>
                <a:lnTo>
                  <a:pt x="1492697" y="975760"/>
                </a:lnTo>
                <a:lnTo>
                  <a:pt x="1498093" y="973221"/>
                </a:lnTo>
                <a:lnTo>
                  <a:pt x="1503488" y="971316"/>
                </a:lnTo>
                <a:lnTo>
                  <a:pt x="1509202" y="969411"/>
                </a:lnTo>
                <a:lnTo>
                  <a:pt x="1514597" y="967824"/>
                </a:lnTo>
                <a:lnTo>
                  <a:pt x="1520628" y="966555"/>
                </a:lnTo>
                <a:lnTo>
                  <a:pt x="1526023" y="965602"/>
                </a:lnTo>
                <a:lnTo>
                  <a:pt x="1532054" y="964968"/>
                </a:lnTo>
                <a:lnTo>
                  <a:pt x="1537767" y="964650"/>
                </a:lnTo>
                <a:lnTo>
                  <a:pt x="1543797" y="964333"/>
                </a:lnTo>
                <a:lnTo>
                  <a:pt x="1549828" y="964650"/>
                </a:lnTo>
                <a:lnTo>
                  <a:pt x="1555223" y="964968"/>
                </a:lnTo>
                <a:lnTo>
                  <a:pt x="1561254" y="965602"/>
                </a:lnTo>
                <a:lnTo>
                  <a:pt x="1566967" y="966555"/>
                </a:lnTo>
                <a:lnTo>
                  <a:pt x="1572680" y="967824"/>
                </a:lnTo>
                <a:lnTo>
                  <a:pt x="1578393" y="969411"/>
                </a:lnTo>
                <a:lnTo>
                  <a:pt x="1584106" y="971316"/>
                </a:lnTo>
                <a:lnTo>
                  <a:pt x="1589502" y="973221"/>
                </a:lnTo>
                <a:lnTo>
                  <a:pt x="1595215" y="975760"/>
                </a:lnTo>
                <a:lnTo>
                  <a:pt x="1600293" y="978617"/>
                </a:lnTo>
                <a:lnTo>
                  <a:pt x="1605371" y="981156"/>
                </a:lnTo>
                <a:lnTo>
                  <a:pt x="1610450" y="984330"/>
                </a:lnTo>
                <a:lnTo>
                  <a:pt x="1615528" y="987822"/>
                </a:lnTo>
                <a:lnTo>
                  <a:pt x="1620289" y="991631"/>
                </a:lnTo>
                <a:lnTo>
                  <a:pt x="1625050" y="995758"/>
                </a:lnTo>
                <a:lnTo>
                  <a:pt x="1629811" y="1000202"/>
                </a:lnTo>
                <a:lnTo>
                  <a:pt x="2103678" y="1474115"/>
                </a:lnTo>
                <a:lnTo>
                  <a:pt x="3334526" y="243464"/>
                </a:lnTo>
                <a:lnTo>
                  <a:pt x="3038399" y="243464"/>
                </a:lnTo>
                <a:lnTo>
                  <a:pt x="3032368" y="242829"/>
                </a:lnTo>
                <a:lnTo>
                  <a:pt x="3026338" y="242512"/>
                </a:lnTo>
                <a:lnTo>
                  <a:pt x="3019990" y="241877"/>
                </a:lnTo>
                <a:lnTo>
                  <a:pt x="3013959" y="240607"/>
                </a:lnTo>
                <a:lnTo>
                  <a:pt x="3008246" y="239338"/>
                </a:lnTo>
                <a:lnTo>
                  <a:pt x="3002216" y="237750"/>
                </a:lnTo>
                <a:lnTo>
                  <a:pt x="2996820" y="235846"/>
                </a:lnTo>
                <a:lnTo>
                  <a:pt x="2991107" y="233624"/>
                </a:lnTo>
                <a:lnTo>
                  <a:pt x="2985711" y="231085"/>
                </a:lnTo>
                <a:lnTo>
                  <a:pt x="2980633" y="228228"/>
                </a:lnTo>
                <a:lnTo>
                  <a:pt x="2975555" y="225688"/>
                </a:lnTo>
                <a:lnTo>
                  <a:pt x="2970794" y="222514"/>
                </a:lnTo>
                <a:lnTo>
                  <a:pt x="2966033" y="219022"/>
                </a:lnTo>
                <a:lnTo>
                  <a:pt x="2961272" y="215213"/>
                </a:lnTo>
                <a:lnTo>
                  <a:pt x="2956829" y="211404"/>
                </a:lnTo>
                <a:lnTo>
                  <a:pt x="2952703" y="207595"/>
                </a:lnTo>
                <a:lnTo>
                  <a:pt x="2948576" y="203151"/>
                </a:lnTo>
                <a:lnTo>
                  <a:pt x="2944768" y="198707"/>
                </a:lnTo>
                <a:lnTo>
                  <a:pt x="2941276" y="194581"/>
                </a:lnTo>
                <a:lnTo>
                  <a:pt x="2937468" y="189820"/>
                </a:lnTo>
                <a:lnTo>
                  <a:pt x="2934294" y="184423"/>
                </a:lnTo>
                <a:lnTo>
                  <a:pt x="2931755" y="179345"/>
                </a:lnTo>
                <a:lnTo>
                  <a:pt x="2928898" y="174266"/>
                </a:lnTo>
                <a:lnTo>
                  <a:pt x="2926676" y="168870"/>
                </a:lnTo>
                <a:lnTo>
                  <a:pt x="2924137" y="163156"/>
                </a:lnTo>
                <a:lnTo>
                  <a:pt x="2922550" y="157760"/>
                </a:lnTo>
                <a:lnTo>
                  <a:pt x="2920646" y="151729"/>
                </a:lnTo>
                <a:lnTo>
                  <a:pt x="2919376" y="146015"/>
                </a:lnTo>
                <a:lnTo>
                  <a:pt x="2918424" y="139984"/>
                </a:lnTo>
                <a:lnTo>
                  <a:pt x="2917472" y="133953"/>
                </a:lnTo>
                <a:lnTo>
                  <a:pt x="2917155" y="127922"/>
                </a:lnTo>
                <a:lnTo>
                  <a:pt x="2917155" y="121573"/>
                </a:lnTo>
                <a:lnTo>
                  <a:pt x="2917155" y="115225"/>
                </a:lnTo>
                <a:lnTo>
                  <a:pt x="2917472" y="109194"/>
                </a:lnTo>
                <a:lnTo>
                  <a:pt x="2918424" y="102845"/>
                </a:lnTo>
                <a:lnTo>
                  <a:pt x="2919376" y="97132"/>
                </a:lnTo>
                <a:lnTo>
                  <a:pt x="2920646" y="91101"/>
                </a:lnTo>
                <a:lnTo>
                  <a:pt x="2922550" y="85070"/>
                </a:lnTo>
                <a:lnTo>
                  <a:pt x="2924137" y="79674"/>
                </a:lnTo>
                <a:lnTo>
                  <a:pt x="2926676" y="74277"/>
                </a:lnTo>
                <a:lnTo>
                  <a:pt x="2928898" y="68564"/>
                </a:lnTo>
                <a:lnTo>
                  <a:pt x="2931755" y="63485"/>
                </a:lnTo>
                <a:lnTo>
                  <a:pt x="2934294" y="58406"/>
                </a:lnTo>
                <a:lnTo>
                  <a:pt x="2937468" y="53645"/>
                </a:lnTo>
                <a:lnTo>
                  <a:pt x="2941276" y="48883"/>
                </a:lnTo>
                <a:lnTo>
                  <a:pt x="2944768" y="44122"/>
                </a:lnTo>
                <a:lnTo>
                  <a:pt x="2948576" y="39678"/>
                </a:lnTo>
                <a:lnTo>
                  <a:pt x="2952703" y="35552"/>
                </a:lnTo>
                <a:lnTo>
                  <a:pt x="2956829" y="31425"/>
                </a:lnTo>
                <a:lnTo>
                  <a:pt x="2961272" y="27616"/>
                </a:lnTo>
                <a:lnTo>
                  <a:pt x="2966033" y="24124"/>
                </a:lnTo>
                <a:lnTo>
                  <a:pt x="2970794" y="20633"/>
                </a:lnTo>
                <a:lnTo>
                  <a:pt x="2975555" y="17459"/>
                </a:lnTo>
                <a:lnTo>
                  <a:pt x="2980633" y="14602"/>
                </a:lnTo>
                <a:lnTo>
                  <a:pt x="2985711" y="11745"/>
                </a:lnTo>
                <a:lnTo>
                  <a:pt x="2991107" y="9523"/>
                </a:lnTo>
                <a:lnTo>
                  <a:pt x="2996820" y="6984"/>
                </a:lnTo>
                <a:lnTo>
                  <a:pt x="3002216" y="5397"/>
                </a:lnTo>
                <a:lnTo>
                  <a:pt x="3008246" y="3492"/>
                </a:lnTo>
                <a:lnTo>
                  <a:pt x="3013959" y="2222"/>
                </a:lnTo>
                <a:lnTo>
                  <a:pt x="3019990" y="1270"/>
                </a:lnTo>
                <a:lnTo>
                  <a:pt x="3026338" y="318"/>
                </a:lnTo>
                <a:lnTo>
                  <a:pt x="3032368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9" name="KSO_Shape"/>
          <p:cNvSpPr>
            <a:spLocks/>
          </p:cNvSpPr>
          <p:nvPr/>
        </p:nvSpPr>
        <p:spPr bwMode="auto">
          <a:xfrm>
            <a:off x="4640391" y="1547486"/>
            <a:ext cx="597147" cy="410041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30" name="KSO_Shape"/>
          <p:cNvSpPr>
            <a:spLocks/>
          </p:cNvSpPr>
          <p:nvPr/>
        </p:nvSpPr>
        <p:spPr bwMode="auto">
          <a:xfrm>
            <a:off x="5210038" y="2544250"/>
            <a:ext cx="522958" cy="517728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31" name="KSO_Shape"/>
          <p:cNvSpPr/>
          <p:nvPr/>
        </p:nvSpPr>
        <p:spPr>
          <a:xfrm>
            <a:off x="4667772" y="3675634"/>
            <a:ext cx="480292" cy="480292"/>
          </a:xfrm>
          <a:custGeom>
            <a:avLst/>
            <a:gdLst>
              <a:gd name="connsiteX0" fmla="*/ 1063385 w 1944000"/>
              <a:gd name="connsiteY0" fmla="*/ 1082014 h 1944000"/>
              <a:gd name="connsiteX1" fmla="*/ 1093900 w 1944000"/>
              <a:gd name="connsiteY1" fmla="*/ 1089952 h 1944000"/>
              <a:gd name="connsiteX2" fmla="*/ 1121871 w 1944000"/>
              <a:gd name="connsiteY2" fmla="*/ 1097572 h 1944000"/>
              <a:gd name="connsiteX3" fmla="*/ 1146982 w 1944000"/>
              <a:gd name="connsiteY3" fmla="*/ 1104557 h 1944000"/>
              <a:gd name="connsiteX4" fmla="*/ 1169550 w 1944000"/>
              <a:gd name="connsiteY4" fmla="*/ 1111542 h 1944000"/>
              <a:gd name="connsiteX5" fmla="*/ 1188940 w 1944000"/>
              <a:gd name="connsiteY5" fmla="*/ 1118209 h 1944000"/>
              <a:gd name="connsiteX6" fmla="*/ 1205469 w 1944000"/>
              <a:gd name="connsiteY6" fmla="*/ 1124559 h 1944000"/>
              <a:gd name="connsiteX7" fmla="*/ 1212779 w 1944000"/>
              <a:gd name="connsiteY7" fmla="*/ 1127734 h 1944000"/>
              <a:gd name="connsiteX8" fmla="*/ 1219137 w 1944000"/>
              <a:gd name="connsiteY8" fmla="*/ 1130592 h 1944000"/>
              <a:gd name="connsiteX9" fmla="*/ 1225176 w 1944000"/>
              <a:gd name="connsiteY9" fmla="*/ 1133449 h 1944000"/>
              <a:gd name="connsiteX10" fmla="*/ 1230262 w 1944000"/>
              <a:gd name="connsiteY10" fmla="*/ 1136307 h 1944000"/>
              <a:gd name="connsiteX11" fmla="*/ 1238526 w 1944000"/>
              <a:gd name="connsiteY11" fmla="*/ 1141704 h 1944000"/>
              <a:gd name="connsiteX12" fmla="*/ 1245837 w 1944000"/>
              <a:gd name="connsiteY12" fmla="*/ 1146784 h 1944000"/>
              <a:gd name="connsiteX13" fmla="*/ 1253148 w 1944000"/>
              <a:gd name="connsiteY13" fmla="*/ 1152499 h 1944000"/>
              <a:gd name="connsiteX14" fmla="*/ 1259823 w 1944000"/>
              <a:gd name="connsiteY14" fmla="*/ 1158532 h 1944000"/>
              <a:gd name="connsiteX15" fmla="*/ 1265862 w 1944000"/>
              <a:gd name="connsiteY15" fmla="*/ 1164564 h 1944000"/>
              <a:gd name="connsiteX16" fmla="*/ 1271266 w 1944000"/>
              <a:gd name="connsiteY16" fmla="*/ 1170914 h 1944000"/>
              <a:gd name="connsiteX17" fmla="*/ 1276351 w 1944000"/>
              <a:gd name="connsiteY17" fmla="*/ 1177582 h 1944000"/>
              <a:gd name="connsiteX18" fmla="*/ 1280801 w 1944000"/>
              <a:gd name="connsiteY18" fmla="*/ 1184567 h 1944000"/>
              <a:gd name="connsiteX19" fmla="*/ 1284934 w 1944000"/>
              <a:gd name="connsiteY19" fmla="*/ 1191234 h 1944000"/>
              <a:gd name="connsiteX20" fmla="*/ 1288112 w 1944000"/>
              <a:gd name="connsiteY20" fmla="*/ 1198537 h 1944000"/>
              <a:gd name="connsiteX21" fmla="*/ 1291291 w 1944000"/>
              <a:gd name="connsiteY21" fmla="*/ 1206157 h 1944000"/>
              <a:gd name="connsiteX22" fmla="*/ 1293516 w 1944000"/>
              <a:gd name="connsiteY22" fmla="*/ 1214094 h 1944000"/>
              <a:gd name="connsiteX23" fmla="*/ 1295423 w 1944000"/>
              <a:gd name="connsiteY23" fmla="*/ 1222032 h 1944000"/>
              <a:gd name="connsiteX24" fmla="*/ 1296694 w 1944000"/>
              <a:gd name="connsiteY24" fmla="*/ 1230287 h 1944000"/>
              <a:gd name="connsiteX25" fmla="*/ 1297330 w 1944000"/>
              <a:gd name="connsiteY25" fmla="*/ 1238859 h 1944000"/>
              <a:gd name="connsiteX26" fmla="*/ 1297648 w 1944000"/>
              <a:gd name="connsiteY26" fmla="*/ 1247432 h 1944000"/>
              <a:gd name="connsiteX27" fmla="*/ 1297330 w 1944000"/>
              <a:gd name="connsiteY27" fmla="*/ 1257275 h 1944000"/>
              <a:gd name="connsiteX28" fmla="*/ 1296377 w 1944000"/>
              <a:gd name="connsiteY28" fmla="*/ 1266800 h 1944000"/>
              <a:gd name="connsiteX29" fmla="*/ 1295105 w 1944000"/>
              <a:gd name="connsiteY29" fmla="*/ 1276007 h 1944000"/>
              <a:gd name="connsiteX30" fmla="*/ 1292880 w 1944000"/>
              <a:gd name="connsiteY30" fmla="*/ 1285215 h 1944000"/>
              <a:gd name="connsiteX31" fmla="*/ 1290019 w 1944000"/>
              <a:gd name="connsiteY31" fmla="*/ 1294422 h 1944000"/>
              <a:gd name="connsiteX32" fmla="*/ 1286841 w 1944000"/>
              <a:gd name="connsiteY32" fmla="*/ 1303312 h 1944000"/>
              <a:gd name="connsiteX33" fmla="*/ 1283344 w 1944000"/>
              <a:gd name="connsiteY33" fmla="*/ 1312202 h 1944000"/>
              <a:gd name="connsiteX34" fmla="*/ 1278576 w 1944000"/>
              <a:gd name="connsiteY34" fmla="*/ 1320775 h 1944000"/>
              <a:gd name="connsiteX35" fmla="*/ 1273808 w 1944000"/>
              <a:gd name="connsiteY35" fmla="*/ 1329347 h 1944000"/>
              <a:gd name="connsiteX36" fmla="*/ 1267769 w 1944000"/>
              <a:gd name="connsiteY36" fmla="*/ 1337602 h 1944000"/>
              <a:gd name="connsiteX37" fmla="*/ 1261412 w 1944000"/>
              <a:gd name="connsiteY37" fmla="*/ 1345857 h 1944000"/>
              <a:gd name="connsiteX38" fmla="*/ 1254737 w 1944000"/>
              <a:gd name="connsiteY38" fmla="*/ 1353795 h 1944000"/>
              <a:gd name="connsiteX39" fmla="*/ 1247426 w 1944000"/>
              <a:gd name="connsiteY39" fmla="*/ 1361732 h 1944000"/>
              <a:gd name="connsiteX40" fmla="*/ 1239162 w 1944000"/>
              <a:gd name="connsiteY40" fmla="*/ 1369670 h 1944000"/>
              <a:gd name="connsiteX41" fmla="*/ 1230580 w 1944000"/>
              <a:gd name="connsiteY41" fmla="*/ 1376655 h 1944000"/>
              <a:gd name="connsiteX42" fmla="*/ 1221362 w 1944000"/>
              <a:gd name="connsiteY42" fmla="*/ 1384275 h 1944000"/>
              <a:gd name="connsiteX43" fmla="*/ 1214051 w 1944000"/>
              <a:gd name="connsiteY43" fmla="*/ 1389672 h 1944000"/>
              <a:gd name="connsiteX44" fmla="*/ 1206422 w 1944000"/>
              <a:gd name="connsiteY44" fmla="*/ 1394435 h 1944000"/>
              <a:gd name="connsiteX45" fmla="*/ 1198476 w 1944000"/>
              <a:gd name="connsiteY45" fmla="*/ 1399515 h 1944000"/>
              <a:gd name="connsiteX46" fmla="*/ 1190211 w 1944000"/>
              <a:gd name="connsiteY46" fmla="*/ 1403960 h 1944000"/>
              <a:gd name="connsiteX47" fmla="*/ 1181311 w 1944000"/>
              <a:gd name="connsiteY47" fmla="*/ 1408087 h 1944000"/>
              <a:gd name="connsiteX48" fmla="*/ 1172411 w 1944000"/>
              <a:gd name="connsiteY48" fmla="*/ 1411897 h 1944000"/>
              <a:gd name="connsiteX49" fmla="*/ 1163193 w 1944000"/>
              <a:gd name="connsiteY49" fmla="*/ 1416025 h 1944000"/>
              <a:gd name="connsiteX50" fmla="*/ 1153340 w 1944000"/>
              <a:gd name="connsiteY50" fmla="*/ 1419517 h 1944000"/>
              <a:gd name="connsiteX51" fmla="*/ 1143486 w 1944000"/>
              <a:gd name="connsiteY51" fmla="*/ 1422692 h 1944000"/>
              <a:gd name="connsiteX52" fmla="*/ 1132997 w 1944000"/>
              <a:gd name="connsiteY52" fmla="*/ 1425867 h 1944000"/>
              <a:gd name="connsiteX53" fmla="*/ 1122189 w 1944000"/>
              <a:gd name="connsiteY53" fmla="*/ 1428407 h 1944000"/>
              <a:gd name="connsiteX54" fmla="*/ 1111064 w 1944000"/>
              <a:gd name="connsiteY54" fmla="*/ 1431265 h 1944000"/>
              <a:gd name="connsiteX55" fmla="*/ 1099621 w 1944000"/>
              <a:gd name="connsiteY55" fmla="*/ 1433487 h 1944000"/>
              <a:gd name="connsiteX56" fmla="*/ 1087860 w 1944000"/>
              <a:gd name="connsiteY56" fmla="*/ 1435392 h 1944000"/>
              <a:gd name="connsiteX57" fmla="*/ 1075782 w 1944000"/>
              <a:gd name="connsiteY57" fmla="*/ 1436980 h 1944000"/>
              <a:gd name="connsiteX58" fmla="*/ 1063385 w 1944000"/>
              <a:gd name="connsiteY58" fmla="*/ 1438567 h 1944000"/>
              <a:gd name="connsiteX59" fmla="*/ 880616 w 1944000"/>
              <a:gd name="connsiteY59" fmla="*/ 505752 h 1944000"/>
              <a:gd name="connsiteX60" fmla="*/ 880616 w 1944000"/>
              <a:gd name="connsiteY60" fmla="*/ 814362 h 1944000"/>
              <a:gd name="connsiteX61" fmla="*/ 847241 w 1944000"/>
              <a:gd name="connsiteY61" fmla="*/ 805789 h 1944000"/>
              <a:gd name="connsiteX62" fmla="*/ 820223 w 1944000"/>
              <a:gd name="connsiteY62" fmla="*/ 798804 h 1944000"/>
              <a:gd name="connsiteX63" fmla="*/ 799879 w 1944000"/>
              <a:gd name="connsiteY63" fmla="*/ 793089 h 1944000"/>
              <a:gd name="connsiteX64" fmla="*/ 785894 w 1944000"/>
              <a:gd name="connsiteY64" fmla="*/ 788327 h 1944000"/>
              <a:gd name="connsiteX65" fmla="*/ 771590 w 1944000"/>
              <a:gd name="connsiteY65" fmla="*/ 782929 h 1944000"/>
              <a:gd name="connsiteX66" fmla="*/ 757922 w 1944000"/>
              <a:gd name="connsiteY66" fmla="*/ 776897 h 1944000"/>
              <a:gd name="connsiteX67" fmla="*/ 745843 w 1944000"/>
              <a:gd name="connsiteY67" fmla="*/ 770229 h 1944000"/>
              <a:gd name="connsiteX68" fmla="*/ 739804 w 1944000"/>
              <a:gd name="connsiteY68" fmla="*/ 767054 h 1944000"/>
              <a:gd name="connsiteX69" fmla="*/ 734400 w 1944000"/>
              <a:gd name="connsiteY69" fmla="*/ 763879 h 1944000"/>
              <a:gd name="connsiteX70" fmla="*/ 728679 w 1944000"/>
              <a:gd name="connsiteY70" fmla="*/ 760069 h 1944000"/>
              <a:gd name="connsiteX71" fmla="*/ 723593 w 1944000"/>
              <a:gd name="connsiteY71" fmla="*/ 756577 h 1944000"/>
              <a:gd name="connsiteX72" fmla="*/ 718825 w 1944000"/>
              <a:gd name="connsiteY72" fmla="*/ 752767 h 1944000"/>
              <a:gd name="connsiteX73" fmla="*/ 714057 w 1944000"/>
              <a:gd name="connsiteY73" fmla="*/ 749274 h 1944000"/>
              <a:gd name="connsiteX74" fmla="*/ 709925 w 1944000"/>
              <a:gd name="connsiteY74" fmla="*/ 745464 h 1944000"/>
              <a:gd name="connsiteX75" fmla="*/ 705475 w 1944000"/>
              <a:gd name="connsiteY75" fmla="*/ 741337 h 1944000"/>
              <a:gd name="connsiteX76" fmla="*/ 701979 w 1944000"/>
              <a:gd name="connsiteY76" fmla="*/ 737209 h 1944000"/>
              <a:gd name="connsiteX77" fmla="*/ 698164 w 1944000"/>
              <a:gd name="connsiteY77" fmla="*/ 733082 h 1944000"/>
              <a:gd name="connsiteX78" fmla="*/ 694668 w 1944000"/>
              <a:gd name="connsiteY78" fmla="*/ 728954 h 1944000"/>
              <a:gd name="connsiteX79" fmla="*/ 691807 w 1944000"/>
              <a:gd name="connsiteY79" fmla="*/ 724827 h 1944000"/>
              <a:gd name="connsiteX80" fmla="*/ 688629 w 1944000"/>
              <a:gd name="connsiteY80" fmla="*/ 720699 h 1944000"/>
              <a:gd name="connsiteX81" fmla="*/ 686086 w 1944000"/>
              <a:gd name="connsiteY81" fmla="*/ 716254 h 1944000"/>
              <a:gd name="connsiteX82" fmla="*/ 683543 w 1944000"/>
              <a:gd name="connsiteY82" fmla="*/ 712127 h 1944000"/>
              <a:gd name="connsiteX83" fmla="*/ 681000 w 1944000"/>
              <a:gd name="connsiteY83" fmla="*/ 707682 h 1944000"/>
              <a:gd name="connsiteX84" fmla="*/ 679093 w 1944000"/>
              <a:gd name="connsiteY84" fmla="*/ 703237 h 1944000"/>
              <a:gd name="connsiteX85" fmla="*/ 677186 w 1944000"/>
              <a:gd name="connsiteY85" fmla="*/ 698474 h 1944000"/>
              <a:gd name="connsiteX86" fmla="*/ 675596 w 1944000"/>
              <a:gd name="connsiteY86" fmla="*/ 694347 h 1944000"/>
              <a:gd name="connsiteX87" fmla="*/ 674325 w 1944000"/>
              <a:gd name="connsiteY87" fmla="*/ 689584 h 1944000"/>
              <a:gd name="connsiteX88" fmla="*/ 673053 w 1944000"/>
              <a:gd name="connsiteY88" fmla="*/ 684822 h 1944000"/>
              <a:gd name="connsiteX89" fmla="*/ 671782 w 1944000"/>
              <a:gd name="connsiteY89" fmla="*/ 680059 h 1944000"/>
              <a:gd name="connsiteX90" fmla="*/ 671146 w 1944000"/>
              <a:gd name="connsiteY90" fmla="*/ 675297 h 1944000"/>
              <a:gd name="connsiteX91" fmla="*/ 670511 w 1944000"/>
              <a:gd name="connsiteY91" fmla="*/ 670217 h 1944000"/>
              <a:gd name="connsiteX92" fmla="*/ 670193 w 1944000"/>
              <a:gd name="connsiteY92" fmla="*/ 665137 h 1944000"/>
              <a:gd name="connsiteX93" fmla="*/ 670193 w 1944000"/>
              <a:gd name="connsiteY93" fmla="*/ 660374 h 1944000"/>
              <a:gd name="connsiteX94" fmla="*/ 670511 w 1944000"/>
              <a:gd name="connsiteY94" fmla="*/ 652437 h 1944000"/>
              <a:gd name="connsiteX95" fmla="*/ 671146 w 1944000"/>
              <a:gd name="connsiteY95" fmla="*/ 644499 h 1944000"/>
              <a:gd name="connsiteX96" fmla="*/ 672736 w 1944000"/>
              <a:gd name="connsiteY96" fmla="*/ 636879 h 1944000"/>
              <a:gd name="connsiteX97" fmla="*/ 674643 w 1944000"/>
              <a:gd name="connsiteY97" fmla="*/ 629259 h 1944000"/>
              <a:gd name="connsiteX98" fmla="*/ 676868 w 1944000"/>
              <a:gd name="connsiteY98" fmla="*/ 622274 h 1944000"/>
              <a:gd name="connsiteX99" fmla="*/ 679728 w 1944000"/>
              <a:gd name="connsiteY99" fmla="*/ 614972 h 1944000"/>
              <a:gd name="connsiteX100" fmla="*/ 683225 w 1944000"/>
              <a:gd name="connsiteY100" fmla="*/ 607669 h 1944000"/>
              <a:gd name="connsiteX101" fmla="*/ 687039 w 1944000"/>
              <a:gd name="connsiteY101" fmla="*/ 600684 h 1944000"/>
              <a:gd name="connsiteX102" fmla="*/ 691807 w 1944000"/>
              <a:gd name="connsiteY102" fmla="*/ 593699 h 1944000"/>
              <a:gd name="connsiteX103" fmla="*/ 696575 w 1944000"/>
              <a:gd name="connsiteY103" fmla="*/ 587349 h 1944000"/>
              <a:gd name="connsiteX104" fmla="*/ 702297 w 1944000"/>
              <a:gd name="connsiteY104" fmla="*/ 580682 h 1944000"/>
              <a:gd name="connsiteX105" fmla="*/ 708336 w 1944000"/>
              <a:gd name="connsiteY105" fmla="*/ 574014 h 1944000"/>
              <a:gd name="connsiteX106" fmla="*/ 714693 w 1944000"/>
              <a:gd name="connsiteY106" fmla="*/ 567664 h 1944000"/>
              <a:gd name="connsiteX107" fmla="*/ 722004 w 1944000"/>
              <a:gd name="connsiteY107" fmla="*/ 561632 h 1944000"/>
              <a:gd name="connsiteX108" fmla="*/ 729632 w 1944000"/>
              <a:gd name="connsiteY108" fmla="*/ 555282 h 1944000"/>
              <a:gd name="connsiteX109" fmla="*/ 737897 w 1944000"/>
              <a:gd name="connsiteY109" fmla="*/ 549249 h 1944000"/>
              <a:gd name="connsiteX110" fmla="*/ 743936 w 1944000"/>
              <a:gd name="connsiteY110" fmla="*/ 545122 h 1944000"/>
              <a:gd name="connsiteX111" fmla="*/ 750293 w 1944000"/>
              <a:gd name="connsiteY111" fmla="*/ 540994 h 1944000"/>
              <a:gd name="connsiteX112" fmla="*/ 757286 w 1944000"/>
              <a:gd name="connsiteY112" fmla="*/ 537502 h 1944000"/>
              <a:gd name="connsiteX113" fmla="*/ 764597 w 1944000"/>
              <a:gd name="connsiteY113" fmla="*/ 533692 h 1944000"/>
              <a:gd name="connsiteX114" fmla="*/ 772544 w 1944000"/>
              <a:gd name="connsiteY114" fmla="*/ 530517 h 1944000"/>
              <a:gd name="connsiteX115" fmla="*/ 780490 w 1944000"/>
              <a:gd name="connsiteY115" fmla="*/ 527342 h 1944000"/>
              <a:gd name="connsiteX116" fmla="*/ 789072 w 1944000"/>
              <a:gd name="connsiteY116" fmla="*/ 524167 h 1944000"/>
              <a:gd name="connsiteX117" fmla="*/ 797654 w 1944000"/>
              <a:gd name="connsiteY117" fmla="*/ 521627 h 1944000"/>
              <a:gd name="connsiteX118" fmla="*/ 806872 w 1944000"/>
              <a:gd name="connsiteY118" fmla="*/ 519087 h 1944000"/>
              <a:gd name="connsiteX119" fmla="*/ 816408 w 1944000"/>
              <a:gd name="connsiteY119" fmla="*/ 516229 h 1944000"/>
              <a:gd name="connsiteX120" fmla="*/ 825944 w 1944000"/>
              <a:gd name="connsiteY120" fmla="*/ 514324 h 1944000"/>
              <a:gd name="connsiteX121" fmla="*/ 836116 w 1944000"/>
              <a:gd name="connsiteY121" fmla="*/ 512102 h 1944000"/>
              <a:gd name="connsiteX122" fmla="*/ 846923 w 1944000"/>
              <a:gd name="connsiteY122" fmla="*/ 510514 h 1944000"/>
              <a:gd name="connsiteX123" fmla="*/ 858048 w 1944000"/>
              <a:gd name="connsiteY123" fmla="*/ 508927 h 1944000"/>
              <a:gd name="connsiteX124" fmla="*/ 869173 w 1944000"/>
              <a:gd name="connsiteY124" fmla="*/ 507022 h 1944000"/>
              <a:gd name="connsiteX125" fmla="*/ 880616 w 1944000"/>
              <a:gd name="connsiteY125" fmla="*/ 217144 h 1944000"/>
              <a:gd name="connsiteX126" fmla="*/ 880616 w 1944000"/>
              <a:gd name="connsiteY126" fmla="*/ 333984 h 1944000"/>
              <a:gd name="connsiteX127" fmla="*/ 863451 w 1944000"/>
              <a:gd name="connsiteY127" fmla="*/ 335254 h 1944000"/>
              <a:gd name="connsiteX128" fmla="*/ 846287 w 1944000"/>
              <a:gd name="connsiteY128" fmla="*/ 337159 h 1944000"/>
              <a:gd name="connsiteX129" fmla="*/ 829440 w 1944000"/>
              <a:gd name="connsiteY129" fmla="*/ 339382 h 1944000"/>
              <a:gd name="connsiteX130" fmla="*/ 812912 w 1944000"/>
              <a:gd name="connsiteY130" fmla="*/ 341922 h 1944000"/>
              <a:gd name="connsiteX131" fmla="*/ 796701 w 1944000"/>
              <a:gd name="connsiteY131" fmla="*/ 344779 h 1944000"/>
              <a:gd name="connsiteX132" fmla="*/ 780490 w 1944000"/>
              <a:gd name="connsiteY132" fmla="*/ 347954 h 1944000"/>
              <a:gd name="connsiteX133" fmla="*/ 764279 w 1944000"/>
              <a:gd name="connsiteY133" fmla="*/ 351764 h 1944000"/>
              <a:gd name="connsiteX134" fmla="*/ 748386 w 1944000"/>
              <a:gd name="connsiteY134" fmla="*/ 355892 h 1944000"/>
              <a:gd name="connsiteX135" fmla="*/ 726136 w 1944000"/>
              <a:gd name="connsiteY135" fmla="*/ 362242 h 1944000"/>
              <a:gd name="connsiteX136" fmla="*/ 704839 w 1944000"/>
              <a:gd name="connsiteY136" fmla="*/ 368909 h 1944000"/>
              <a:gd name="connsiteX137" fmla="*/ 684814 w 1944000"/>
              <a:gd name="connsiteY137" fmla="*/ 375894 h 1944000"/>
              <a:gd name="connsiteX138" fmla="*/ 666061 w 1944000"/>
              <a:gd name="connsiteY138" fmla="*/ 383197 h 1944000"/>
              <a:gd name="connsiteX139" fmla="*/ 657160 w 1944000"/>
              <a:gd name="connsiteY139" fmla="*/ 387324 h 1944000"/>
              <a:gd name="connsiteX140" fmla="*/ 648260 w 1944000"/>
              <a:gd name="connsiteY140" fmla="*/ 391134 h 1944000"/>
              <a:gd name="connsiteX141" fmla="*/ 639996 w 1944000"/>
              <a:gd name="connsiteY141" fmla="*/ 395262 h 1944000"/>
              <a:gd name="connsiteX142" fmla="*/ 632050 w 1944000"/>
              <a:gd name="connsiteY142" fmla="*/ 399072 h 1944000"/>
              <a:gd name="connsiteX143" fmla="*/ 624103 w 1944000"/>
              <a:gd name="connsiteY143" fmla="*/ 403517 h 1944000"/>
              <a:gd name="connsiteX144" fmla="*/ 616792 w 1944000"/>
              <a:gd name="connsiteY144" fmla="*/ 407644 h 1944000"/>
              <a:gd name="connsiteX145" fmla="*/ 609481 w 1944000"/>
              <a:gd name="connsiteY145" fmla="*/ 412089 h 1944000"/>
              <a:gd name="connsiteX146" fmla="*/ 602806 w 1944000"/>
              <a:gd name="connsiteY146" fmla="*/ 416534 h 1944000"/>
              <a:gd name="connsiteX147" fmla="*/ 593906 w 1944000"/>
              <a:gd name="connsiteY147" fmla="*/ 422567 h 1944000"/>
              <a:gd name="connsiteX148" fmla="*/ 585642 w 1944000"/>
              <a:gd name="connsiteY148" fmla="*/ 428282 h 1944000"/>
              <a:gd name="connsiteX149" fmla="*/ 577060 w 1944000"/>
              <a:gd name="connsiteY149" fmla="*/ 434632 h 1944000"/>
              <a:gd name="connsiteX150" fmla="*/ 569113 w 1944000"/>
              <a:gd name="connsiteY150" fmla="*/ 440982 h 1944000"/>
              <a:gd name="connsiteX151" fmla="*/ 561167 w 1944000"/>
              <a:gd name="connsiteY151" fmla="*/ 447967 h 1944000"/>
              <a:gd name="connsiteX152" fmla="*/ 553538 w 1944000"/>
              <a:gd name="connsiteY152" fmla="*/ 454317 h 1944000"/>
              <a:gd name="connsiteX153" fmla="*/ 545910 w 1944000"/>
              <a:gd name="connsiteY153" fmla="*/ 461302 h 1944000"/>
              <a:gd name="connsiteX154" fmla="*/ 538917 w 1944000"/>
              <a:gd name="connsiteY154" fmla="*/ 468604 h 1944000"/>
              <a:gd name="connsiteX155" fmla="*/ 532241 w 1944000"/>
              <a:gd name="connsiteY155" fmla="*/ 475907 h 1944000"/>
              <a:gd name="connsiteX156" fmla="*/ 525249 w 1944000"/>
              <a:gd name="connsiteY156" fmla="*/ 483527 h 1944000"/>
              <a:gd name="connsiteX157" fmla="*/ 518891 w 1944000"/>
              <a:gd name="connsiteY157" fmla="*/ 491464 h 1944000"/>
              <a:gd name="connsiteX158" fmla="*/ 512534 w 1944000"/>
              <a:gd name="connsiteY158" fmla="*/ 499402 h 1944000"/>
              <a:gd name="connsiteX159" fmla="*/ 506813 w 1944000"/>
              <a:gd name="connsiteY159" fmla="*/ 507022 h 1944000"/>
              <a:gd name="connsiteX160" fmla="*/ 501091 w 1944000"/>
              <a:gd name="connsiteY160" fmla="*/ 515277 h 1944000"/>
              <a:gd name="connsiteX161" fmla="*/ 495370 w 1944000"/>
              <a:gd name="connsiteY161" fmla="*/ 523849 h 1944000"/>
              <a:gd name="connsiteX162" fmla="*/ 490284 w 1944000"/>
              <a:gd name="connsiteY162" fmla="*/ 532422 h 1944000"/>
              <a:gd name="connsiteX163" fmla="*/ 485198 w 1944000"/>
              <a:gd name="connsiteY163" fmla="*/ 541312 h 1944000"/>
              <a:gd name="connsiteX164" fmla="*/ 480430 w 1944000"/>
              <a:gd name="connsiteY164" fmla="*/ 550202 h 1944000"/>
              <a:gd name="connsiteX165" fmla="*/ 475980 w 1944000"/>
              <a:gd name="connsiteY165" fmla="*/ 559092 h 1944000"/>
              <a:gd name="connsiteX166" fmla="*/ 472166 w 1944000"/>
              <a:gd name="connsiteY166" fmla="*/ 568299 h 1944000"/>
              <a:gd name="connsiteX167" fmla="*/ 468352 w 1944000"/>
              <a:gd name="connsiteY167" fmla="*/ 577507 h 1944000"/>
              <a:gd name="connsiteX168" fmla="*/ 464855 w 1944000"/>
              <a:gd name="connsiteY168" fmla="*/ 586714 h 1944000"/>
              <a:gd name="connsiteX169" fmla="*/ 461994 w 1944000"/>
              <a:gd name="connsiteY169" fmla="*/ 596239 h 1944000"/>
              <a:gd name="connsiteX170" fmla="*/ 459134 w 1944000"/>
              <a:gd name="connsiteY170" fmla="*/ 605764 h 1944000"/>
              <a:gd name="connsiteX171" fmla="*/ 456591 w 1944000"/>
              <a:gd name="connsiteY171" fmla="*/ 615289 h 1944000"/>
              <a:gd name="connsiteX172" fmla="*/ 454684 w 1944000"/>
              <a:gd name="connsiteY172" fmla="*/ 624814 h 1944000"/>
              <a:gd name="connsiteX173" fmla="*/ 453094 w 1944000"/>
              <a:gd name="connsiteY173" fmla="*/ 634657 h 1944000"/>
              <a:gd name="connsiteX174" fmla="*/ 451187 w 1944000"/>
              <a:gd name="connsiteY174" fmla="*/ 644182 h 1944000"/>
              <a:gd name="connsiteX175" fmla="*/ 450234 w 1944000"/>
              <a:gd name="connsiteY175" fmla="*/ 654024 h 1944000"/>
              <a:gd name="connsiteX176" fmla="*/ 449280 w 1944000"/>
              <a:gd name="connsiteY176" fmla="*/ 664184 h 1944000"/>
              <a:gd name="connsiteX177" fmla="*/ 448962 w 1944000"/>
              <a:gd name="connsiteY177" fmla="*/ 674344 h 1944000"/>
              <a:gd name="connsiteX178" fmla="*/ 448644 w 1944000"/>
              <a:gd name="connsiteY178" fmla="*/ 684822 h 1944000"/>
              <a:gd name="connsiteX179" fmla="*/ 448962 w 1944000"/>
              <a:gd name="connsiteY179" fmla="*/ 695934 h 1944000"/>
              <a:gd name="connsiteX180" fmla="*/ 449598 w 1944000"/>
              <a:gd name="connsiteY180" fmla="*/ 706729 h 1944000"/>
              <a:gd name="connsiteX181" fmla="*/ 450552 w 1944000"/>
              <a:gd name="connsiteY181" fmla="*/ 717842 h 1944000"/>
              <a:gd name="connsiteX182" fmla="*/ 452141 w 1944000"/>
              <a:gd name="connsiteY182" fmla="*/ 728637 h 1944000"/>
              <a:gd name="connsiteX183" fmla="*/ 453730 w 1944000"/>
              <a:gd name="connsiteY183" fmla="*/ 739432 h 1944000"/>
              <a:gd name="connsiteX184" fmla="*/ 455955 w 1944000"/>
              <a:gd name="connsiteY184" fmla="*/ 749909 h 1944000"/>
              <a:gd name="connsiteX185" fmla="*/ 458180 w 1944000"/>
              <a:gd name="connsiteY185" fmla="*/ 760387 h 1944000"/>
              <a:gd name="connsiteX186" fmla="*/ 461359 w 1944000"/>
              <a:gd name="connsiteY186" fmla="*/ 770547 h 1944000"/>
              <a:gd name="connsiteX187" fmla="*/ 464537 w 1944000"/>
              <a:gd name="connsiteY187" fmla="*/ 781024 h 1944000"/>
              <a:gd name="connsiteX188" fmla="*/ 468352 w 1944000"/>
              <a:gd name="connsiteY188" fmla="*/ 791184 h 1944000"/>
              <a:gd name="connsiteX189" fmla="*/ 472484 w 1944000"/>
              <a:gd name="connsiteY189" fmla="*/ 801027 h 1944000"/>
              <a:gd name="connsiteX190" fmla="*/ 476934 w 1944000"/>
              <a:gd name="connsiteY190" fmla="*/ 810869 h 1944000"/>
              <a:gd name="connsiteX191" fmla="*/ 482020 w 1944000"/>
              <a:gd name="connsiteY191" fmla="*/ 820712 h 1944000"/>
              <a:gd name="connsiteX192" fmla="*/ 487423 w 1944000"/>
              <a:gd name="connsiteY192" fmla="*/ 830237 h 1944000"/>
              <a:gd name="connsiteX193" fmla="*/ 492827 w 1944000"/>
              <a:gd name="connsiteY193" fmla="*/ 839762 h 1944000"/>
              <a:gd name="connsiteX194" fmla="*/ 498866 w 1944000"/>
              <a:gd name="connsiteY194" fmla="*/ 848969 h 1944000"/>
              <a:gd name="connsiteX195" fmla="*/ 505541 w 1944000"/>
              <a:gd name="connsiteY195" fmla="*/ 858177 h 1944000"/>
              <a:gd name="connsiteX196" fmla="*/ 512216 w 1944000"/>
              <a:gd name="connsiteY196" fmla="*/ 867067 h 1944000"/>
              <a:gd name="connsiteX197" fmla="*/ 519527 w 1944000"/>
              <a:gd name="connsiteY197" fmla="*/ 875957 h 1944000"/>
              <a:gd name="connsiteX198" fmla="*/ 527156 w 1944000"/>
              <a:gd name="connsiteY198" fmla="*/ 884212 h 1944000"/>
              <a:gd name="connsiteX199" fmla="*/ 535102 w 1944000"/>
              <a:gd name="connsiteY199" fmla="*/ 892467 h 1944000"/>
              <a:gd name="connsiteX200" fmla="*/ 543367 w 1944000"/>
              <a:gd name="connsiteY200" fmla="*/ 900404 h 1944000"/>
              <a:gd name="connsiteX201" fmla="*/ 551949 w 1944000"/>
              <a:gd name="connsiteY201" fmla="*/ 908024 h 1944000"/>
              <a:gd name="connsiteX202" fmla="*/ 561167 w 1944000"/>
              <a:gd name="connsiteY202" fmla="*/ 915644 h 1944000"/>
              <a:gd name="connsiteX203" fmla="*/ 570385 w 1944000"/>
              <a:gd name="connsiteY203" fmla="*/ 922947 h 1944000"/>
              <a:gd name="connsiteX204" fmla="*/ 580238 w 1944000"/>
              <a:gd name="connsiteY204" fmla="*/ 929932 h 1944000"/>
              <a:gd name="connsiteX205" fmla="*/ 590410 w 1944000"/>
              <a:gd name="connsiteY205" fmla="*/ 936282 h 1944000"/>
              <a:gd name="connsiteX206" fmla="*/ 600899 w 1944000"/>
              <a:gd name="connsiteY206" fmla="*/ 942632 h 1944000"/>
              <a:gd name="connsiteX207" fmla="*/ 611706 w 1944000"/>
              <a:gd name="connsiteY207" fmla="*/ 948982 h 1944000"/>
              <a:gd name="connsiteX208" fmla="*/ 623149 w 1944000"/>
              <a:gd name="connsiteY208" fmla="*/ 954697 h 1944000"/>
              <a:gd name="connsiteX209" fmla="*/ 634592 w 1944000"/>
              <a:gd name="connsiteY209" fmla="*/ 960412 h 1944000"/>
              <a:gd name="connsiteX210" fmla="*/ 646671 w 1944000"/>
              <a:gd name="connsiteY210" fmla="*/ 966127 h 1944000"/>
              <a:gd name="connsiteX211" fmla="*/ 666378 w 1944000"/>
              <a:gd name="connsiteY211" fmla="*/ 974064 h 1944000"/>
              <a:gd name="connsiteX212" fmla="*/ 688629 w 1944000"/>
              <a:gd name="connsiteY212" fmla="*/ 982637 h 1944000"/>
              <a:gd name="connsiteX213" fmla="*/ 713739 w 1944000"/>
              <a:gd name="connsiteY213" fmla="*/ 991209 h 1944000"/>
              <a:gd name="connsiteX214" fmla="*/ 741711 w 1944000"/>
              <a:gd name="connsiteY214" fmla="*/ 1000099 h 1944000"/>
              <a:gd name="connsiteX215" fmla="*/ 772544 w 1944000"/>
              <a:gd name="connsiteY215" fmla="*/ 1009307 h 1944000"/>
              <a:gd name="connsiteX216" fmla="*/ 805919 w 1944000"/>
              <a:gd name="connsiteY216" fmla="*/ 1018514 h 1944000"/>
              <a:gd name="connsiteX217" fmla="*/ 841837 w 1944000"/>
              <a:gd name="connsiteY217" fmla="*/ 1028357 h 1944000"/>
              <a:gd name="connsiteX218" fmla="*/ 880616 w 1944000"/>
              <a:gd name="connsiteY218" fmla="*/ 1038199 h 1944000"/>
              <a:gd name="connsiteX219" fmla="*/ 880616 w 1944000"/>
              <a:gd name="connsiteY219" fmla="*/ 1433487 h 1944000"/>
              <a:gd name="connsiteX220" fmla="*/ 870444 w 1944000"/>
              <a:gd name="connsiteY220" fmla="*/ 1431582 h 1944000"/>
              <a:gd name="connsiteX221" fmla="*/ 860591 w 1944000"/>
              <a:gd name="connsiteY221" fmla="*/ 1429042 h 1944000"/>
              <a:gd name="connsiteX222" fmla="*/ 850737 w 1944000"/>
              <a:gd name="connsiteY222" fmla="*/ 1426820 h 1944000"/>
              <a:gd name="connsiteX223" fmla="*/ 841519 w 1944000"/>
              <a:gd name="connsiteY223" fmla="*/ 1424280 h 1944000"/>
              <a:gd name="connsiteX224" fmla="*/ 831983 w 1944000"/>
              <a:gd name="connsiteY224" fmla="*/ 1421422 h 1944000"/>
              <a:gd name="connsiteX225" fmla="*/ 823083 w 1944000"/>
              <a:gd name="connsiteY225" fmla="*/ 1418247 h 1944000"/>
              <a:gd name="connsiteX226" fmla="*/ 814183 w 1944000"/>
              <a:gd name="connsiteY226" fmla="*/ 1415072 h 1944000"/>
              <a:gd name="connsiteX227" fmla="*/ 805283 w 1944000"/>
              <a:gd name="connsiteY227" fmla="*/ 1411580 h 1944000"/>
              <a:gd name="connsiteX228" fmla="*/ 796701 w 1944000"/>
              <a:gd name="connsiteY228" fmla="*/ 1408087 h 1944000"/>
              <a:gd name="connsiteX229" fmla="*/ 788437 w 1944000"/>
              <a:gd name="connsiteY229" fmla="*/ 1404277 h 1944000"/>
              <a:gd name="connsiteX230" fmla="*/ 780490 w 1944000"/>
              <a:gd name="connsiteY230" fmla="*/ 1400150 h 1944000"/>
              <a:gd name="connsiteX231" fmla="*/ 772544 w 1944000"/>
              <a:gd name="connsiteY231" fmla="*/ 1396022 h 1944000"/>
              <a:gd name="connsiteX232" fmla="*/ 764915 w 1944000"/>
              <a:gd name="connsiteY232" fmla="*/ 1391260 h 1944000"/>
              <a:gd name="connsiteX233" fmla="*/ 757604 w 1944000"/>
              <a:gd name="connsiteY233" fmla="*/ 1386815 h 1944000"/>
              <a:gd name="connsiteX234" fmla="*/ 750293 w 1944000"/>
              <a:gd name="connsiteY234" fmla="*/ 1381735 h 1944000"/>
              <a:gd name="connsiteX235" fmla="*/ 743618 w 1944000"/>
              <a:gd name="connsiteY235" fmla="*/ 1376655 h 1944000"/>
              <a:gd name="connsiteX236" fmla="*/ 732811 w 1944000"/>
              <a:gd name="connsiteY236" fmla="*/ 1368082 h 1944000"/>
              <a:gd name="connsiteX237" fmla="*/ 722640 w 1944000"/>
              <a:gd name="connsiteY237" fmla="*/ 1359192 h 1944000"/>
              <a:gd name="connsiteX238" fmla="*/ 713104 w 1944000"/>
              <a:gd name="connsiteY238" fmla="*/ 1349985 h 1944000"/>
              <a:gd name="connsiteX239" fmla="*/ 704204 w 1944000"/>
              <a:gd name="connsiteY239" fmla="*/ 1340142 h 1944000"/>
              <a:gd name="connsiteX240" fmla="*/ 695621 w 1944000"/>
              <a:gd name="connsiteY240" fmla="*/ 1329982 h 1944000"/>
              <a:gd name="connsiteX241" fmla="*/ 687675 w 1944000"/>
              <a:gd name="connsiteY241" fmla="*/ 1319187 h 1944000"/>
              <a:gd name="connsiteX242" fmla="*/ 680046 w 1944000"/>
              <a:gd name="connsiteY242" fmla="*/ 1308075 h 1944000"/>
              <a:gd name="connsiteX243" fmla="*/ 673371 w 1944000"/>
              <a:gd name="connsiteY243" fmla="*/ 1296327 h 1944000"/>
              <a:gd name="connsiteX244" fmla="*/ 667014 w 1944000"/>
              <a:gd name="connsiteY244" fmla="*/ 1284262 h 1944000"/>
              <a:gd name="connsiteX245" fmla="*/ 660975 w 1944000"/>
              <a:gd name="connsiteY245" fmla="*/ 1271562 h 1944000"/>
              <a:gd name="connsiteX246" fmla="*/ 655889 w 1944000"/>
              <a:gd name="connsiteY246" fmla="*/ 1258862 h 1944000"/>
              <a:gd name="connsiteX247" fmla="*/ 651121 w 1944000"/>
              <a:gd name="connsiteY247" fmla="*/ 1245209 h 1944000"/>
              <a:gd name="connsiteX248" fmla="*/ 646989 w 1944000"/>
              <a:gd name="connsiteY248" fmla="*/ 1231557 h 1944000"/>
              <a:gd name="connsiteX249" fmla="*/ 642857 w 1944000"/>
              <a:gd name="connsiteY249" fmla="*/ 1217269 h 1944000"/>
              <a:gd name="connsiteX250" fmla="*/ 639996 w 1944000"/>
              <a:gd name="connsiteY250" fmla="*/ 1202664 h 1944000"/>
              <a:gd name="connsiteX251" fmla="*/ 637453 w 1944000"/>
              <a:gd name="connsiteY251" fmla="*/ 1187424 h 1944000"/>
              <a:gd name="connsiteX252" fmla="*/ 410819 w 1944000"/>
              <a:gd name="connsiteY252" fmla="*/ 1219492 h 1944000"/>
              <a:gd name="connsiteX253" fmla="*/ 413044 w 1944000"/>
              <a:gd name="connsiteY253" fmla="*/ 1231557 h 1944000"/>
              <a:gd name="connsiteX254" fmla="*/ 415587 w 1944000"/>
              <a:gd name="connsiteY254" fmla="*/ 1243304 h 1944000"/>
              <a:gd name="connsiteX255" fmla="*/ 418766 w 1944000"/>
              <a:gd name="connsiteY255" fmla="*/ 1255370 h 1944000"/>
              <a:gd name="connsiteX256" fmla="*/ 421626 w 1944000"/>
              <a:gd name="connsiteY256" fmla="*/ 1266800 h 1944000"/>
              <a:gd name="connsiteX257" fmla="*/ 424805 w 1944000"/>
              <a:gd name="connsiteY257" fmla="*/ 1278230 h 1944000"/>
              <a:gd name="connsiteX258" fmla="*/ 428619 w 1944000"/>
              <a:gd name="connsiteY258" fmla="*/ 1289660 h 1944000"/>
              <a:gd name="connsiteX259" fmla="*/ 432116 w 1944000"/>
              <a:gd name="connsiteY259" fmla="*/ 1300455 h 1944000"/>
              <a:gd name="connsiteX260" fmla="*/ 435930 w 1944000"/>
              <a:gd name="connsiteY260" fmla="*/ 1311250 h 1944000"/>
              <a:gd name="connsiteX261" fmla="*/ 440062 w 1944000"/>
              <a:gd name="connsiteY261" fmla="*/ 1321727 h 1944000"/>
              <a:gd name="connsiteX262" fmla="*/ 444512 w 1944000"/>
              <a:gd name="connsiteY262" fmla="*/ 1332205 h 1944000"/>
              <a:gd name="connsiteX263" fmla="*/ 448644 w 1944000"/>
              <a:gd name="connsiteY263" fmla="*/ 1342682 h 1944000"/>
              <a:gd name="connsiteX264" fmla="*/ 453412 w 1944000"/>
              <a:gd name="connsiteY264" fmla="*/ 1352525 h 1944000"/>
              <a:gd name="connsiteX265" fmla="*/ 458180 w 1944000"/>
              <a:gd name="connsiteY265" fmla="*/ 1362367 h 1944000"/>
              <a:gd name="connsiteX266" fmla="*/ 463266 w 1944000"/>
              <a:gd name="connsiteY266" fmla="*/ 1372210 h 1944000"/>
              <a:gd name="connsiteX267" fmla="*/ 468352 w 1944000"/>
              <a:gd name="connsiteY267" fmla="*/ 1381735 h 1944000"/>
              <a:gd name="connsiteX268" fmla="*/ 473755 w 1944000"/>
              <a:gd name="connsiteY268" fmla="*/ 1390942 h 1944000"/>
              <a:gd name="connsiteX269" fmla="*/ 479477 w 1944000"/>
              <a:gd name="connsiteY269" fmla="*/ 1399832 h 1944000"/>
              <a:gd name="connsiteX270" fmla="*/ 485198 w 1944000"/>
              <a:gd name="connsiteY270" fmla="*/ 1409040 h 1944000"/>
              <a:gd name="connsiteX271" fmla="*/ 491238 w 1944000"/>
              <a:gd name="connsiteY271" fmla="*/ 1417612 h 1944000"/>
              <a:gd name="connsiteX272" fmla="*/ 497595 w 1944000"/>
              <a:gd name="connsiteY272" fmla="*/ 1426185 h 1944000"/>
              <a:gd name="connsiteX273" fmla="*/ 503634 w 1944000"/>
              <a:gd name="connsiteY273" fmla="*/ 1434757 h 1944000"/>
              <a:gd name="connsiteX274" fmla="*/ 510309 w 1944000"/>
              <a:gd name="connsiteY274" fmla="*/ 1442695 h 1944000"/>
              <a:gd name="connsiteX275" fmla="*/ 517302 w 1944000"/>
              <a:gd name="connsiteY275" fmla="*/ 1450950 h 1944000"/>
              <a:gd name="connsiteX276" fmla="*/ 524295 w 1944000"/>
              <a:gd name="connsiteY276" fmla="*/ 1458570 h 1944000"/>
              <a:gd name="connsiteX277" fmla="*/ 531288 w 1944000"/>
              <a:gd name="connsiteY277" fmla="*/ 1466190 h 1944000"/>
              <a:gd name="connsiteX278" fmla="*/ 538599 w 1944000"/>
              <a:gd name="connsiteY278" fmla="*/ 1473492 h 1944000"/>
              <a:gd name="connsiteX279" fmla="*/ 546227 w 1944000"/>
              <a:gd name="connsiteY279" fmla="*/ 1480795 h 1944000"/>
              <a:gd name="connsiteX280" fmla="*/ 553856 w 1944000"/>
              <a:gd name="connsiteY280" fmla="*/ 1487780 h 1944000"/>
              <a:gd name="connsiteX281" fmla="*/ 561802 w 1944000"/>
              <a:gd name="connsiteY281" fmla="*/ 1494765 h 1944000"/>
              <a:gd name="connsiteX282" fmla="*/ 570067 w 1944000"/>
              <a:gd name="connsiteY282" fmla="*/ 1501750 h 1944000"/>
              <a:gd name="connsiteX283" fmla="*/ 578331 w 1944000"/>
              <a:gd name="connsiteY283" fmla="*/ 1507782 h 1944000"/>
              <a:gd name="connsiteX284" fmla="*/ 586913 w 1944000"/>
              <a:gd name="connsiteY284" fmla="*/ 1514132 h 1944000"/>
              <a:gd name="connsiteX285" fmla="*/ 600581 w 1944000"/>
              <a:gd name="connsiteY285" fmla="*/ 1523657 h 1944000"/>
              <a:gd name="connsiteX286" fmla="*/ 615203 w 1944000"/>
              <a:gd name="connsiteY286" fmla="*/ 1532865 h 1944000"/>
              <a:gd name="connsiteX287" fmla="*/ 630142 w 1944000"/>
              <a:gd name="connsiteY287" fmla="*/ 1541437 h 1944000"/>
              <a:gd name="connsiteX288" fmla="*/ 645717 w 1944000"/>
              <a:gd name="connsiteY288" fmla="*/ 1549375 h 1944000"/>
              <a:gd name="connsiteX289" fmla="*/ 661928 w 1944000"/>
              <a:gd name="connsiteY289" fmla="*/ 1556995 h 1944000"/>
              <a:gd name="connsiteX290" fmla="*/ 678775 w 1944000"/>
              <a:gd name="connsiteY290" fmla="*/ 1563980 h 1944000"/>
              <a:gd name="connsiteX291" fmla="*/ 696257 w 1944000"/>
              <a:gd name="connsiteY291" fmla="*/ 1570647 h 1944000"/>
              <a:gd name="connsiteX292" fmla="*/ 714375 w 1944000"/>
              <a:gd name="connsiteY292" fmla="*/ 1576680 h 1944000"/>
              <a:gd name="connsiteX293" fmla="*/ 733129 w 1944000"/>
              <a:gd name="connsiteY293" fmla="*/ 1582395 h 1944000"/>
              <a:gd name="connsiteX294" fmla="*/ 752518 w 1944000"/>
              <a:gd name="connsiteY294" fmla="*/ 1587475 h 1944000"/>
              <a:gd name="connsiteX295" fmla="*/ 772544 w 1944000"/>
              <a:gd name="connsiteY295" fmla="*/ 1592237 h 1944000"/>
              <a:gd name="connsiteX296" fmla="*/ 792887 w 1944000"/>
              <a:gd name="connsiteY296" fmla="*/ 1596365 h 1944000"/>
              <a:gd name="connsiteX297" fmla="*/ 814183 w 1944000"/>
              <a:gd name="connsiteY297" fmla="*/ 1600175 h 1944000"/>
              <a:gd name="connsiteX298" fmla="*/ 835480 w 1944000"/>
              <a:gd name="connsiteY298" fmla="*/ 1603350 h 1944000"/>
              <a:gd name="connsiteX299" fmla="*/ 858048 w 1944000"/>
              <a:gd name="connsiteY299" fmla="*/ 1606525 h 1944000"/>
              <a:gd name="connsiteX300" fmla="*/ 880616 w 1944000"/>
              <a:gd name="connsiteY300" fmla="*/ 1608747 h 1944000"/>
              <a:gd name="connsiteX301" fmla="*/ 880616 w 1944000"/>
              <a:gd name="connsiteY301" fmla="*/ 1726857 h 1944000"/>
              <a:gd name="connsiteX302" fmla="*/ 1063385 w 1944000"/>
              <a:gd name="connsiteY302" fmla="*/ 1726857 h 1944000"/>
              <a:gd name="connsiteX303" fmla="*/ 1063385 w 1944000"/>
              <a:gd name="connsiteY303" fmla="*/ 1610652 h 1944000"/>
              <a:gd name="connsiteX304" fmla="*/ 1077371 w 1944000"/>
              <a:gd name="connsiteY304" fmla="*/ 1609382 h 1944000"/>
              <a:gd name="connsiteX305" fmla="*/ 1091675 w 1944000"/>
              <a:gd name="connsiteY305" fmla="*/ 1607795 h 1944000"/>
              <a:gd name="connsiteX306" fmla="*/ 1105661 w 1944000"/>
              <a:gd name="connsiteY306" fmla="*/ 1606207 h 1944000"/>
              <a:gd name="connsiteX307" fmla="*/ 1119329 w 1944000"/>
              <a:gd name="connsiteY307" fmla="*/ 1603985 h 1944000"/>
              <a:gd name="connsiteX308" fmla="*/ 1133314 w 1944000"/>
              <a:gd name="connsiteY308" fmla="*/ 1602080 h 1944000"/>
              <a:gd name="connsiteX309" fmla="*/ 1146665 w 1944000"/>
              <a:gd name="connsiteY309" fmla="*/ 1599857 h 1944000"/>
              <a:gd name="connsiteX310" fmla="*/ 1160015 w 1944000"/>
              <a:gd name="connsiteY310" fmla="*/ 1597317 h 1944000"/>
              <a:gd name="connsiteX311" fmla="*/ 1173047 w 1944000"/>
              <a:gd name="connsiteY311" fmla="*/ 1594142 h 1944000"/>
              <a:gd name="connsiteX312" fmla="*/ 1186397 w 1944000"/>
              <a:gd name="connsiteY312" fmla="*/ 1591285 h 1944000"/>
              <a:gd name="connsiteX313" fmla="*/ 1199111 w 1944000"/>
              <a:gd name="connsiteY313" fmla="*/ 1587792 h 1944000"/>
              <a:gd name="connsiteX314" fmla="*/ 1212144 w 1944000"/>
              <a:gd name="connsiteY314" fmla="*/ 1584300 h 1944000"/>
              <a:gd name="connsiteX315" fmla="*/ 1224540 w 1944000"/>
              <a:gd name="connsiteY315" fmla="*/ 1580807 h 1944000"/>
              <a:gd name="connsiteX316" fmla="*/ 1236937 w 1944000"/>
              <a:gd name="connsiteY316" fmla="*/ 1576680 h 1944000"/>
              <a:gd name="connsiteX317" fmla="*/ 1249333 w 1944000"/>
              <a:gd name="connsiteY317" fmla="*/ 1572552 h 1944000"/>
              <a:gd name="connsiteX318" fmla="*/ 1261412 w 1944000"/>
              <a:gd name="connsiteY318" fmla="*/ 1567790 h 1944000"/>
              <a:gd name="connsiteX319" fmla="*/ 1273491 w 1944000"/>
              <a:gd name="connsiteY319" fmla="*/ 1563345 h 1944000"/>
              <a:gd name="connsiteX320" fmla="*/ 1288748 w 1944000"/>
              <a:gd name="connsiteY320" fmla="*/ 1556995 h 1944000"/>
              <a:gd name="connsiteX321" fmla="*/ 1304005 w 1944000"/>
              <a:gd name="connsiteY321" fmla="*/ 1550010 h 1944000"/>
              <a:gd name="connsiteX322" fmla="*/ 1318627 w 1944000"/>
              <a:gd name="connsiteY322" fmla="*/ 1543025 h 1944000"/>
              <a:gd name="connsiteX323" fmla="*/ 1332613 w 1944000"/>
              <a:gd name="connsiteY323" fmla="*/ 1535722 h 1944000"/>
              <a:gd name="connsiteX324" fmla="*/ 1346598 w 1944000"/>
              <a:gd name="connsiteY324" fmla="*/ 1528102 h 1944000"/>
              <a:gd name="connsiteX325" fmla="*/ 1359631 w 1944000"/>
              <a:gd name="connsiteY325" fmla="*/ 1519847 h 1944000"/>
              <a:gd name="connsiteX326" fmla="*/ 1372345 w 1944000"/>
              <a:gd name="connsiteY326" fmla="*/ 1511592 h 1944000"/>
              <a:gd name="connsiteX327" fmla="*/ 1384742 w 1944000"/>
              <a:gd name="connsiteY327" fmla="*/ 1502702 h 1944000"/>
              <a:gd name="connsiteX328" fmla="*/ 1396185 w 1944000"/>
              <a:gd name="connsiteY328" fmla="*/ 1493812 h 1944000"/>
              <a:gd name="connsiteX329" fmla="*/ 1407945 w 1944000"/>
              <a:gd name="connsiteY329" fmla="*/ 1484287 h 1944000"/>
              <a:gd name="connsiteX330" fmla="*/ 1418753 w 1944000"/>
              <a:gd name="connsiteY330" fmla="*/ 1474762 h 1944000"/>
              <a:gd name="connsiteX331" fmla="*/ 1429242 w 1944000"/>
              <a:gd name="connsiteY331" fmla="*/ 1464602 h 1944000"/>
              <a:gd name="connsiteX332" fmla="*/ 1439096 w 1944000"/>
              <a:gd name="connsiteY332" fmla="*/ 1454125 h 1944000"/>
              <a:gd name="connsiteX333" fmla="*/ 1448631 w 1944000"/>
              <a:gd name="connsiteY333" fmla="*/ 1443647 h 1944000"/>
              <a:gd name="connsiteX334" fmla="*/ 1457531 w 1944000"/>
              <a:gd name="connsiteY334" fmla="*/ 1432535 h 1944000"/>
              <a:gd name="connsiteX335" fmla="*/ 1466114 w 1944000"/>
              <a:gd name="connsiteY335" fmla="*/ 1421422 h 1944000"/>
              <a:gd name="connsiteX336" fmla="*/ 1474378 w 1944000"/>
              <a:gd name="connsiteY336" fmla="*/ 1409675 h 1944000"/>
              <a:gd name="connsiteX337" fmla="*/ 1482007 w 1944000"/>
              <a:gd name="connsiteY337" fmla="*/ 1398245 h 1944000"/>
              <a:gd name="connsiteX338" fmla="*/ 1489000 w 1944000"/>
              <a:gd name="connsiteY338" fmla="*/ 1386497 h 1944000"/>
              <a:gd name="connsiteX339" fmla="*/ 1495675 w 1944000"/>
              <a:gd name="connsiteY339" fmla="*/ 1374432 h 1944000"/>
              <a:gd name="connsiteX340" fmla="*/ 1501396 w 1944000"/>
              <a:gd name="connsiteY340" fmla="*/ 1362685 h 1944000"/>
              <a:gd name="connsiteX341" fmla="*/ 1507118 w 1944000"/>
              <a:gd name="connsiteY341" fmla="*/ 1350620 h 1944000"/>
              <a:gd name="connsiteX342" fmla="*/ 1512203 w 1944000"/>
              <a:gd name="connsiteY342" fmla="*/ 1338555 h 1944000"/>
              <a:gd name="connsiteX343" fmla="*/ 1516335 w 1944000"/>
              <a:gd name="connsiteY343" fmla="*/ 1326490 h 1944000"/>
              <a:gd name="connsiteX344" fmla="*/ 1520468 w 1944000"/>
              <a:gd name="connsiteY344" fmla="*/ 1314107 h 1944000"/>
              <a:gd name="connsiteX345" fmla="*/ 1523964 w 1944000"/>
              <a:gd name="connsiteY345" fmla="*/ 1301725 h 1944000"/>
              <a:gd name="connsiteX346" fmla="*/ 1526507 w 1944000"/>
              <a:gd name="connsiteY346" fmla="*/ 1289025 h 1944000"/>
              <a:gd name="connsiteX347" fmla="*/ 1528732 w 1944000"/>
              <a:gd name="connsiteY347" fmla="*/ 1276642 h 1944000"/>
              <a:gd name="connsiteX348" fmla="*/ 1530957 w 1944000"/>
              <a:gd name="connsiteY348" fmla="*/ 1263942 h 1944000"/>
              <a:gd name="connsiteX349" fmla="*/ 1532228 w 1944000"/>
              <a:gd name="connsiteY349" fmla="*/ 1251242 h 1944000"/>
              <a:gd name="connsiteX350" fmla="*/ 1532864 w 1944000"/>
              <a:gd name="connsiteY350" fmla="*/ 1238542 h 1944000"/>
              <a:gd name="connsiteX351" fmla="*/ 1533182 w 1944000"/>
              <a:gd name="connsiteY351" fmla="*/ 1225207 h 1944000"/>
              <a:gd name="connsiteX352" fmla="*/ 1533182 w 1944000"/>
              <a:gd name="connsiteY352" fmla="*/ 1212189 h 1944000"/>
              <a:gd name="connsiteX353" fmla="*/ 1532546 w 1944000"/>
              <a:gd name="connsiteY353" fmla="*/ 1199172 h 1944000"/>
              <a:gd name="connsiteX354" fmla="*/ 1531275 w 1944000"/>
              <a:gd name="connsiteY354" fmla="*/ 1186789 h 1944000"/>
              <a:gd name="connsiteX355" fmla="*/ 1530003 w 1944000"/>
              <a:gd name="connsiteY355" fmla="*/ 1174407 h 1944000"/>
              <a:gd name="connsiteX356" fmla="*/ 1527778 w 1944000"/>
              <a:gd name="connsiteY356" fmla="*/ 1162342 h 1944000"/>
              <a:gd name="connsiteX357" fmla="*/ 1525553 w 1944000"/>
              <a:gd name="connsiteY357" fmla="*/ 1150594 h 1944000"/>
              <a:gd name="connsiteX358" fmla="*/ 1522693 w 1944000"/>
              <a:gd name="connsiteY358" fmla="*/ 1138847 h 1944000"/>
              <a:gd name="connsiteX359" fmla="*/ 1519514 w 1944000"/>
              <a:gd name="connsiteY359" fmla="*/ 1127734 h 1944000"/>
              <a:gd name="connsiteX360" fmla="*/ 1516018 w 1944000"/>
              <a:gd name="connsiteY360" fmla="*/ 1116939 h 1944000"/>
              <a:gd name="connsiteX361" fmla="*/ 1511885 w 1944000"/>
              <a:gd name="connsiteY361" fmla="*/ 1106144 h 1944000"/>
              <a:gd name="connsiteX362" fmla="*/ 1507435 w 1944000"/>
              <a:gd name="connsiteY362" fmla="*/ 1095349 h 1944000"/>
              <a:gd name="connsiteX363" fmla="*/ 1502350 w 1944000"/>
              <a:gd name="connsiteY363" fmla="*/ 1085189 h 1944000"/>
              <a:gd name="connsiteX364" fmla="*/ 1496946 w 1944000"/>
              <a:gd name="connsiteY364" fmla="*/ 1075347 h 1944000"/>
              <a:gd name="connsiteX365" fmla="*/ 1491225 w 1944000"/>
              <a:gd name="connsiteY365" fmla="*/ 1065822 h 1944000"/>
              <a:gd name="connsiteX366" fmla="*/ 1485185 w 1944000"/>
              <a:gd name="connsiteY366" fmla="*/ 1056614 h 1944000"/>
              <a:gd name="connsiteX367" fmla="*/ 1478510 w 1944000"/>
              <a:gd name="connsiteY367" fmla="*/ 1047407 h 1944000"/>
              <a:gd name="connsiteX368" fmla="*/ 1471517 w 1944000"/>
              <a:gd name="connsiteY368" fmla="*/ 1038517 h 1944000"/>
              <a:gd name="connsiteX369" fmla="*/ 1463889 w 1944000"/>
              <a:gd name="connsiteY369" fmla="*/ 1029944 h 1944000"/>
              <a:gd name="connsiteX370" fmla="*/ 1456260 w 1944000"/>
              <a:gd name="connsiteY370" fmla="*/ 1021689 h 1944000"/>
              <a:gd name="connsiteX371" fmla="*/ 1448314 w 1944000"/>
              <a:gd name="connsiteY371" fmla="*/ 1013752 h 1944000"/>
              <a:gd name="connsiteX372" fmla="*/ 1440049 w 1944000"/>
              <a:gd name="connsiteY372" fmla="*/ 1005814 h 1944000"/>
              <a:gd name="connsiteX373" fmla="*/ 1431467 w 1944000"/>
              <a:gd name="connsiteY373" fmla="*/ 998512 h 1944000"/>
              <a:gd name="connsiteX374" fmla="*/ 1422567 w 1944000"/>
              <a:gd name="connsiteY374" fmla="*/ 991527 h 1944000"/>
              <a:gd name="connsiteX375" fmla="*/ 1413349 w 1944000"/>
              <a:gd name="connsiteY375" fmla="*/ 984542 h 1944000"/>
              <a:gd name="connsiteX376" fmla="*/ 1403813 w 1944000"/>
              <a:gd name="connsiteY376" fmla="*/ 977557 h 1944000"/>
              <a:gd name="connsiteX377" fmla="*/ 1393959 w 1944000"/>
              <a:gd name="connsiteY377" fmla="*/ 971207 h 1944000"/>
              <a:gd name="connsiteX378" fmla="*/ 1383788 w 1944000"/>
              <a:gd name="connsiteY378" fmla="*/ 965174 h 1944000"/>
              <a:gd name="connsiteX379" fmla="*/ 1373299 w 1944000"/>
              <a:gd name="connsiteY379" fmla="*/ 959142 h 1944000"/>
              <a:gd name="connsiteX380" fmla="*/ 1362491 w 1944000"/>
              <a:gd name="connsiteY380" fmla="*/ 953427 h 1944000"/>
              <a:gd name="connsiteX381" fmla="*/ 1351048 w 1944000"/>
              <a:gd name="connsiteY381" fmla="*/ 948347 h 1944000"/>
              <a:gd name="connsiteX382" fmla="*/ 1339605 w 1944000"/>
              <a:gd name="connsiteY382" fmla="*/ 942949 h 1944000"/>
              <a:gd name="connsiteX383" fmla="*/ 1327845 w 1944000"/>
              <a:gd name="connsiteY383" fmla="*/ 937869 h 1944000"/>
              <a:gd name="connsiteX384" fmla="*/ 1305912 w 1944000"/>
              <a:gd name="connsiteY384" fmla="*/ 930249 h 1944000"/>
              <a:gd name="connsiteX385" fmla="*/ 1280801 w 1944000"/>
              <a:gd name="connsiteY385" fmla="*/ 921677 h 1944000"/>
              <a:gd name="connsiteX386" fmla="*/ 1252512 w 1944000"/>
              <a:gd name="connsiteY386" fmla="*/ 912469 h 1944000"/>
              <a:gd name="connsiteX387" fmla="*/ 1221362 w 1944000"/>
              <a:gd name="connsiteY387" fmla="*/ 902627 h 1944000"/>
              <a:gd name="connsiteX388" fmla="*/ 1186397 w 1944000"/>
              <a:gd name="connsiteY388" fmla="*/ 892784 h 1944000"/>
              <a:gd name="connsiteX389" fmla="*/ 1148572 w 1944000"/>
              <a:gd name="connsiteY389" fmla="*/ 882307 h 1944000"/>
              <a:gd name="connsiteX390" fmla="*/ 1107568 w 1944000"/>
              <a:gd name="connsiteY390" fmla="*/ 871512 h 1944000"/>
              <a:gd name="connsiteX391" fmla="*/ 1063385 w 1944000"/>
              <a:gd name="connsiteY391" fmla="*/ 860399 h 1944000"/>
              <a:gd name="connsiteX392" fmla="*/ 1063385 w 1944000"/>
              <a:gd name="connsiteY392" fmla="*/ 511149 h 1944000"/>
              <a:gd name="connsiteX393" fmla="*/ 1078960 w 1944000"/>
              <a:gd name="connsiteY393" fmla="*/ 514642 h 1944000"/>
              <a:gd name="connsiteX394" fmla="*/ 1093582 w 1944000"/>
              <a:gd name="connsiteY394" fmla="*/ 518769 h 1944000"/>
              <a:gd name="connsiteX395" fmla="*/ 1108204 w 1944000"/>
              <a:gd name="connsiteY395" fmla="*/ 523214 h 1944000"/>
              <a:gd name="connsiteX396" fmla="*/ 1121554 w 1944000"/>
              <a:gd name="connsiteY396" fmla="*/ 528612 h 1944000"/>
              <a:gd name="connsiteX397" fmla="*/ 1128229 w 1944000"/>
              <a:gd name="connsiteY397" fmla="*/ 531469 h 1944000"/>
              <a:gd name="connsiteX398" fmla="*/ 1134904 w 1944000"/>
              <a:gd name="connsiteY398" fmla="*/ 534644 h 1944000"/>
              <a:gd name="connsiteX399" fmla="*/ 1141261 w 1944000"/>
              <a:gd name="connsiteY399" fmla="*/ 537502 h 1944000"/>
              <a:gd name="connsiteX400" fmla="*/ 1146982 w 1944000"/>
              <a:gd name="connsiteY400" fmla="*/ 540677 h 1944000"/>
              <a:gd name="connsiteX401" fmla="*/ 1153022 w 1944000"/>
              <a:gd name="connsiteY401" fmla="*/ 544169 h 1944000"/>
              <a:gd name="connsiteX402" fmla="*/ 1159061 w 1944000"/>
              <a:gd name="connsiteY402" fmla="*/ 547662 h 1944000"/>
              <a:gd name="connsiteX403" fmla="*/ 1164465 w 1944000"/>
              <a:gd name="connsiteY403" fmla="*/ 551154 h 1944000"/>
              <a:gd name="connsiteX404" fmla="*/ 1169868 w 1944000"/>
              <a:gd name="connsiteY404" fmla="*/ 555282 h 1944000"/>
              <a:gd name="connsiteX405" fmla="*/ 1178768 w 1944000"/>
              <a:gd name="connsiteY405" fmla="*/ 561949 h 1944000"/>
              <a:gd name="connsiteX406" fmla="*/ 1187351 w 1944000"/>
              <a:gd name="connsiteY406" fmla="*/ 568934 h 1944000"/>
              <a:gd name="connsiteX407" fmla="*/ 1195297 w 1944000"/>
              <a:gd name="connsiteY407" fmla="*/ 576554 h 1944000"/>
              <a:gd name="connsiteX408" fmla="*/ 1202926 w 1944000"/>
              <a:gd name="connsiteY408" fmla="*/ 584174 h 1944000"/>
              <a:gd name="connsiteX409" fmla="*/ 1209919 w 1944000"/>
              <a:gd name="connsiteY409" fmla="*/ 592429 h 1944000"/>
              <a:gd name="connsiteX410" fmla="*/ 1216594 w 1944000"/>
              <a:gd name="connsiteY410" fmla="*/ 601002 h 1944000"/>
              <a:gd name="connsiteX411" fmla="*/ 1222633 w 1944000"/>
              <a:gd name="connsiteY411" fmla="*/ 609574 h 1944000"/>
              <a:gd name="connsiteX412" fmla="*/ 1228355 w 1944000"/>
              <a:gd name="connsiteY412" fmla="*/ 618782 h 1944000"/>
              <a:gd name="connsiteX413" fmla="*/ 1233758 w 1944000"/>
              <a:gd name="connsiteY413" fmla="*/ 627989 h 1944000"/>
              <a:gd name="connsiteX414" fmla="*/ 1238844 w 1944000"/>
              <a:gd name="connsiteY414" fmla="*/ 637832 h 1944000"/>
              <a:gd name="connsiteX415" fmla="*/ 1242976 w 1944000"/>
              <a:gd name="connsiteY415" fmla="*/ 647674 h 1944000"/>
              <a:gd name="connsiteX416" fmla="*/ 1247108 w 1944000"/>
              <a:gd name="connsiteY416" fmla="*/ 658469 h 1944000"/>
              <a:gd name="connsiteX417" fmla="*/ 1250287 w 1944000"/>
              <a:gd name="connsiteY417" fmla="*/ 668947 h 1944000"/>
              <a:gd name="connsiteX418" fmla="*/ 1253465 w 1944000"/>
              <a:gd name="connsiteY418" fmla="*/ 680059 h 1944000"/>
              <a:gd name="connsiteX419" fmla="*/ 1256326 w 1944000"/>
              <a:gd name="connsiteY419" fmla="*/ 691172 h 1944000"/>
              <a:gd name="connsiteX420" fmla="*/ 1258233 w 1944000"/>
              <a:gd name="connsiteY420" fmla="*/ 702919 h 1944000"/>
              <a:gd name="connsiteX421" fmla="*/ 1482324 w 1944000"/>
              <a:gd name="connsiteY421" fmla="*/ 675297 h 1944000"/>
              <a:gd name="connsiteX422" fmla="*/ 1479464 w 1944000"/>
              <a:gd name="connsiteY422" fmla="*/ 660692 h 1944000"/>
              <a:gd name="connsiteX423" fmla="*/ 1475967 w 1944000"/>
              <a:gd name="connsiteY423" fmla="*/ 646087 h 1944000"/>
              <a:gd name="connsiteX424" fmla="*/ 1472789 w 1944000"/>
              <a:gd name="connsiteY424" fmla="*/ 632434 h 1944000"/>
              <a:gd name="connsiteX425" fmla="*/ 1469292 w 1944000"/>
              <a:gd name="connsiteY425" fmla="*/ 618782 h 1944000"/>
              <a:gd name="connsiteX426" fmla="*/ 1465160 w 1944000"/>
              <a:gd name="connsiteY426" fmla="*/ 605764 h 1944000"/>
              <a:gd name="connsiteX427" fmla="*/ 1461028 w 1944000"/>
              <a:gd name="connsiteY427" fmla="*/ 592747 h 1944000"/>
              <a:gd name="connsiteX428" fmla="*/ 1456260 w 1944000"/>
              <a:gd name="connsiteY428" fmla="*/ 580364 h 1944000"/>
              <a:gd name="connsiteX429" fmla="*/ 1451810 w 1944000"/>
              <a:gd name="connsiteY429" fmla="*/ 568299 h 1944000"/>
              <a:gd name="connsiteX430" fmla="*/ 1446406 w 1944000"/>
              <a:gd name="connsiteY430" fmla="*/ 556552 h 1944000"/>
              <a:gd name="connsiteX431" fmla="*/ 1441321 w 1944000"/>
              <a:gd name="connsiteY431" fmla="*/ 545439 h 1944000"/>
              <a:gd name="connsiteX432" fmla="*/ 1435599 w 1944000"/>
              <a:gd name="connsiteY432" fmla="*/ 534644 h 1944000"/>
              <a:gd name="connsiteX433" fmla="*/ 1429560 w 1944000"/>
              <a:gd name="connsiteY433" fmla="*/ 523532 h 1944000"/>
              <a:gd name="connsiteX434" fmla="*/ 1423838 w 1944000"/>
              <a:gd name="connsiteY434" fmla="*/ 513689 h 1944000"/>
              <a:gd name="connsiteX435" fmla="*/ 1417163 w 1944000"/>
              <a:gd name="connsiteY435" fmla="*/ 503847 h 1944000"/>
              <a:gd name="connsiteX436" fmla="*/ 1410488 w 1944000"/>
              <a:gd name="connsiteY436" fmla="*/ 494322 h 1944000"/>
              <a:gd name="connsiteX437" fmla="*/ 1403177 w 1944000"/>
              <a:gd name="connsiteY437" fmla="*/ 485432 h 1944000"/>
              <a:gd name="connsiteX438" fmla="*/ 1395867 w 1944000"/>
              <a:gd name="connsiteY438" fmla="*/ 476542 h 1944000"/>
              <a:gd name="connsiteX439" fmla="*/ 1388238 w 1944000"/>
              <a:gd name="connsiteY439" fmla="*/ 467969 h 1944000"/>
              <a:gd name="connsiteX440" fmla="*/ 1379974 w 1944000"/>
              <a:gd name="connsiteY440" fmla="*/ 459714 h 1944000"/>
              <a:gd name="connsiteX441" fmla="*/ 1371074 w 1944000"/>
              <a:gd name="connsiteY441" fmla="*/ 451459 h 1944000"/>
              <a:gd name="connsiteX442" fmla="*/ 1361538 w 1944000"/>
              <a:gd name="connsiteY442" fmla="*/ 443522 h 1944000"/>
              <a:gd name="connsiteX443" fmla="*/ 1351366 w 1944000"/>
              <a:gd name="connsiteY443" fmla="*/ 435902 h 1944000"/>
              <a:gd name="connsiteX444" fmla="*/ 1341195 w 1944000"/>
              <a:gd name="connsiteY444" fmla="*/ 428599 h 1944000"/>
              <a:gd name="connsiteX445" fmla="*/ 1330388 w 1944000"/>
              <a:gd name="connsiteY445" fmla="*/ 421614 h 1944000"/>
              <a:gd name="connsiteX446" fmla="*/ 1319262 w 1944000"/>
              <a:gd name="connsiteY446" fmla="*/ 414629 h 1944000"/>
              <a:gd name="connsiteX447" fmla="*/ 1307184 w 1944000"/>
              <a:gd name="connsiteY447" fmla="*/ 407962 h 1944000"/>
              <a:gd name="connsiteX448" fmla="*/ 1294787 w 1944000"/>
              <a:gd name="connsiteY448" fmla="*/ 401294 h 1944000"/>
              <a:gd name="connsiteX449" fmla="*/ 1282073 w 1944000"/>
              <a:gd name="connsiteY449" fmla="*/ 395262 h 1944000"/>
              <a:gd name="connsiteX450" fmla="*/ 1268723 w 1944000"/>
              <a:gd name="connsiteY450" fmla="*/ 389229 h 1944000"/>
              <a:gd name="connsiteX451" fmla="*/ 1254737 w 1944000"/>
              <a:gd name="connsiteY451" fmla="*/ 383197 h 1944000"/>
              <a:gd name="connsiteX452" fmla="*/ 1240751 w 1944000"/>
              <a:gd name="connsiteY452" fmla="*/ 378117 h 1944000"/>
              <a:gd name="connsiteX453" fmla="*/ 1225812 w 1944000"/>
              <a:gd name="connsiteY453" fmla="*/ 372402 h 1944000"/>
              <a:gd name="connsiteX454" fmla="*/ 1207058 w 1944000"/>
              <a:gd name="connsiteY454" fmla="*/ 366369 h 1944000"/>
              <a:gd name="connsiteX455" fmla="*/ 1187986 w 1944000"/>
              <a:gd name="connsiteY455" fmla="*/ 360972 h 1944000"/>
              <a:gd name="connsiteX456" fmla="*/ 1168279 w 1944000"/>
              <a:gd name="connsiteY456" fmla="*/ 355574 h 1944000"/>
              <a:gd name="connsiteX457" fmla="*/ 1147936 w 1944000"/>
              <a:gd name="connsiteY457" fmla="*/ 351129 h 1944000"/>
              <a:gd name="connsiteX458" fmla="*/ 1127593 w 1944000"/>
              <a:gd name="connsiteY458" fmla="*/ 346684 h 1944000"/>
              <a:gd name="connsiteX459" fmla="*/ 1106614 w 1944000"/>
              <a:gd name="connsiteY459" fmla="*/ 343192 h 1944000"/>
              <a:gd name="connsiteX460" fmla="*/ 1085000 w 1944000"/>
              <a:gd name="connsiteY460" fmla="*/ 339699 h 1944000"/>
              <a:gd name="connsiteX461" fmla="*/ 1063385 w 1944000"/>
              <a:gd name="connsiteY461" fmla="*/ 337159 h 1944000"/>
              <a:gd name="connsiteX462" fmla="*/ 1063385 w 1944000"/>
              <a:gd name="connsiteY462" fmla="*/ 217144 h 1944000"/>
              <a:gd name="connsiteX463" fmla="*/ 972000 w 1944000"/>
              <a:gd name="connsiteY463" fmla="*/ 0 h 1944000"/>
              <a:gd name="connsiteX464" fmla="*/ 1944000 w 1944000"/>
              <a:gd name="connsiteY464" fmla="*/ 972000 h 1944000"/>
              <a:gd name="connsiteX465" fmla="*/ 972000 w 1944000"/>
              <a:gd name="connsiteY465" fmla="*/ 1944000 h 1944000"/>
              <a:gd name="connsiteX466" fmla="*/ 0 w 1944000"/>
              <a:gd name="connsiteY466" fmla="*/ 972000 h 1944000"/>
              <a:gd name="connsiteX467" fmla="*/ 972000 w 1944000"/>
              <a:gd name="connsiteY467" fmla="*/ 0 h 19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</a:cxnLst>
            <a:rect l="l" t="t" r="r" b="b"/>
            <a:pathLst>
              <a:path w="1944000" h="1944000">
                <a:moveTo>
                  <a:pt x="1063385" y="1082014"/>
                </a:moveTo>
                <a:lnTo>
                  <a:pt x="1093900" y="1089952"/>
                </a:lnTo>
                <a:lnTo>
                  <a:pt x="1121871" y="1097572"/>
                </a:lnTo>
                <a:lnTo>
                  <a:pt x="1146982" y="1104557"/>
                </a:lnTo>
                <a:lnTo>
                  <a:pt x="1169550" y="1111542"/>
                </a:lnTo>
                <a:lnTo>
                  <a:pt x="1188940" y="1118209"/>
                </a:lnTo>
                <a:lnTo>
                  <a:pt x="1205469" y="1124559"/>
                </a:lnTo>
                <a:lnTo>
                  <a:pt x="1212779" y="1127734"/>
                </a:lnTo>
                <a:lnTo>
                  <a:pt x="1219137" y="1130592"/>
                </a:lnTo>
                <a:lnTo>
                  <a:pt x="1225176" y="1133449"/>
                </a:lnTo>
                <a:lnTo>
                  <a:pt x="1230262" y="1136307"/>
                </a:lnTo>
                <a:lnTo>
                  <a:pt x="1238526" y="1141704"/>
                </a:lnTo>
                <a:lnTo>
                  <a:pt x="1245837" y="1146784"/>
                </a:lnTo>
                <a:lnTo>
                  <a:pt x="1253148" y="1152499"/>
                </a:lnTo>
                <a:lnTo>
                  <a:pt x="1259823" y="1158532"/>
                </a:lnTo>
                <a:lnTo>
                  <a:pt x="1265862" y="1164564"/>
                </a:lnTo>
                <a:lnTo>
                  <a:pt x="1271266" y="1170914"/>
                </a:lnTo>
                <a:lnTo>
                  <a:pt x="1276351" y="1177582"/>
                </a:lnTo>
                <a:lnTo>
                  <a:pt x="1280801" y="1184567"/>
                </a:lnTo>
                <a:lnTo>
                  <a:pt x="1284934" y="1191234"/>
                </a:lnTo>
                <a:lnTo>
                  <a:pt x="1288112" y="1198537"/>
                </a:lnTo>
                <a:lnTo>
                  <a:pt x="1291291" y="1206157"/>
                </a:lnTo>
                <a:lnTo>
                  <a:pt x="1293516" y="1214094"/>
                </a:lnTo>
                <a:lnTo>
                  <a:pt x="1295423" y="1222032"/>
                </a:lnTo>
                <a:lnTo>
                  <a:pt x="1296694" y="1230287"/>
                </a:lnTo>
                <a:lnTo>
                  <a:pt x="1297330" y="1238859"/>
                </a:lnTo>
                <a:lnTo>
                  <a:pt x="1297648" y="1247432"/>
                </a:lnTo>
                <a:lnTo>
                  <a:pt x="1297330" y="1257275"/>
                </a:lnTo>
                <a:lnTo>
                  <a:pt x="1296377" y="1266800"/>
                </a:lnTo>
                <a:lnTo>
                  <a:pt x="1295105" y="1276007"/>
                </a:lnTo>
                <a:lnTo>
                  <a:pt x="1292880" y="1285215"/>
                </a:lnTo>
                <a:lnTo>
                  <a:pt x="1290019" y="1294422"/>
                </a:lnTo>
                <a:lnTo>
                  <a:pt x="1286841" y="1303312"/>
                </a:lnTo>
                <a:lnTo>
                  <a:pt x="1283344" y="1312202"/>
                </a:lnTo>
                <a:lnTo>
                  <a:pt x="1278576" y="1320775"/>
                </a:lnTo>
                <a:lnTo>
                  <a:pt x="1273808" y="1329347"/>
                </a:lnTo>
                <a:lnTo>
                  <a:pt x="1267769" y="1337602"/>
                </a:lnTo>
                <a:lnTo>
                  <a:pt x="1261412" y="1345857"/>
                </a:lnTo>
                <a:lnTo>
                  <a:pt x="1254737" y="1353795"/>
                </a:lnTo>
                <a:lnTo>
                  <a:pt x="1247426" y="1361732"/>
                </a:lnTo>
                <a:lnTo>
                  <a:pt x="1239162" y="1369670"/>
                </a:lnTo>
                <a:lnTo>
                  <a:pt x="1230580" y="1376655"/>
                </a:lnTo>
                <a:lnTo>
                  <a:pt x="1221362" y="1384275"/>
                </a:lnTo>
                <a:lnTo>
                  <a:pt x="1214051" y="1389672"/>
                </a:lnTo>
                <a:lnTo>
                  <a:pt x="1206422" y="1394435"/>
                </a:lnTo>
                <a:lnTo>
                  <a:pt x="1198476" y="1399515"/>
                </a:lnTo>
                <a:lnTo>
                  <a:pt x="1190211" y="1403960"/>
                </a:lnTo>
                <a:lnTo>
                  <a:pt x="1181311" y="1408087"/>
                </a:lnTo>
                <a:lnTo>
                  <a:pt x="1172411" y="1411897"/>
                </a:lnTo>
                <a:lnTo>
                  <a:pt x="1163193" y="1416025"/>
                </a:lnTo>
                <a:lnTo>
                  <a:pt x="1153340" y="1419517"/>
                </a:lnTo>
                <a:lnTo>
                  <a:pt x="1143486" y="1422692"/>
                </a:lnTo>
                <a:lnTo>
                  <a:pt x="1132997" y="1425867"/>
                </a:lnTo>
                <a:lnTo>
                  <a:pt x="1122189" y="1428407"/>
                </a:lnTo>
                <a:lnTo>
                  <a:pt x="1111064" y="1431265"/>
                </a:lnTo>
                <a:lnTo>
                  <a:pt x="1099621" y="1433487"/>
                </a:lnTo>
                <a:lnTo>
                  <a:pt x="1087860" y="1435392"/>
                </a:lnTo>
                <a:lnTo>
                  <a:pt x="1075782" y="1436980"/>
                </a:lnTo>
                <a:lnTo>
                  <a:pt x="1063385" y="1438567"/>
                </a:lnTo>
                <a:close/>
                <a:moveTo>
                  <a:pt x="880616" y="505752"/>
                </a:moveTo>
                <a:lnTo>
                  <a:pt x="880616" y="814362"/>
                </a:lnTo>
                <a:lnTo>
                  <a:pt x="847241" y="805789"/>
                </a:lnTo>
                <a:lnTo>
                  <a:pt x="820223" y="798804"/>
                </a:lnTo>
                <a:lnTo>
                  <a:pt x="799879" y="793089"/>
                </a:lnTo>
                <a:lnTo>
                  <a:pt x="785894" y="788327"/>
                </a:lnTo>
                <a:lnTo>
                  <a:pt x="771590" y="782929"/>
                </a:lnTo>
                <a:lnTo>
                  <a:pt x="757922" y="776897"/>
                </a:lnTo>
                <a:lnTo>
                  <a:pt x="745843" y="770229"/>
                </a:lnTo>
                <a:lnTo>
                  <a:pt x="739804" y="767054"/>
                </a:lnTo>
                <a:lnTo>
                  <a:pt x="734400" y="763879"/>
                </a:lnTo>
                <a:lnTo>
                  <a:pt x="728679" y="760069"/>
                </a:lnTo>
                <a:lnTo>
                  <a:pt x="723593" y="756577"/>
                </a:lnTo>
                <a:lnTo>
                  <a:pt x="718825" y="752767"/>
                </a:lnTo>
                <a:lnTo>
                  <a:pt x="714057" y="749274"/>
                </a:lnTo>
                <a:lnTo>
                  <a:pt x="709925" y="745464"/>
                </a:lnTo>
                <a:lnTo>
                  <a:pt x="705475" y="741337"/>
                </a:lnTo>
                <a:lnTo>
                  <a:pt x="701979" y="737209"/>
                </a:lnTo>
                <a:lnTo>
                  <a:pt x="698164" y="733082"/>
                </a:lnTo>
                <a:lnTo>
                  <a:pt x="694668" y="728954"/>
                </a:lnTo>
                <a:lnTo>
                  <a:pt x="691807" y="724827"/>
                </a:lnTo>
                <a:lnTo>
                  <a:pt x="688629" y="720699"/>
                </a:lnTo>
                <a:lnTo>
                  <a:pt x="686086" y="716254"/>
                </a:lnTo>
                <a:lnTo>
                  <a:pt x="683543" y="712127"/>
                </a:lnTo>
                <a:lnTo>
                  <a:pt x="681000" y="707682"/>
                </a:lnTo>
                <a:lnTo>
                  <a:pt x="679093" y="703237"/>
                </a:lnTo>
                <a:lnTo>
                  <a:pt x="677186" y="698474"/>
                </a:lnTo>
                <a:lnTo>
                  <a:pt x="675596" y="694347"/>
                </a:lnTo>
                <a:lnTo>
                  <a:pt x="674325" y="689584"/>
                </a:lnTo>
                <a:lnTo>
                  <a:pt x="673053" y="684822"/>
                </a:lnTo>
                <a:lnTo>
                  <a:pt x="671782" y="680059"/>
                </a:lnTo>
                <a:lnTo>
                  <a:pt x="671146" y="675297"/>
                </a:lnTo>
                <a:lnTo>
                  <a:pt x="670511" y="670217"/>
                </a:lnTo>
                <a:lnTo>
                  <a:pt x="670193" y="665137"/>
                </a:lnTo>
                <a:lnTo>
                  <a:pt x="670193" y="660374"/>
                </a:lnTo>
                <a:lnTo>
                  <a:pt x="670511" y="652437"/>
                </a:lnTo>
                <a:lnTo>
                  <a:pt x="671146" y="644499"/>
                </a:lnTo>
                <a:lnTo>
                  <a:pt x="672736" y="636879"/>
                </a:lnTo>
                <a:lnTo>
                  <a:pt x="674643" y="629259"/>
                </a:lnTo>
                <a:lnTo>
                  <a:pt x="676868" y="622274"/>
                </a:lnTo>
                <a:lnTo>
                  <a:pt x="679728" y="614972"/>
                </a:lnTo>
                <a:lnTo>
                  <a:pt x="683225" y="607669"/>
                </a:lnTo>
                <a:lnTo>
                  <a:pt x="687039" y="600684"/>
                </a:lnTo>
                <a:lnTo>
                  <a:pt x="691807" y="593699"/>
                </a:lnTo>
                <a:lnTo>
                  <a:pt x="696575" y="587349"/>
                </a:lnTo>
                <a:lnTo>
                  <a:pt x="702297" y="580682"/>
                </a:lnTo>
                <a:lnTo>
                  <a:pt x="708336" y="574014"/>
                </a:lnTo>
                <a:lnTo>
                  <a:pt x="714693" y="567664"/>
                </a:lnTo>
                <a:lnTo>
                  <a:pt x="722004" y="561632"/>
                </a:lnTo>
                <a:lnTo>
                  <a:pt x="729632" y="555282"/>
                </a:lnTo>
                <a:lnTo>
                  <a:pt x="737897" y="549249"/>
                </a:lnTo>
                <a:lnTo>
                  <a:pt x="743936" y="545122"/>
                </a:lnTo>
                <a:lnTo>
                  <a:pt x="750293" y="540994"/>
                </a:lnTo>
                <a:lnTo>
                  <a:pt x="757286" y="537502"/>
                </a:lnTo>
                <a:lnTo>
                  <a:pt x="764597" y="533692"/>
                </a:lnTo>
                <a:lnTo>
                  <a:pt x="772544" y="530517"/>
                </a:lnTo>
                <a:lnTo>
                  <a:pt x="780490" y="527342"/>
                </a:lnTo>
                <a:lnTo>
                  <a:pt x="789072" y="524167"/>
                </a:lnTo>
                <a:lnTo>
                  <a:pt x="797654" y="521627"/>
                </a:lnTo>
                <a:lnTo>
                  <a:pt x="806872" y="519087"/>
                </a:lnTo>
                <a:lnTo>
                  <a:pt x="816408" y="516229"/>
                </a:lnTo>
                <a:lnTo>
                  <a:pt x="825944" y="514324"/>
                </a:lnTo>
                <a:lnTo>
                  <a:pt x="836116" y="512102"/>
                </a:lnTo>
                <a:lnTo>
                  <a:pt x="846923" y="510514"/>
                </a:lnTo>
                <a:lnTo>
                  <a:pt x="858048" y="508927"/>
                </a:lnTo>
                <a:lnTo>
                  <a:pt x="869173" y="507022"/>
                </a:lnTo>
                <a:close/>
                <a:moveTo>
                  <a:pt x="880616" y="217144"/>
                </a:moveTo>
                <a:lnTo>
                  <a:pt x="880616" y="333984"/>
                </a:lnTo>
                <a:lnTo>
                  <a:pt x="863451" y="335254"/>
                </a:lnTo>
                <a:lnTo>
                  <a:pt x="846287" y="337159"/>
                </a:lnTo>
                <a:lnTo>
                  <a:pt x="829440" y="339382"/>
                </a:lnTo>
                <a:lnTo>
                  <a:pt x="812912" y="341922"/>
                </a:lnTo>
                <a:lnTo>
                  <a:pt x="796701" y="344779"/>
                </a:lnTo>
                <a:lnTo>
                  <a:pt x="780490" y="347954"/>
                </a:lnTo>
                <a:lnTo>
                  <a:pt x="764279" y="351764"/>
                </a:lnTo>
                <a:lnTo>
                  <a:pt x="748386" y="355892"/>
                </a:lnTo>
                <a:lnTo>
                  <a:pt x="726136" y="362242"/>
                </a:lnTo>
                <a:lnTo>
                  <a:pt x="704839" y="368909"/>
                </a:lnTo>
                <a:lnTo>
                  <a:pt x="684814" y="375894"/>
                </a:lnTo>
                <a:lnTo>
                  <a:pt x="666061" y="383197"/>
                </a:lnTo>
                <a:lnTo>
                  <a:pt x="657160" y="387324"/>
                </a:lnTo>
                <a:lnTo>
                  <a:pt x="648260" y="391134"/>
                </a:lnTo>
                <a:lnTo>
                  <a:pt x="639996" y="395262"/>
                </a:lnTo>
                <a:lnTo>
                  <a:pt x="632050" y="399072"/>
                </a:lnTo>
                <a:lnTo>
                  <a:pt x="624103" y="403517"/>
                </a:lnTo>
                <a:lnTo>
                  <a:pt x="616792" y="407644"/>
                </a:lnTo>
                <a:lnTo>
                  <a:pt x="609481" y="412089"/>
                </a:lnTo>
                <a:lnTo>
                  <a:pt x="602806" y="416534"/>
                </a:lnTo>
                <a:lnTo>
                  <a:pt x="593906" y="422567"/>
                </a:lnTo>
                <a:lnTo>
                  <a:pt x="585642" y="428282"/>
                </a:lnTo>
                <a:lnTo>
                  <a:pt x="577060" y="434632"/>
                </a:lnTo>
                <a:lnTo>
                  <a:pt x="569113" y="440982"/>
                </a:lnTo>
                <a:lnTo>
                  <a:pt x="561167" y="447967"/>
                </a:lnTo>
                <a:lnTo>
                  <a:pt x="553538" y="454317"/>
                </a:lnTo>
                <a:lnTo>
                  <a:pt x="545910" y="461302"/>
                </a:lnTo>
                <a:lnTo>
                  <a:pt x="538917" y="468604"/>
                </a:lnTo>
                <a:lnTo>
                  <a:pt x="532241" y="475907"/>
                </a:lnTo>
                <a:lnTo>
                  <a:pt x="525249" y="483527"/>
                </a:lnTo>
                <a:lnTo>
                  <a:pt x="518891" y="491464"/>
                </a:lnTo>
                <a:lnTo>
                  <a:pt x="512534" y="499402"/>
                </a:lnTo>
                <a:lnTo>
                  <a:pt x="506813" y="507022"/>
                </a:lnTo>
                <a:lnTo>
                  <a:pt x="501091" y="515277"/>
                </a:lnTo>
                <a:lnTo>
                  <a:pt x="495370" y="523849"/>
                </a:lnTo>
                <a:lnTo>
                  <a:pt x="490284" y="532422"/>
                </a:lnTo>
                <a:lnTo>
                  <a:pt x="485198" y="541312"/>
                </a:lnTo>
                <a:lnTo>
                  <a:pt x="480430" y="550202"/>
                </a:lnTo>
                <a:lnTo>
                  <a:pt x="475980" y="559092"/>
                </a:lnTo>
                <a:lnTo>
                  <a:pt x="472166" y="568299"/>
                </a:lnTo>
                <a:lnTo>
                  <a:pt x="468352" y="577507"/>
                </a:lnTo>
                <a:lnTo>
                  <a:pt x="464855" y="586714"/>
                </a:lnTo>
                <a:lnTo>
                  <a:pt x="461994" y="596239"/>
                </a:lnTo>
                <a:lnTo>
                  <a:pt x="459134" y="605764"/>
                </a:lnTo>
                <a:lnTo>
                  <a:pt x="456591" y="615289"/>
                </a:lnTo>
                <a:lnTo>
                  <a:pt x="454684" y="624814"/>
                </a:lnTo>
                <a:lnTo>
                  <a:pt x="453094" y="634657"/>
                </a:lnTo>
                <a:lnTo>
                  <a:pt x="451187" y="644182"/>
                </a:lnTo>
                <a:lnTo>
                  <a:pt x="450234" y="654024"/>
                </a:lnTo>
                <a:lnTo>
                  <a:pt x="449280" y="664184"/>
                </a:lnTo>
                <a:lnTo>
                  <a:pt x="448962" y="674344"/>
                </a:lnTo>
                <a:lnTo>
                  <a:pt x="448644" y="684822"/>
                </a:lnTo>
                <a:lnTo>
                  <a:pt x="448962" y="695934"/>
                </a:lnTo>
                <a:lnTo>
                  <a:pt x="449598" y="706729"/>
                </a:lnTo>
                <a:lnTo>
                  <a:pt x="450552" y="717842"/>
                </a:lnTo>
                <a:lnTo>
                  <a:pt x="452141" y="728637"/>
                </a:lnTo>
                <a:lnTo>
                  <a:pt x="453730" y="739432"/>
                </a:lnTo>
                <a:lnTo>
                  <a:pt x="455955" y="749909"/>
                </a:lnTo>
                <a:lnTo>
                  <a:pt x="458180" y="760387"/>
                </a:lnTo>
                <a:lnTo>
                  <a:pt x="461359" y="770547"/>
                </a:lnTo>
                <a:lnTo>
                  <a:pt x="464537" y="781024"/>
                </a:lnTo>
                <a:lnTo>
                  <a:pt x="468352" y="791184"/>
                </a:lnTo>
                <a:lnTo>
                  <a:pt x="472484" y="801027"/>
                </a:lnTo>
                <a:lnTo>
                  <a:pt x="476934" y="810869"/>
                </a:lnTo>
                <a:lnTo>
                  <a:pt x="482020" y="820712"/>
                </a:lnTo>
                <a:lnTo>
                  <a:pt x="487423" y="830237"/>
                </a:lnTo>
                <a:lnTo>
                  <a:pt x="492827" y="839762"/>
                </a:lnTo>
                <a:lnTo>
                  <a:pt x="498866" y="848969"/>
                </a:lnTo>
                <a:lnTo>
                  <a:pt x="505541" y="858177"/>
                </a:lnTo>
                <a:lnTo>
                  <a:pt x="512216" y="867067"/>
                </a:lnTo>
                <a:lnTo>
                  <a:pt x="519527" y="875957"/>
                </a:lnTo>
                <a:lnTo>
                  <a:pt x="527156" y="884212"/>
                </a:lnTo>
                <a:lnTo>
                  <a:pt x="535102" y="892467"/>
                </a:lnTo>
                <a:lnTo>
                  <a:pt x="543367" y="900404"/>
                </a:lnTo>
                <a:lnTo>
                  <a:pt x="551949" y="908024"/>
                </a:lnTo>
                <a:lnTo>
                  <a:pt x="561167" y="915644"/>
                </a:lnTo>
                <a:lnTo>
                  <a:pt x="570385" y="922947"/>
                </a:lnTo>
                <a:lnTo>
                  <a:pt x="580238" y="929932"/>
                </a:lnTo>
                <a:lnTo>
                  <a:pt x="590410" y="936282"/>
                </a:lnTo>
                <a:lnTo>
                  <a:pt x="600899" y="942632"/>
                </a:lnTo>
                <a:lnTo>
                  <a:pt x="611706" y="948982"/>
                </a:lnTo>
                <a:lnTo>
                  <a:pt x="623149" y="954697"/>
                </a:lnTo>
                <a:lnTo>
                  <a:pt x="634592" y="960412"/>
                </a:lnTo>
                <a:lnTo>
                  <a:pt x="646671" y="966127"/>
                </a:lnTo>
                <a:lnTo>
                  <a:pt x="666378" y="974064"/>
                </a:lnTo>
                <a:lnTo>
                  <a:pt x="688629" y="982637"/>
                </a:lnTo>
                <a:lnTo>
                  <a:pt x="713739" y="991209"/>
                </a:lnTo>
                <a:lnTo>
                  <a:pt x="741711" y="1000099"/>
                </a:lnTo>
                <a:lnTo>
                  <a:pt x="772544" y="1009307"/>
                </a:lnTo>
                <a:lnTo>
                  <a:pt x="805919" y="1018514"/>
                </a:lnTo>
                <a:lnTo>
                  <a:pt x="841837" y="1028357"/>
                </a:lnTo>
                <a:lnTo>
                  <a:pt x="880616" y="1038199"/>
                </a:lnTo>
                <a:lnTo>
                  <a:pt x="880616" y="1433487"/>
                </a:lnTo>
                <a:lnTo>
                  <a:pt x="870444" y="1431582"/>
                </a:lnTo>
                <a:lnTo>
                  <a:pt x="860591" y="1429042"/>
                </a:lnTo>
                <a:lnTo>
                  <a:pt x="850737" y="1426820"/>
                </a:lnTo>
                <a:lnTo>
                  <a:pt x="841519" y="1424280"/>
                </a:lnTo>
                <a:lnTo>
                  <a:pt x="831983" y="1421422"/>
                </a:lnTo>
                <a:lnTo>
                  <a:pt x="823083" y="1418247"/>
                </a:lnTo>
                <a:lnTo>
                  <a:pt x="814183" y="1415072"/>
                </a:lnTo>
                <a:lnTo>
                  <a:pt x="805283" y="1411580"/>
                </a:lnTo>
                <a:lnTo>
                  <a:pt x="796701" y="1408087"/>
                </a:lnTo>
                <a:lnTo>
                  <a:pt x="788437" y="1404277"/>
                </a:lnTo>
                <a:lnTo>
                  <a:pt x="780490" y="1400150"/>
                </a:lnTo>
                <a:lnTo>
                  <a:pt x="772544" y="1396022"/>
                </a:lnTo>
                <a:lnTo>
                  <a:pt x="764915" y="1391260"/>
                </a:lnTo>
                <a:lnTo>
                  <a:pt x="757604" y="1386815"/>
                </a:lnTo>
                <a:lnTo>
                  <a:pt x="750293" y="1381735"/>
                </a:lnTo>
                <a:lnTo>
                  <a:pt x="743618" y="1376655"/>
                </a:lnTo>
                <a:lnTo>
                  <a:pt x="732811" y="1368082"/>
                </a:lnTo>
                <a:lnTo>
                  <a:pt x="722640" y="1359192"/>
                </a:lnTo>
                <a:lnTo>
                  <a:pt x="713104" y="1349985"/>
                </a:lnTo>
                <a:lnTo>
                  <a:pt x="704204" y="1340142"/>
                </a:lnTo>
                <a:lnTo>
                  <a:pt x="695621" y="1329982"/>
                </a:lnTo>
                <a:lnTo>
                  <a:pt x="687675" y="1319187"/>
                </a:lnTo>
                <a:lnTo>
                  <a:pt x="680046" y="1308075"/>
                </a:lnTo>
                <a:lnTo>
                  <a:pt x="673371" y="1296327"/>
                </a:lnTo>
                <a:lnTo>
                  <a:pt x="667014" y="1284262"/>
                </a:lnTo>
                <a:lnTo>
                  <a:pt x="660975" y="1271562"/>
                </a:lnTo>
                <a:lnTo>
                  <a:pt x="655889" y="1258862"/>
                </a:lnTo>
                <a:lnTo>
                  <a:pt x="651121" y="1245209"/>
                </a:lnTo>
                <a:lnTo>
                  <a:pt x="646989" y="1231557"/>
                </a:lnTo>
                <a:lnTo>
                  <a:pt x="642857" y="1217269"/>
                </a:lnTo>
                <a:lnTo>
                  <a:pt x="639996" y="1202664"/>
                </a:lnTo>
                <a:lnTo>
                  <a:pt x="637453" y="1187424"/>
                </a:lnTo>
                <a:lnTo>
                  <a:pt x="410819" y="1219492"/>
                </a:lnTo>
                <a:lnTo>
                  <a:pt x="413044" y="1231557"/>
                </a:lnTo>
                <a:lnTo>
                  <a:pt x="415587" y="1243304"/>
                </a:lnTo>
                <a:lnTo>
                  <a:pt x="418766" y="1255370"/>
                </a:lnTo>
                <a:lnTo>
                  <a:pt x="421626" y="1266800"/>
                </a:lnTo>
                <a:lnTo>
                  <a:pt x="424805" y="1278230"/>
                </a:lnTo>
                <a:lnTo>
                  <a:pt x="428619" y="1289660"/>
                </a:lnTo>
                <a:lnTo>
                  <a:pt x="432116" y="1300455"/>
                </a:lnTo>
                <a:lnTo>
                  <a:pt x="435930" y="1311250"/>
                </a:lnTo>
                <a:lnTo>
                  <a:pt x="440062" y="1321727"/>
                </a:lnTo>
                <a:lnTo>
                  <a:pt x="444512" y="1332205"/>
                </a:lnTo>
                <a:lnTo>
                  <a:pt x="448644" y="1342682"/>
                </a:lnTo>
                <a:lnTo>
                  <a:pt x="453412" y="1352525"/>
                </a:lnTo>
                <a:lnTo>
                  <a:pt x="458180" y="1362367"/>
                </a:lnTo>
                <a:lnTo>
                  <a:pt x="463266" y="1372210"/>
                </a:lnTo>
                <a:lnTo>
                  <a:pt x="468352" y="1381735"/>
                </a:lnTo>
                <a:lnTo>
                  <a:pt x="473755" y="1390942"/>
                </a:lnTo>
                <a:lnTo>
                  <a:pt x="479477" y="1399832"/>
                </a:lnTo>
                <a:lnTo>
                  <a:pt x="485198" y="1409040"/>
                </a:lnTo>
                <a:lnTo>
                  <a:pt x="491238" y="1417612"/>
                </a:lnTo>
                <a:lnTo>
                  <a:pt x="497595" y="1426185"/>
                </a:lnTo>
                <a:lnTo>
                  <a:pt x="503634" y="1434757"/>
                </a:lnTo>
                <a:lnTo>
                  <a:pt x="510309" y="1442695"/>
                </a:lnTo>
                <a:lnTo>
                  <a:pt x="517302" y="1450950"/>
                </a:lnTo>
                <a:lnTo>
                  <a:pt x="524295" y="1458570"/>
                </a:lnTo>
                <a:lnTo>
                  <a:pt x="531288" y="1466190"/>
                </a:lnTo>
                <a:lnTo>
                  <a:pt x="538599" y="1473492"/>
                </a:lnTo>
                <a:lnTo>
                  <a:pt x="546227" y="1480795"/>
                </a:lnTo>
                <a:lnTo>
                  <a:pt x="553856" y="1487780"/>
                </a:lnTo>
                <a:lnTo>
                  <a:pt x="561802" y="1494765"/>
                </a:lnTo>
                <a:lnTo>
                  <a:pt x="570067" y="1501750"/>
                </a:lnTo>
                <a:lnTo>
                  <a:pt x="578331" y="1507782"/>
                </a:lnTo>
                <a:lnTo>
                  <a:pt x="586913" y="1514132"/>
                </a:lnTo>
                <a:lnTo>
                  <a:pt x="600581" y="1523657"/>
                </a:lnTo>
                <a:lnTo>
                  <a:pt x="615203" y="1532865"/>
                </a:lnTo>
                <a:lnTo>
                  <a:pt x="630142" y="1541437"/>
                </a:lnTo>
                <a:lnTo>
                  <a:pt x="645717" y="1549375"/>
                </a:lnTo>
                <a:lnTo>
                  <a:pt x="661928" y="1556995"/>
                </a:lnTo>
                <a:lnTo>
                  <a:pt x="678775" y="1563980"/>
                </a:lnTo>
                <a:lnTo>
                  <a:pt x="696257" y="1570647"/>
                </a:lnTo>
                <a:lnTo>
                  <a:pt x="714375" y="1576680"/>
                </a:lnTo>
                <a:lnTo>
                  <a:pt x="733129" y="1582395"/>
                </a:lnTo>
                <a:lnTo>
                  <a:pt x="752518" y="1587475"/>
                </a:lnTo>
                <a:lnTo>
                  <a:pt x="772544" y="1592237"/>
                </a:lnTo>
                <a:lnTo>
                  <a:pt x="792887" y="1596365"/>
                </a:lnTo>
                <a:lnTo>
                  <a:pt x="814183" y="1600175"/>
                </a:lnTo>
                <a:lnTo>
                  <a:pt x="835480" y="1603350"/>
                </a:lnTo>
                <a:lnTo>
                  <a:pt x="858048" y="1606525"/>
                </a:lnTo>
                <a:lnTo>
                  <a:pt x="880616" y="1608747"/>
                </a:lnTo>
                <a:lnTo>
                  <a:pt x="880616" y="1726857"/>
                </a:lnTo>
                <a:lnTo>
                  <a:pt x="1063385" y="1726857"/>
                </a:lnTo>
                <a:lnTo>
                  <a:pt x="1063385" y="1610652"/>
                </a:lnTo>
                <a:lnTo>
                  <a:pt x="1077371" y="1609382"/>
                </a:lnTo>
                <a:lnTo>
                  <a:pt x="1091675" y="1607795"/>
                </a:lnTo>
                <a:lnTo>
                  <a:pt x="1105661" y="1606207"/>
                </a:lnTo>
                <a:lnTo>
                  <a:pt x="1119329" y="1603985"/>
                </a:lnTo>
                <a:lnTo>
                  <a:pt x="1133314" y="1602080"/>
                </a:lnTo>
                <a:lnTo>
                  <a:pt x="1146665" y="1599857"/>
                </a:lnTo>
                <a:lnTo>
                  <a:pt x="1160015" y="1597317"/>
                </a:lnTo>
                <a:lnTo>
                  <a:pt x="1173047" y="1594142"/>
                </a:lnTo>
                <a:lnTo>
                  <a:pt x="1186397" y="1591285"/>
                </a:lnTo>
                <a:lnTo>
                  <a:pt x="1199111" y="1587792"/>
                </a:lnTo>
                <a:lnTo>
                  <a:pt x="1212144" y="1584300"/>
                </a:lnTo>
                <a:lnTo>
                  <a:pt x="1224540" y="1580807"/>
                </a:lnTo>
                <a:lnTo>
                  <a:pt x="1236937" y="1576680"/>
                </a:lnTo>
                <a:lnTo>
                  <a:pt x="1249333" y="1572552"/>
                </a:lnTo>
                <a:lnTo>
                  <a:pt x="1261412" y="1567790"/>
                </a:lnTo>
                <a:lnTo>
                  <a:pt x="1273491" y="1563345"/>
                </a:lnTo>
                <a:lnTo>
                  <a:pt x="1288748" y="1556995"/>
                </a:lnTo>
                <a:lnTo>
                  <a:pt x="1304005" y="1550010"/>
                </a:lnTo>
                <a:lnTo>
                  <a:pt x="1318627" y="1543025"/>
                </a:lnTo>
                <a:lnTo>
                  <a:pt x="1332613" y="1535722"/>
                </a:lnTo>
                <a:lnTo>
                  <a:pt x="1346598" y="1528102"/>
                </a:lnTo>
                <a:lnTo>
                  <a:pt x="1359631" y="1519847"/>
                </a:lnTo>
                <a:lnTo>
                  <a:pt x="1372345" y="1511592"/>
                </a:lnTo>
                <a:lnTo>
                  <a:pt x="1384742" y="1502702"/>
                </a:lnTo>
                <a:lnTo>
                  <a:pt x="1396185" y="1493812"/>
                </a:lnTo>
                <a:lnTo>
                  <a:pt x="1407945" y="1484287"/>
                </a:lnTo>
                <a:lnTo>
                  <a:pt x="1418753" y="1474762"/>
                </a:lnTo>
                <a:lnTo>
                  <a:pt x="1429242" y="1464602"/>
                </a:lnTo>
                <a:lnTo>
                  <a:pt x="1439096" y="1454125"/>
                </a:lnTo>
                <a:lnTo>
                  <a:pt x="1448631" y="1443647"/>
                </a:lnTo>
                <a:lnTo>
                  <a:pt x="1457531" y="1432535"/>
                </a:lnTo>
                <a:lnTo>
                  <a:pt x="1466114" y="1421422"/>
                </a:lnTo>
                <a:lnTo>
                  <a:pt x="1474378" y="1409675"/>
                </a:lnTo>
                <a:lnTo>
                  <a:pt x="1482007" y="1398245"/>
                </a:lnTo>
                <a:lnTo>
                  <a:pt x="1489000" y="1386497"/>
                </a:lnTo>
                <a:lnTo>
                  <a:pt x="1495675" y="1374432"/>
                </a:lnTo>
                <a:lnTo>
                  <a:pt x="1501396" y="1362685"/>
                </a:lnTo>
                <a:lnTo>
                  <a:pt x="1507118" y="1350620"/>
                </a:lnTo>
                <a:lnTo>
                  <a:pt x="1512203" y="1338555"/>
                </a:lnTo>
                <a:lnTo>
                  <a:pt x="1516335" y="1326490"/>
                </a:lnTo>
                <a:lnTo>
                  <a:pt x="1520468" y="1314107"/>
                </a:lnTo>
                <a:lnTo>
                  <a:pt x="1523964" y="1301725"/>
                </a:lnTo>
                <a:lnTo>
                  <a:pt x="1526507" y="1289025"/>
                </a:lnTo>
                <a:lnTo>
                  <a:pt x="1528732" y="1276642"/>
                </a:lnTo>
                <a:lnTo>
                  <a:pt x="1530957" y="1263942"/>
                </a:lnTo>
                <a:lnTo>
                  <a:pt x="1532228" y="1251242"/>
                </a:lnTo>
                <a:lnTo>
                  <a:pt x="1532864" y="1238542"/>
                </a:lnTo>
                <a:lnTo>
                  <a:pt x="1533182" y="1225207"/>
                </a:lnTo>
                <a:lnTo>
                  <a:pt x="1533182" y="1212189"/>
                </a:lnTo>
                <a:lnTo>
                  <a:pt x="1532546" y="1199172"/>
                </a:lnTo>
                <a:lnTo>
                  <a:pt x="1531275" y="1186789"/>
                </a:lnTo>
                <a:lnTo>
                  <a:pt x="1530003" y="1174407"/>
                </a:lnTo>
                <a:lnTo>
                  <a:pt x="1527778" y="1162342"/>
                </a:lnTo>
                <a:lnTo>
                  <a:pt x="1525553" y="1150594"/>
                </a:lnTo>
                <a:lnTo>
                  <a:pt x="1522693" y="1138847"/>
                </a:lnTo>
                <a:lnTo>
                  <a:pt x="1519514" y="1127734"/>
                </a:lnTo>
                <a:lnTo>
                  <a:pt x="1516018" y="1116939"/>
                </a:lnTo>
                <a:lnTo>
                  <a:pt x="1511885" y="1106144"/>
                </a:lnTo>
                <a:lnTo>
                  <a:pt x="1507435" y="1095349"/>
                </a:lnTo>
                <a:lnTo>
                  <a:pt x="1502350" y="1085189"/>
                </a:lnTo>
                <a:lnTo>
                  <a:pt x="1496946" y="1075347"/>
                </a:lnTo>
                <a:lnTo>
                  <a:pt x="1491225" y="1065822"/>
                </a:lnTo>
                <a:lnTo>
                  <a:pt x="1485185" y="1056614"/>
                </a:lnTo>
                <a:lnTo>
                  <a:pt x="1478510" y="1047407"/>
                </a:lnTo>
                <a:lnTo>
                  <a:pt x="1471517" y="1038517"/>
                </a:lnTo>
                <a:lnTo>
                  <a:pt x="1463889" y="1029944"/>
                </a:lnTo>
                <a:lnTo>
                  <a:pt x="1456260" y="1021689"/>
                </a:lnTo>
                <a:lnTo>
                  <a:pt x="1448314" y="1013752"/>
                </a:lnTo>
                <a:lnTo>
                  <a:pt x="1440049" y="1005814"/>
                </a:lnTo>
                <a:lnTo>
                  <a:pt x="1431467" y="998512"/>
                </a:lnTo>
                <a:lnTo>
                  <a:pt x="1422567" y="991527"/>
                </a:lnTo>
                <a:lnTo>
                  <a:pt x="1413349" y="984542"/>
                </a:lnTo>
                <a:lnTo>
                  <a:pt x="1403813" y="977557"/>
                </a:lnTo>
                <a:lnTo>
                  <a:pt x="1393959" y="971207"/>
                </a:lnTo>
                <a:lnTo>
                  <a:pt x="1383788" y="965174"/>
                </a:lnTo>
                <a:lnTo>
                  <a:pt x="1373299" y="959142"/>
                </a:lnTo>
                <a:lnTo>
                  <a:pt x="1362491" y="953427"/>
                </a:lnTo>
                <a:lnTo>
                  <a:pt x="1351048" y="948347"/>
                </a:lnTo>
                <a:lnTo>
                  <a:pt x="1339605" y="942949"/>
                </a:lnTo>
                <a:lnTo>
                  <a:pt x="1327845" y="937869"/>
                </a:lnTo>
                <a:lnTo>
                  <a:pt x="1305912" y="930249"/>
                </a:lnTo>
                <a:lnTo>
                  <a:pt x="1280801" y="921677"/>
                </a:lnTo>
                <a:lnTo>
                  <a:pt x="1252512" y="912469"/>
                </a:lnTo>
                <a:lnTo>
                  <a:pt x="1221362" y="902627"/>
                </a:lnTo>
                <a:lnTo>
                  <a:pt x="1186397" y="892784"/>
                </a:lnTo>
                <a:lnTo>
                  <a:pt x="1148572" y="882307"/>
                </a:lnTo>
                <a:lnTo>
                  <a:pt x="1107568" y="871512"/>
                </a:lnTo>
                <a:lnTo>
                  <a:pt x="1063385" y="860399"/>
                </a:lnTo>
                <a:lnTo>
                  <a:pt x="1063385" y="511149"/>
                </a:lnTo>
                <a:lnTo>
                  <a:pt x="1078960" y="514642"/>
                </a:lnTo>
                <a:lnTo>
                  <a:pt x="1093582" y="518769"/>
                </a:lnTo>
                <a:lnTo>
                  <a:pt x="1108204" y="523214"/>
                </a:lnTo>
                <a:lnTo>
                  <a:pt x="1121554" y="528612"/>
                </a:lnTo>
                <a:lnTo>
                  <a:pt x="1128229" y="531469"/>
                </a:lnTo>
                <a:lnTo>
                  <a:pt x="1134904" y="534644"/>
                </a:lnTo>
                <a:lnTo>
                  <a:pt x="1141261" y="537502"/>
                </a:lnTo>
                <a:lnTo>
                  <a:pt x="1146982" y="540677"/>
                </a:lnTo>
                <a:lnTo>
                  <a:pt x="1153022" y="544169"/>
                </a:lnTo>
                <a:lnTo>
                  <a:pt x="1159061" y="547662"/>
                </a:lnTo>
                <a:lnTo>
                  <a:pt x="1164465" y="551154"/>
                </a:lnTo>
                <a:lnTo>
                  <a:pt x="1169868" y="555282"/>
                </a:lnTo>
                <a:lnTo>
                  <a:pt x="1178768" y="561949"/>
                </a:lnTo>
                <a:lnTo>
                  <a:pt x="1187351" y="568934"/>
                </a:lnTo>
                <a:lnTo>
                  <a:pt x="1195297" y="576554"/>
                </a:lnTo>
                <a:lnTo>
                  <a:pt x="1202926" y="584174"/>
                </a:lnTo>
                <a:lnTo>
                  <a:pt x="1209919" y="592429"/>
                </a:lnTo>
                <a:lnTo>
                  <a:pt x="1216594" y="601002"/>
                </a:lnTo>
                <a:lnTo>
                  <a:pt x="1222633" y="609574"/>
                </a:lnTo>
                <a:lnTo>
                  <a:pt x="1228355" y="618782"/>
                </a:lnTo>
                <a:lnTo>
                  <a:pt x="1233758" y="627989"/>
                </a:lnTo>
                <a:lnTo>
                  <a:pt x="1238844" y="637832"/>
                </a:lnTo>
                <a:lnTo>
                  <a:pt x="1242976" y="647674"/>
                </a:lnTo>
                <a:lnTo>
                  <a:pt x="1247108" y="658469"/>
                </a:lnTo>
                <a:lnTo>
                  <a:pt x="1250287" y="668947"/>
                </a:lnTo>
                <a:lnTo>
                  <a:pt x="1253465" y="680059"/>
                </a:lnTo>
                <a:lnTo>
                  <a:pt x="1256326" y="691172"/>
                </a:lnTo>
                <a:lnTo>
                  <a:pt x="1258233" y="702919"/>
                </a:lnTo>
                <a:lnTo>
                  <a:pt x="1482324" y="675297"/>
                </a:lnTo>
                <a:lnTo>
                  <a:pt x="1479464" y="660692"/>
                </a:lnTo>
                <a:lnTo>
                  <a:pt x="1475967" y="646087"/>
                </a:lnTo>
                <a:lnTo>
                  <a:pt x="1472789" y="632434"/>
                </a:lnTo>
                <a:lnTo>
                  <a:pt x="1469292" y="618782"/>
                </a:lnTo>
                <a:lnTo>
                  <a:pt x="1465160" y="605764"/>
                </a:lnTo>
                <a:lnTo>
                  <a:pt x="1461028" y="592747"/>
                </a:lnTo>
                <a:lnTo>
                  <a:pt x="1456260" y="580364"/>
                </a:lnTo>
                <a:lnTo>
                  <a:pt x="1451810" y="568299"/>
                </a:lnTo>
                <a:lnTo>
                  <a:pt x="1446406" y="556552"/>
                </a:lnTo>
                <a:lnTo>
                  <a:pt x="1441321" y="545439"/>
                </a:lnTo>
                <a:lnTo>
                  <a:pt x="1435599" y="534644"/>
                </a:lnTo>
                <a:lnTo>
                  <a:pt x="1429560" y="523532"/>
                </a:lnTo>
                <a:lnTo>
                  <a:pt x="1423838" y="513689"/>
                </a:lnTo>
                <a:lnTo>
                  <a:pt x="1417163" y="503847"/>
                </a:lnTo>
                <a:lnTo>
                  <a:pt x="1410488" y="494322"/>
                </a:lnTo>
                <a:lnTo>
                  <a:pt x="1403177" y="485432"/>
                </a:lnTo>
                <a:lnTo>
                  <a:pt x="1395867" y="476542"/>
                </a:lnTo>
                <a:lnTo>
                  <a:pt x="1388238" y="467969"/>
                </a:lnTo>
                <a:lnTo>
                  <a:pt x="1379974" y="459714"/>
                </a:lnTo>
                <a:lnTo>
                  <a:pt x="1371074" y="451459"/>
                </a:lnTo>
                <a:lnTo>
                  <a:pt x="1361538" y="443522"/>
                </a:lnTo>
                <a:lnTo>
                  <a:pt x="1351366" y="435902"/>
                </a:lnTo>
                <a:lnTo>
                  <a:pt x="1341195" y="428599"/>
                </a:lnTo>
                <a:lnTo>
                  <a:pt x="1330388" y="421614"/>
                </a:lnTo>
                <a:lnTo>
                  <a:pt x="1319262" y="414629"/>
                </a:lnTo>
                <a:lnTo>
                  <a:pt x="1307184" y="407962"/>
                </a:lnTo>
                <a:lnTo>
                  <a:pt x="1294787" y="401294"/>
                </a:lnTo>
                <a:lnTo>
                  <a:pt x="1282073" y="395262"/>
                </a:lnTo>
                <a:lnTo>
                  <a:pt x="1268723" y="389229"/>
                </a:lnTo>
                <a:lnTo>
                  <a:pt x="1254737" y="383197"/>
                </a:lnTo>
                <a:lnTo>
                  <a:pt x="1240751" y="378117"/>
                </a:lnTo>
                <a:lnTo>
                  <a:pt x="1225812" y="372402"/>
                </a:lnTo>
                <a:lnTo>
                  <a:pt x="1207058" y="366369"/>
                </a:lnTo>
                <a:lnTo>
                  <a:pt x="1187986" y="360972"/>
                </a:lnTo>
                <a:lnTo>
                  <a:pt x="1168279" y="355574"/>
                </a:lnTo>
                <a:lnTo>
                  <a:pt x="1147936" y="351129"/>
                </a:lnTo>
                <a:lnTo>
                  <a:pt x="1127593" y="346684"/>
                </a:lnTo>
                <a:lnTo>
                  <a:pt x="1106614" y="343192"/>
                </a:lnTo>
                <a:lnTo>
                  <a:pt x="1085000" y="339699"/>
                </a:lnTo>
                <a:lnTo>
                  <a:pt x="1063385" y="337159"/>
                </a:lnTo>
                <a:lnTo>
                  <a:pt x="1063385" y="217144"/>
                </a:lnTo>
                <a:close/>
                <a:moveTo>
                  <a:pt x="972000" y="0"/>
                </a:moveTo>
                <a:cubicBezTo>
                  <a:pt x="1508821" y="0"/>
                  <a:pt x="1944000" y="435179"/>
                  <a:pt x="1944000" y="972000"/>
                </a:cubicBezTo>
                <a:cubicBezTo>
                  <a:pt x="1944000" y="1508821"/>
                  <a:pt x="1508821" y="1944000"/>
                  <a:pt x="972000" y="1944000"/>
                </a:cubicBezTo>
                <a:cubicBezTo>
                  <a:pt x="435179" y="1944000"/>
                  <a:pt x="0" y="1508821"/>
                  <a:pt x="0" y="972000"/>
                </a:cubicBezTo>
                <a:cubicBezTo>
                  <a:pt x="0" y="435179"/>
                  <a:pt x="435179" y="0"/>
                  <a:pt x="972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课题现状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90916" y="267886"/>
            <a:ext cx="2041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PRESENT SITUATION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768430"/>
      </p:ext>
    </p:extLst>
  </p:cSld>
  <p:clrMapOvr>
    <a:masterClrMapping/>
  </p:clrMapOvr>
  <p:transition spd="slow" advClick="0" advTm="0">
    <p:wip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2" presetClass="entr" presetSubtype="8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3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3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9" presetID="2" presetClass="entr" presetSubtype="2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3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6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3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0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52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5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5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3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9" dur="3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3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65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6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6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3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72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3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76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78" presetID="2" presetClass="entr" presetSubtype="8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8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3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3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9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91" presetID="2" presetClass="entr" presetSubtype="2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9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9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3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98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3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02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104" presetID="5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52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52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52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52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53" presetClass="entr" presetSubtype="52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4" grpId="0"/>
          <p:bldP spid="5" grpId="0"/>
          <p:bldP spid="6" grpId="0" animBg="1"/>
          <p:bldP spid="10" grpId="0" animBg="1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 animBg="1"/>
          <p:bldP spid="24" grpId="0"/>
          <p:bldP spid="25" grpId="0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4" grpId="0" animBg="1"/>
          <p:bldP spid="35" grpId="0"/>
          <p:bldP spid="3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3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3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3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6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3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0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5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3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9" dur="3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3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6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3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72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3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76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78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3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3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9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9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3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98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3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02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104" presetID="5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52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52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52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52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53" presetClass="entr" presetSubtype="52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4" grpId="0"/>
          <p:bldP spid="5" grpId="0"/>
          <p:bldP spid="6" grpId="0" animBg="1"/>
          <p:bldP spid="10" grpId="0" animBg="1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 animBg="1"/>
          <p:bldP spid="24" grpId="0"/>
          <p:bldP spid="25" grpId="0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4" grpId="0" animBg="1"/>
          <p:bldP spid="35" grpId="0"/>
          <p:bldP spid="36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发展情况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90916" y="267886"/>
            <a:ext cx="1577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DEVELOPMENT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381000" y="3038207"/>
            <a:ext cx="8439150" cy="0"/>
          </a:xfrm>
          <a:prstGeom prst="straightConnector1">
            <a:avLst/>
          </a:prstGeom>
          <a:ln w="57150">
            <a:solidFill>
              <a:srgbClr val="1A3F6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34"/>
          <p:cNvSpPr/>
          <p:nvPr/>
        </p:nvSpPr>
        <p:spPr>
          <a:xfrm>
            <a:off x="1460984" y="2265193"/>
            <a:ext cx="946956" cy="121783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43550" y="3870674"/>
            <a:ext cx="1200150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毕业论文，泛指专科毕业论文、本科毕业论文（学士学位毕业论文）、硕士研究生毕业论文（硕士学位论文）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457274" y="1013703"/>
            <a:ext cx="1171626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毕业论文，泛指专科毕业论文、本科毕业论文（学士学位毕业论文）、硕士研究生毕业论文（硕士学位论文）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743700" y="1130146"/>
            <a:ext cx="12573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毕业论文，泛指专科毕业论文、本科毕业论文（学士学位毕业论文）、硕士研究生毕业论文（硕士学位论文）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162425" y="1034896"/>
            <a:ext cx="1123950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毕业论文，泛指专科毕业论文、本科毕业论文（学士学位毕业论文）、硕士研究生毕业论文（硕士学位论文）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775190" y="3880585"/>
            <a:ext cx="1130060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毕业论文，泛指专科毕业论文、本科毕业论文（学士学位毕业论文）、硕士研究生毕业论文（硕士学位论文）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椭圆 34"/>
          <p:cNvSpPr/>
          <p:nvPr/>
        </p:nvSpPr>
        <p:spPr>
          <a:xfrm>
            <a:off x="4269296" y="2283718"/>
            <a:ext cx="946956" cy="121783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椭圆 34"/>
          <p:cNvSpPr/>
          <p:nvPr/>
        </p:nvSpPr>
        <p:spPr>
          <a:xfrm>
            <a:off x="6944444" y="2256887"/>
            <a:ext cx="946956" cy="121783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 rot="10800000">
            <a:off x="5611157" y="2499742"/>
            <a:ext cx="1045255" cy="1358028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5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 rot="10800000">
            <a:off x="2802845" y="2522556"/>
            <a:ext cx="1045255" cy="1358028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2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5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1460984" y="2715766"/>
            <a:ext cx="946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2008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一月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890163" y="2715766"/>
            <a:ext cx="946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2009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一月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264289" y="2715766"/>
            <a:ext cx="946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一月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683096" y="2715766"/>
            <a:ext cx="946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一月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944444" y="2715766"/>
            <a:ext cx="946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201X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</a:p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一月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8731540"/>
      </p:ext>
    </p:extLst>
  </p:cSld>
  <p:clrMapOvr>
    <a:masterClrMapping/>
  </p:clrMapOvr>
  <p:transition spd="slow" advTm="0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0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0" presetID="2" presetClass="entr" presetSubtype="8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4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50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5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5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5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60" presetID="2" presetClass="entr" presetSubtype="8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6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63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6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70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2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73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7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600"/>
                                </p:stCondLst>
                                <p:childTnLst>
                                  <p:par>
                                    <p:cTn id="8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7100"/>
                                </p:stCondLst>
                                <p:childTnLst>
                                  <p:par>
                                    <p:cTn id="10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3" dur="20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63" grpId="0"/>
          <p:bldP spid="43" grpId="0" animBg="1"/>
          <p:bldP spid="44" grpId="0"/>
          <p:bldP spid="45" grpId="0"/>
          <p:bldP spid="47" grpId="0"/>
          <p:bldP spid="64" grpId="0"/>
          <p:bldP spid="65" grpId="0"/>
          <p:bldP spid="66" grpId="0" animBg="1"/>
          <p:bldP spid="67" grpId="0" animBg="1"/>
          <p:bldP spid="74" grpId="0"/>
          <p:bldP spid="75" grpId="0"/>
          <p:bldP spid="76" grpId="0"/>
          <p:bldP spid="77" grpId="0"/>
          <p:bldP spid="7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4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5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5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6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6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7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7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600"/>
                                </p:stCondLst>
                                <p:childTnLst>
                                  <p:par>
                                    <p:cTn id="8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7100"/>
                                </p:stCondLst>
                                <p:childTnLst>
                                  <p:par>
                                    <p:cTn id="10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3" dur="20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63" grpId="0"/>
          <p:bldP spid="43" grpId="0" animBg="1"/>
          <p:bldP spid="44" grpId="0"/>
          <p:bldP spid="45" grpId="0"/>
          <p:bldP spid="47" grpId="0"/>
          <p:bldP spid="64" grpId="0"/>
          <p:bldP spid="65" grpId="0"/>
          <p:bldP spid="66" grpId="0" animBg="1"/>
          <p:bldP spid="67" grpId="0" animBg="1"/>
          <p:bldP spid="74" grpId="0"/>
          <p:bldP spid="75" grpId="0"/>
          <p:bldP spid="76" grpId="0"/>
          <p:bldP spid="77" grpId="0"/>
          <p:bldP spid="78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5936" y="1773787"/>
            <a:ext cx="4145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方正兰亭细黑_GBK" pitchFamily="2" charset="-122"/>
                <a:ea typeface="方正兰亭细黑_GBK" pitchFamily="2" charset="-122"/>
              </a:rPr>
              <a:t>研究思路及过程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61912" y="2896649"/>
            <a:ext cx="11019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第三部分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62782" y="1446400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KSO_Shape"/>
            <p:cNvSpPr>
              <a:spLocks/>
            </p:cNvSpPr>
            <p:nvPr/>
          </p:nvSpPr>
          <p:spPr bwMode="auto">
            <a:xfrm>
              <a:off x="2563246" y="1776063"/>
              <a:ext cx="713918" cy="706777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434963" y="25439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研究思路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34963" y="29905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研究过程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18928" y="2591192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RESEARCH IDEAS</a:t>
            </a:r>
            <a:endParaRPr lang="zh-CN" altLang="en-US" sz="12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18928" y="3038960"/>
            <a:ext cx="1572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RESEARCH PROCESS</a:t>
            </a:r>
            <a:endParaRPr lang="zh-CN" altLang="en-US" sz="12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141075" y="2571446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141075" y="3008809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01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/>
      <p:bldP spid="15" grpId="0"/>
      <p:bldP spid="18" grpId="0"/>
      <p:bldP spid="19" grpId="0"/>
      <p:bldP spid="20" grpId="0"/>
      <p:bldP spid="21" grpId="0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研究思路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90916" y="267886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RESEARCH IDEAS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04733" y="3579862"/>
            <a:ext cx="1409353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点击输入简要文字内容，文字内容需概括精炼，不用多余的文字修饰，言简意赅的说明分项内容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12509" y="3579862"/>
            <a:ext cx="1409353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点击输入简要文字内容，文字内容需概括精炼，不用多余的文字修饰，言简意赅的说明分项内容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07111" y="3587827"/>
            <a:ext cx="1409353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点击输入简要文字内容，文字内容需概括精炼，不用多余的文字修饰，言简意赅的说明分项内容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70379" y="3587827"/>
            <a:ext cx="1409353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点击输入简要文字内容，文字内容需概括精炼，不用多余的文字修饰，言简意赅的说明分项内容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</a:p>
        </p:txBody>
      </p:sp>
      <p:sp>
        <p:nvSpPr>
          <p:cNvPr id="31" name="燕尾形箭头 30"/>
          <p:cNvSpPr/>
          <p:nvPr/>
        </p:nvSpPr>
        <p:spPr>
          <a:xfrm>
            <a:off x="467544" y="2427734"/>
            <a:ext cx="8208912" cy="228600"/>
          </a:xfrm>
          <a:prstGeom prst="notchedRightArrow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783076" y="1635646"/>
            <a:ext cx="1697385" cy="1697385"/>
            <a:chOff x="1278794" y="3334906"/>
            <a:chExt cx="914014" cy="914014"/>
          </a:xfrm>
        </p:grpSpPr>
        <p:grpSp>
          <p:nvGrpSpPr>
            <p:cNvPr id="33" name="组合 32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5" name="同心圆 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529730" y="3742514"/>
              <a:ext cx="410188" cy="174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500" b="1" dirty="0" smtClean="0">
                  <a:latin typeface="微软雅黑" pitchFamily="34" charset="-122"/>
                  <a:ea typeface="微软雅黑" pitchFamily="34" charset="-122"/>
                </a:rPr>
                <a:t>思路一</a:t>
              </a:r>
              <a:endParaRPr lang="zh-CN" altLang="en-US" sz="15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746134" y="1639356"/>
            <a:ext cx="1697385" cy="1697385"/>
            <a:chOff x="1278794" y="3334906"/>
            <a:chExt cx="914014" cy="914014"/>
          </a:xfrm>
        </p:grpSpPr>
        <p:grpSp>
          <p:nvGrpSpPr>
            <p:cNvPr id="38" name="组合 37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0" name="同心圆 3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1529731" y="3740516"/>
              <a:ext cx="410188" cy="174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500" b="1" dirty="0" smtClean="0">
                  <a:latin typeface="微软雅黑" pitchFamily="34" charset="-122"/>
                  <a:ea typeface="微软雅黑" pitchFamily="34" charset="-122"/>
                </a:rPr>
                <a:t>思路二</a:t>
              </a:r>
              <a:endParaRPr lang="zh-CN" altLang="en-US" sz="15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688516" y="1635646"/>
            <a:ext cx="1697385" cy="1697385"/>
            <a:chOff x="1278794" y="3334906"/>
            <a:chExt cx="914014" cy="914014"/>
          </a:xfrm>
        </p:grpSpPr>
        <p:grpSp>
          <p:nvGrpSpPr>
            <p:cNvPr id="48" name="组合 47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0" name="同心圆 4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1529731" y="3742514"/>
              <a:ext cx="410188" cy="174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500" b="1" dirty="0" smtClean="0">
                  <a:latin typeface="微软雅黑" pitchFamily="34" charset="-122"/>
                  <a:ea typeface="微软雅黑" pitchFamily="34" charset="-122"/>
                </a:rPr>
                <a:t>思路三</a:t>
              </a:r>
              <a:endParaRPr lang="zh-CN" altLang="en-US" sz="15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619031" y="1642521"/>
            <a:ext cx="1697385" cy="1697385"/>
            <a:chOff x="1278794" y="3334906"/>
            <a:chExt cx="914014" cy="914014"/>
          </a:xfrm>
        </p:grpSpPr>
        <p:grpSp>
          <p:nvGrpSpPr>
            <p:cNvPr id="53" name="组合 52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5" name="同心圆 5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529731" y="3738812"/>
              <a:ext cx="410188" cy="174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500" b="1" dirty="0" smtClean="0">
                  <a:latin typeface="微软雅黑" pitchFamily="34" charset="-122"/>
                  <a:ea typeface="微软雅黑" pitchFamily="34" charset="-122"/>
                </a:rPr>
                <a:t>思路四</a:t>
              </a:r>
              <a:endParaRPr lang="zh-CN" altLang="en-US" sz="15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7" name="椭圆 56"/>
          <p:cNvSpPr/>
          <p:nvPr/>
        </p:nvSpPr>
        <p:spPr>
          <a:xfrm>
            <a:off x="824277" y="1491630"/>
            <a:ext cx="645364" cy="645364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/>
          </a:p>
        </p:txBody>
      </p:sp>
      <p:sp>
        <p:nvSpPr>
          <p:cNvPr id="58" name="椭圆 57"/>
          <p:cNvSpPr/>
          <p:nvPr/>
        </p:nvSpPr>
        <p:spPr>
          <a:xfrm>
            <a:off x="2783180" y="1491630"/>
            <a:ext cx="645364" cy="645364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/>
          </a:p>
        </p:txBody>
      </p:sp>
      <p:sp>
        <p:nvSpPr>
          <p:cNvPr id="59" name="椭圆 58"/>
          <p:cNvSpPr/>
          <p:nvPr/>
        </p:nvSpPr>
        <p:spPr>
          <a:xfrm>
            <a:off x="4760524" y="1498175"/>
            <a:ext cx="645364" cy="645364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/>
          </a:p>
        </p:txBody>
      </p:sp>
      <p:sp>
        <p:nvSpPr>
          <p:cNvPr id="60" name="椭圆 59"/>
          <p:cNvSpPr/>
          <p:nvPr/>
        </p:nvSpPr>
        <p:spPr>
          <a:xfrm>
            <a:off x="6707078" y="1498175"/>
            <a:ext cx="645364" cy="645364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/>
          </a:p>
        </p:txBody>
      </p:sp>
      <p:sp>
        <p:nvSpPr>
          <p:cNvPr id="61" name="Freeform 34"/>
          <p:cNvSpPr>
            <a:spLocks noEditPoints="1"/>
          </p:cNvSpPr>
          <p:nvPr/>
        </p:nvSpPr>
        <p:spPr bwMode="auto">
          <a:xfrm>
            <a:off x="1000830" y="1642521"/>
            <a:ext cx="334257" cy="343054"/>
          </a:xfrm>
          <a:custGeom>
            <a:avLst/>
            <a:gdLst>
              <a:gd name="T0" fmla="*/ 261 w 447"/>
              <a:gd name="T1" fmla="*/ 25 h 460"/>
              <a:gd name="T2" fmla="*/ 286 w 447"/>
              <a:gd name="T3" fmla="*/ 99 h 460"/>
              <a:gd name="T4" fmla="*/ 310 w 447"/>
              <a:gd name="T5" fmla="*/ 25 h 460"/>
              <a:gd name="T6" fmla="*/ 124 w 447"/>
              <a:gd name="T7" fmla="*/ 3 h 460"/>
              <a:gd name="T8" fmla="*/ 100 w 447"/>
              <a:gd name="T9" fmla="*/ 28 h 460"/>
              <a:gd name="T10" fmla="*/ 125 w 447"/>
              <a:gd name="T11" fmla="*/ 103 h 460"/>
              <a:gd name="T12" fmla="*/ 149 w 447"/>
              <a:gd name="T13" fmla="*/ 28 h 460"/>
              <a:gd name="T14" fmla="*/ 31 w 447"/>
              <a:gd name="T15" fmla="*/ 70 h 460"/>
              <a:gd name="T16" fmla="*/ 7 w 447"/>
              <a:gd name="T17" fmla="*/ 82 h 460"/>
              <a:gd name="T18" fmla="*/ 0 w 447"/>
              <a:gd name="T19" fmla="*/ 401 h 460"/>
              <a:gd name="T20" fmla="*/ 31 w 447"/>
              <a:gd name="T21" fmla="*/ 436 h 460"/>
              <a:gd name="T22" fmla="*/ 237 w 447"/>
              <a:gd name="T23" fmla="*/ 397 h 460"/>
              <a:gd name="T24" fmla="*/ 153 w 447"/>
              <a:gd name="T25" fmla="*/ 302 h 460"/>
              <a:gd name="T26" fmla="*/ 241 w 447"/>
              <a:gd name="T27" fmla="*/ 314 h 460"/>
              <a:gd name="T28" fmla="*/ 265 w 447"/>
              <a:gd name="T29" fmla="*/ 278 h 460"/>
              <a:gd name="T30" fmla="*/ 359 w 447"/>
              <a:gd name="T31" fmla="*/ 174 h 460"/>
              <a:gd name="T32" fmla="*/ 399 w 447"/>
              <a:gd name="T33" fmla="*/ 267 h 460"/>
              <a:gd name="T34" fmla="*/ 392 w 447"/>
              <a:gd name="T35" fmla="*/ 82 h 460"/>
              <a:gd name="T36" fmla="*/ 325 w 447"/>
              <a:gd name="T37" fmla="*/ 70 h 460"/>
              <a:gd name="T38" fmla="*/ 313 w 447"/>
              <a:gd name="T39" fmla="*/ 108 h 460"/>
              <a:gd name="T40" fmla="*/ 256 w 447"/>
              <a:gd name="T41" fmla="*/ 108 h 460"/>
              <a:gd name="T42" fmla="*/ 245 w 447"/>
              <a:gd name="T43" fmla="*/ 70 h 460"/>
              <a:gd name="T44" fmla="*/ 165 w 447"/>
              <a:gd name="T45" fmla="*/ 91 h 460"/>
              <a:gd name="T46" fmla="*/ 125 w 447"/>
              <a:gd name="T47" fmla="*/ 115 h 460"/>
              <a:gd name="T48" fmla="*/ 85 w 447"/>
              <a:gd name="T49" fmla="*/ 91 h 460"/>
              <a:gd name="T50" fmla="*/ 31 w 447"/>
              <a:gd name="T51" fmla="*/ 70 h 460"/>
              <a:gd name="T52" fmla="*/ 40 w 447"/>
              <a:gd name="T53" fmla="*/ 174 h 460"/>
              <a:gd name="T54" fmla="*/ 129 w 447"/>
              <a:gd name="T55" fmla="*/ 278 h 460"/>
              <a:gd name="T56" fmla="*/ 40 w 447"/>
              <a:gd name="T57" fmla="*/ 174 h 460"/>
              <a:gd name="T58" fmla="*/ 153 w 447"/>
              <a:gd name="T59" fmla="*/ 174 h 460"/>
              <a:gd name="T60" fmla="*/ 241 w 447"/>
              <a:gd name="T61" fmla="*/ 278 h 460"/>
              <a:gd name="T62" fmla="*/ 153 w 447"/>
              <a:gd name="T63" fmla="*/ 174 h 460"/>
              <a:gd name="T64" fmla="*/ 352 w 447"/>
              <a:gd name="T65" fmla="*/ 281 h 460"/>
              <a:gd name="T66" fmla="*/ 357 w 447"/>
              <a:gd name="T67" fmla="*/ 460 h 460"/>
              <a:gd name="T68" fmla="*/ 357 w 447"/>
              <a:gd name="T69" fmla="*/ 281 h 460"/>
              <a:gd name="T70" fmla="*/ 40 w 447"/>
              <a:gd name="T71" fmla="*/ 302 h 460"/>
              <a:gd name="T72" fmla="*/ 129 w 447"/>
              <a:gd name="T73" fmla="*/ 302 h 460"/>
              <a:gd name="T74" fmla="*/ 40 w 447"/>
              <a:gd name="T75" fmla="*/ 397 h 460"/>
              <a:gd name="T76" fmla="*/ 319 w 447"/>
              <a:gd name="T77" fmla="*/ 316 h 460"/>
              <a:gd name="T78" fmla="*/ 414 w 447"/>
              <a:gd name="T79" fmla="*/ 316 h 460"/>
              <a:gd name="T80" fmla="*/ 364 w 447"/>
              <a:gd name="T81" fmla="*/ 432 h 460"/>
              <a:gd name="T82" fmla="*/ 371 w 447"/>
              <a:gd name="T83" fmla="*/ 345 h 460"/>
              <a:gd name="T84" fmla="*/ 352 w 447"/>
              <a:gd name="T85" fmla="*/ 345 h 460"/>
              <a:gd name="T86" fmla="*/ 316 w 447"/>
              <a:gd name="T87" fmla="*/ 346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47" h="460">
                <a:moveTo>
                  <a:pt x="285" y="0"/>
                </a:moveTo>
                <a:cubicBezTo>
                  <a:pt x="272" y="0"/>
                  <a:pt x="261" y="12"/>
                  <a:pt x="261" y="25"/>
                </a:cubicBezTo>
                <a:lnTo>
                  <a:pt x="261" y="75"/>
                </a:lnTo>
                <a:cubicBezTo>
                  <a:pt x="261" y="88"/>
                  <a:pt x="273" y="99"/>
                  <a:pt x="286" y="99"/>
                </a:cubicBezTo>
                <a:cubicBezTo>
                  <a:pt x="298" y="99"/>
                  <a:pt x="310" y="88"/>
                  <a:pt x="310" y="75"/>
                </a:cubicBezTo>
                <a:lnTo>
                  <a:pt x="310" y="25"/>
                </a:lnTo>
                <a:cubicBezTo>
                  <a:pt x="310" y="12"/>
                  <a:pt x="298" y="0"/>
                  <a:pt x="285" y="0"/>
                </a:cubicBezTo>
                <a:close/>
                <a:moveTo>
                  <a:pt x="124" y="3"/>
                </a:moveTo>
                <a:lnTo>
                  <a:pt x="124" y="3"/>
                </a:lnTo>
                <a:cubicBezTo>
                  <a:pt x="111" y="3"/>
                  <a:pt x="100" y="15"/>
                  <a:pt x="100" y="28"/>
                </a:cubicBezTo>
                <a:lnTo>
                  <a:pt x="100" y="78"/>
                </a:lnTo>
                <a:cubicBezTo>
                  <a:pt x="100" y="91"/>
                  <a:pt x="112" y="103"/>
                  <a:pt x="125" y="103"/>
                </a:cubicBezTo>
                <a:cubicBezTo>
                  <a:pt x="138" y="103"/>
                  <a:pt x="149" y="91"/>
                  <a:pt x="149" y="78"/>
                </a:cubicBezTo>
                <a:lnTo>
                  <a:pt x="149" y="28"/>
                </a:lnTo>
                <a:cubicBezTo>
                  <a:pt x="150" y="15"/>
                  <a:pt x="138" y="3"/>
                  <a:pt x="124" y="3"/>
                </a:cubicBezTo>
                <a:close/>
                <a:moveTo>
                  <a:pt x="31" y="70"/>
                </a:moveTo>
                <a:lnTo>
                  <a:pt x="31" y="70"/>
                </a:lnTo>
                <a:cubicBezTo>
                  <a:pt x="21" y="70"/>
                  <a:pt x="13" y="75"/>
                  <a:pt x="7" y="82"/>
                </a:cubicBezTo>
                <a:cubicBezTo>
                  <a:pt x="2" y="89"/>
                  <a:pt x="0" y="97"/>
                  <a:pt x="0" y="105"/>
                </a:cubicBezTo>
                <a:lnTo>
                  <a:pt x="0" y="401"/>
                </a:lnTo>
                <a:cubicBezTo>
                  <a:pt x="0" y="410"/>
                  <a:pt x="2" y="418"/>
                  <a:pt x="7" y="424"/>
                </a:cubicBezTo>
                <a:cubicBezTo>
                  <a:pt x="13" y="431"/>
                  <a:pt x="21" y="436"/>
                  <a:pt x="31" y="436"/>
                </a:cubicBezTo>
                <a:lnTo>
                  <a:pt x="262" y="436"/>
                </a:lnTo>
                <a:cubicBezTo>
                  <a:pt x="251" y="425"/>
                  <a:pt x="243" y="412"/>
                  <a:pt x="237" y="397"/>
                </a:cubicBezTo>
                <a:lnTo>
                  <a:pt x="153" y="397"/>
                </a:lnTo>
                <a:lnTo>
                  <a:pt x="153" y="302"/>
                </a:lnTo>
                <a:lnTo>
                  <a:pt x="241" y="302"/>
                </a:lnTo>
                <a:lnTo>
                  <a:pt x="241" y="314"/>
                </a:lnTo>
                <a:cubicBezTo>
                  <a:pt x="247" y="301"/>
                  <a:pt x="256" y="288"/>
                  <a:pt x="267" y="278"/>
                </a:cubicBezTo>
                <a:lnTo>
                  <a:pt x="265" y="278"/>
                </a:lnTo>
                <a:lnTo>
                  <a:pt x="265" y="174"/>
                </a:lnTo>
                <a:lnTo>
                  <a:pt x="359" y="174"/>
                </a:lnTo>
                <a:lnTo>
                  <a:pt x="359" y="251"/>
                </a:lnTo>
                <a:cubicBezTo>
                  <a:pt x="374" y="254"/>
                  <a:pt x="387" y="259"/>
                  <a:pt x="399" y="267"/>
                </a:cubicBezTo>
                <a:lnTo>
                  <a:pt x="399" y="105"/>
                </a:lnTo>
                <a:cubicBezTo>
                  <a:pt x="399" y="97"/>
                  <a:pt x="397" y="89"/>
                  <a:pt x="392" y="82"/>
                </a:cubicBezTo>
                <a:cubicBezTo>
                  <a:pt x="386" y="75"/>
                  <a:pt x="377" y="70"/>
                  <a:pt x="367" y="70"/>
                </a:cubicBezTo>
                <a:lnTo>
                  <a:pt x="325" y="70"/>
                </a:lnTo>
                <a:lnTo>
                  <a:pt x="325" y="91"/>
                </a:lnTo>
                <a:cubicBezTo>
                  <a:pt x="325" y="97"/>
                  <a:pt x="321" y="103"/>
                  <a:pt x="313" y="108"/>
                </a:cubicBezTo>
                <a:cubicBezTo>
                  <a:pt x="306" y="112"/>
                  <a:pt x="295" y="115"/>
                  <a:pt x="285" y="115"/>
                </a:cubicBezTo>
                <a:cubicBezTo>
                  <a:pt x="274" y="115"/>
                  <a:pt x="264" y="112"/>
                  <a:pt x="256" y="108"/>
                </a:cubicBezTo>
                <a:cubicBezTo>
                  <a:pt x="249" y="103"/>
                  <a:pt x="245" y="97"/>
                  <a:pt x="245" y="91"/>
                </a:cubicBezTo>
                <a:lnTo>
                  <a:pt x="245" y="70"/>
                </a:lnTo>
                <a:lnTo>
                  <a:pt x="165" y="70"/>
                </a:lnTo>
                <a:lnTo>
                  <a:pt x="165" y="91"/>
                </a:lnTo>
                <a:cubicBezTo>
                  <a:pt x="165" y="97"/>
                  <a:pt x="161" y="103"/>
                  <a:pt x="153" y="108"/>
                </a:cubicBezTo>
                <a:cubicBezTo>
                  <a:pt x="146" y="112"/>
                  <a:pt x="135" y="115"/>
                  <a:pt x="125" y="115"/>
                </a:cubicBezTo>
                <a:cubicBezTo>
                  <a:pt x="114" y="115"/>
                  <a:pt x="104" y="112"/>
                  <a:pt x="96" y="108"/>
                </a:cubicBezTo>
                <a:cubicBezTo>
                  <a:pt x="89" y="103"/>
                  <a:pt x="85" y="97"/>
                  <a:pt x="85" y="91"/>
                </a:cubicBezTo>
                <a:lnTo>
                  <a:pt x="85" y="70"/>
                </a:lnTo>
                <a:lnTo>
                  <a:pt x="31" y="70"/>
                </a:lnTo>
                <a:close/>
                <a:moveTo>
                  <a:pt x="40" y="174"/>
                </a:moveTo>
                <a:lnTo>
                  <a:pt x="40" y="174"/>
                </a:lnTo>
                <a:lnTo>
                  <a:pt x="129" y="174"/>
                </a:lnTo>
                <a:lnTo>
                  <a:pt x="129" y="278"/>
                </a:lnTo>
                <a:lnTo>
                  <a:pt x="40" y="278"/>
                </a:lnTo>
                <a:lnTo>
                  <a:pt x="40" y="174"/>
                </a:lnTo>
                <a:close/>
                <a:moveTo>
                  <a:pt x="153" y="174"/>
                </a:moveTo>
                <a:lnTo>
                  <a:pt x="153" y="174"/>
                </a:lnTo>
                <a:lnTo>
                  <a:pt x="241" y="174"/>
                </a:lnTo>
                <a:lnTo>
                  <a:pt x="241" y="278"/>
                </a:lnTo>
                <a:lnTo>
                  <a:pt x="153" y="278"/>
                </a:lnTo>
                <a:lnTo>
                  <a:pt x="153" y="174"/>
                </a:lnTo>
                <a:close/>
                <a:moveTo>
                  <a:pt x="352" y="281"/>
                </a:moveTo>
                <a:lnTo>
                  <a:pt x="352" y="281"/>
                </a:lnTo>
                <a:cubicBezTo>
                  <a:pt x="305" y="283"/>
                  <a:pt x="267" y="322"/>
                  <a:pt x="267" y="370"/>
                </a:cubicBezTo>
                <a:cubicBezTo>
                  <a:pt x="267" y="420"/>
                  <a:pt x="307" y="460"/>
                  <a:pt x="357" y="460"/>
                </a:cubicBezTo>
                <a:cubicBezTo>
                  <a:pt x="407" y="460"/>
                  <a:pt x="447" y="420"/>
                  <a:pt x="447" y="370"/>
                </a:cubicBezTo>
                <a:cubicBezTo>
                  <a:pt x="447" y="321"/>
                  <a:pt x="407" y="281"/>
                  <a:pt x="357" y="281"/>
                </a:cubicBezTo>
                <a:cubicBezTo>
                  <a:pt x="355" y="281"/>
                  <a:pt x="354" y="281"/>
                  <a:pt x="352" y="281"/>
                </a:cubicBezTo>
                <a:close/>
                <a:moveTo>
                  <a:pt x="40" y="302"/>
                </a:moveTo>
                <a:lnTo>
                  <a:pt x="40" y="302"/>
                </a:lnTo>
                <a:lnTo>
                  <a:pt x="129" y="302"/>
                </a:lnTo>
                <a:lnTo>
                  <a:pt x="129" y="397"/>
                </a:lnTo>
                <a:lnTo>
                  <a:pt x="40" y="397"/>
                </a:lnTo>
                <a:lnTo>
                  <a:pt x="40" y="302"/>
                </a:lnTo>
                <a:close/>
                <a:moveTo>
                  <a:pt x="319" y="316"/>
                </a:moveTo>
                <a:lnTo>
                  <a:pt x="319" y="316"/>
                </a:lnTo>
                <a:lnTo>
                  <a:pt x="414" y="316"/>
                </a:lnTo>
                <a:lnTo>
                  <a:pt x="414" y="330"/>
                </a:lnTo>
                <a:lnTo>
                  <a:pt x="364" y="432"/>
                </a:lnTo>
                <a:lnTo>
                  <a:pt x="329" y="432"/>
                </a:lnTo>
                <a:lnTo>
                  <a:pt x="371" y="345"/>
                </a:lnTo>
                <a:cubicBezTo>
                  <a:pt x="371" y="345"/>
                  <a:pt x="365" y="345"/>
                  <a:pt x="362" y="345"/>
                </a:cubicBezTo>
                <a:cubicBezTo>
                  <a:pt x="359" y="345"/>
                  <a:pt x="355" y="345"/>
                  <a:pt x="352" y="345"/>
                </a:cubicBezTo>
                <a:cubicBezTo>
                  <a:pt x="348" y="345"/>
                  <a:pt x="345" y="345"/>
                  <a:pt x="341" y="345"/>
                </a:cubicBezTo>
                <a:cubicBezTo>
                  <a:pt x="334" y="346"/>
                  <a:pt x="325" y="346"/>
                  <a:pt x="316" y="346"/>
                </a:cubicBezTo>
                <a:lnTo>
                  <a:pt x="319" y="3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500"/>
          </a:p>
        </p:txBody>
      </p:sp>
      <p:sp>
        <p:nvSpPr>
          <p:cNvPr id="62" name="Freeform 26"/>
          <p:cNvSpPr>
            <a:spLocks noEditPoints="1"/>
          </p:cNvSpPr>
          <p:nvPr/>
        </p:nvSpPr>
        <p:spPr bwMode="auto">
          <a:xfrm>
            <a:off x="2952968" y="1663271"/>
            <a:ext cx="305788" cy="302082"/>
          </a:xfrm>
          <a:custGeom>
            <a:avLst/>
            <a:gdLst>
              <a:gd name="T0" fmla="*/ 351 w 389"/>
              <a:gd name="T1" fmla="*/ 332 h 385"/>
              <a:gd name="T2" fmla="*/ 311 w 389"/>
              <a:gd name="T3" fmla="*/ 332 h 385"/>
              <a:gd name="T4" fmla="*/ 255 w 389"/>
              <a:gd name="T5" fmla="*/ 224 h 385"/>
              <a:gd name="T6" fmla="*/ 249 w 389"/>
              <a:gd name="T7" fmla="*/ 245 h 385"/>
              <a:gd name="T8" fmla="*/ 218 w 389"/>
              <a:gd name="T9" fmla="*/ 269 h 385"/>
              <a:gd name="T10" fmla="*/ 319 w 389"/>
              <a:gd name="T11" fmla="*/ 380 h 385"/>
              <a:gd name="T12" fmla="*/ 384 w 389"/>
              <a:gd name="T13" fmla="*/ 337 h 385"/>
              <a:gd name="T14" fmla="*/ 336 w 389"/>
              <a:gd name="T15" fmla="*/ 287 h 385"/>
              <a:gd name="T16" fmla="*/ 265 w 389"/>
              <a:gd name="T17" fmla="*/ 229 h 385"/>
              <a:gd name="T18" fmla="*/ 140 w 389"/>
              <a:gd name="T19" fmla="*/ 137 h 385"/>
              <a:gd name="T20" fmla="*/ 162 w 389"/>
              <a:gd name="T21" fmla="*/ 131 h 385"/>
              <a:gd name="T22" fmla="*/ 167 w 389"/>
              <a:gd name="T23" fmla="*/ 110 h 385"/>
              <a:gd name="T24" fmla="*/ 172 w 389"/>
              <a:gd name="T25" fmla="*/ 90 h 385"/>
              <a:gd name="T26" fmla="*/ 75 w 389"/>
              <a:gd name="T27" fmla="*/ 9 h 385"/>
              <a:gd name="T28" fmla="*/ 61 w 389"/>
              <a:gd name="T29" fmla="*/ 109 h 385"/>
              <a:gd name="T30" fmla="*/ 0 w 389"/>
              <a:gd name="T31" fmla="*/ 84 h 385"/>
              <a:gd name="T32" fmla="*/ 115 w 389"/>
              <a:gd name="T33" fmla="*/ 166 h 385"/>
              <a:gd name="T34" fmla="*/ 130 w 389"/>
              <a:gd name="T35" fmla="*/ 147 h 385"/>
              <a:gd name="T36" fmla="*/ 375 w 389"/>
              <a:gd name="T37" fmla="*/ 37 h 385"/>
              <a:gd name="T38" fmla="*/ 322 w 389"/>
              <a:gd name="T39" fmla="*/ 0 h 385"/>
              <a:gd name="T40" fmla="*/ 183 w 389"/>
              <a:gd name="T41" fmla="*/ 125 h 385"/>
              <a:gd name="T42" fmla="*/ 163 w 389"/>
              <a:gd name="T43" fmla="*/ 154 h 385"/>
              <a:gd name="T44" fmla="*/ 146 w 389"/>
              <a:gd name="T45" fmla="*/ 162 h 385"/>
              <a:gd name="T46" fmla="*/ 147 w 389"/>
              <a:gd name="T47" fmla="*/ 215 h 385"/>
              <a:gd name="T48" fmla="*/ 34 w 389"/>
              <a:gd name="T49" fmla="*/ 313 h 385"/>
              <a:gd name="T50" fmla="*/ 22 w 389"/>
              <a:gd name="T51" fmla="*/ 385 h 385"/>
              <a:gd name="T52" fmla="*/ 80 w 389"/>
              <a:gd name="T53" fmla="*/ 327 h 385"/>
              <a:gd name="T54" fmla="*/ 172 w 389"/>
              <a:gd name="T55" fmla="*/ 240 h 385"/>
              <a:gd name="T56" fmla="*/ 224 w 389"/>
              <a:gd name="T57" fmla="*/ 240 h 385"/>
              <a:gd name="T58" fmla="*/ 238 w 389"/>
              <a:gd name="T59" fmla="*/ 208 h 385"/>
              <a:gd name="T60" fmla="*/ 261 w 389"/>
              <a:gd name="T61" fmla="*/ 203 h 385"/>
              <a:gd name="T62" fmla="*/ 375 w 389"/>
              <a:gd name="T63" fmla="*/ 37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9" h="385">
                <a:moveTo>
                  <a:pt x="331" y="312"/>
                </a:moveTo>
                <a:cubicBezTo>
                  <a:pt x="342" y="312"/>
                  <a:pt x="351" y="321"/>
                  <a:pt x="351" y="332"/>
                </a:cubicBezTo>
                <a:cubicBezTo>
                  <a:pt x="351" y="343"/>
                  <a:pt x="342" y="352"/>
                  <a:pt x="331" y="352"/>
                </a:cubicBezTo>
                <a:cubicBezTo>
                  <a:pt x="320" y="352"/>
                  <a:pt x="311" y="343"/>
                  <a:pt x="311" y="332"/>
                </a:cubicBezTo>
                <a:cubicBezTo>
                  <a:pt x="311" y="321"/>
                  <a:pt x="320" y="312"/>
                  <a:pt x="331" y="312"/>
                </a:cubicBezTo>
                <a:close/>
                <a:moveTo>
                  <a:pt x="255" y="224"/>
                </a:moveTo>
                <a:lnTo>
                  <a:pt x="260" y="234"/>
                </a:lnTo>
                <a:lnTo>
                  <a:pt x="249" y="245"/>
                </a:lnTo>
                <a:lnTo>
                  <a:pt x="239" y="255"/>
                </a:lnTo>
                <a:cubicBezTo>
                  <a:pt x="233" y="261"/>
                  <a:pt x="226" y="266"/>
                  <a:pt x="218" y="269"/>
                </a:cubicBezTo>
                <a:lnTo>
                  <a:pt x="286" y="337"/>
                </a:lnTo>
                <a:lnTo>
                  <a:pt x="319" y="380"/>
                </a:lnTo>
                <a:lnTo>
                  <a:pt x="336" y="385"/>
                </a:lnTo>
                <a:lnTo>
                  <a:pt x="384" y="337"/>
                </a:lnTo>
                <a:lnTo>
                  <a:pt x="379" y="319"/>
                </a:lnTo>
                <a:lnTo>
                  <a:pt x="336" y="287"/>
                </a:lnTo>
                <a:lnTo>
                  <a:pt x="271" y="223"/>
                </a:lnTo>
                <a:lnTo>
                  <a:pt x="265" y="229"/>
                </a:lnTo>
                <a:lnTo>
                  <a:pt x="255" y="224"/>
                </a:lnTo>
                <a:close/>
                <a:moveTo>
                  <a:pt x="140" y="137"/>
                </a:moveTo>
                <a:lnTo>
                  <a:pt x="151" y="126"/>
                </a:lnTo>
                <a:lnTo>
                  <a:pt x="162" y="131"/>
                </a:lnTo>
                <a:lnTo>
                  <a:pt x="156" y="121"/>
                </a:lnTo>
                <a:lnTo>
                  <a:pt x="167" y="110"/>
                </a:lnTo>
                <a:lnTo>
                  <a:pt x="168" y="109"/>
                </a:lnTo>
                <a:cubicBezTo>
                  <a:pt x="171" y="102"/>
                  <a:pt x="172" y="96"/>
                  <a:pt x="172" y="90"/>
                </a:cubicBezTo>
                <a:cubicBezTo>
                  <a:pt x="172" y="44"/>
                  <a:pt x="129" y="0"/>
                  <a:pt x="83" y="1"/>
                </a:cubicBezTo>
                <a:cubicBezTo>
                  <a:pt x="83" y="1"/>
                  <a:pt x="78" y="6"/>
                  <a:pt x="75" y="9"/>
                </a:cubicBezTo>
                <a:cubicBezTo>
                  <a:pt x="111" y="45"/>
                  <a:pt x="108" y="39"/>
                  <a:pt x="108" y="62"/>
                </a:cubicBezTo>
                <a:cubicBezTo>
                  <a:pt x="108" y="80"/>
                  <a:pt x="79" y="109"/>
                  <a:pt x="61" y="109"/>
                </a:cubicBezTo>
                <a:cubicBezTo>
                  <a:pt x="38" y="109"/>
                  <a:pt x="46" y="113"/>
                  <a:pt x="8" y="75"/>
                </a:cubicBezTo>
                <a:cubicBezTo>
                  <a:pt x="5" y="78"/>
                  <a:pt x="0" y="83"/>
                  <a:pt x="0" y="84"/>
                </a:cubicBezTo>
                <a:cubicBezTo>
                  <a:pt x="1" y="129"/>
                  <a:pt x="44" y="173"/>
                  <a:pt x="90" y="173"/>
                </a:cubicBezTo>
                <a:cubicBezTo>
                  <a:pt x="98" y="173"/>
                  <a:pt x="107" y="170"/>
                  <a:pt x="115" y="166"/>
                </a:cubicBezTo>
                <a:lnTo>
                  <a:pt x="117" y="168"/>
                </a:lnTo>
                <a:cubicBezTo>
                  <a:pt x="120" y="160"/>
                  <a:pt x="124" y="153"/>
                  <a:pt x="130" y="147"/>
                </a:cubicBezTo>
                <a:lnTo>
                  <a:pt x="140" y="137"/>
                </a:lnTo>
                <a:close/>
                <a:moveTo>
                  <a:pt x="375" y="37"/>
                </a:moveTo>
                <a:lnTo>
                  <a:pt x="348" y="11"/>
                </a:lnTo>
                <a:cubicBezTo>
                  <a:pt x="341" y="4"/>
                  <a:pt x="332" y="0"/>
                  <a:pt x="322" y="0"/>
                </a:cubicBezTo>
                <a:cubicBezTo>
                  <a:pt x="313" y="0"/>
                  <a:pt x="304" y="4"/>
                  <a:pt x="297" y="11"/>
                </a:cubicBezTo>
                <a:lnTo>
                  <a:pt x="183" y="125"/>
                </a:lnTo>
                <a:cubicBezTo>
                  <a:pt x="186" y="132"/>
                  <a:pt x="183" y="142"/>
                  <a:pt x="178" y="147"/>
                </a:cubicBezTo>
                <a:cubicBezTo>
                  <a:pt x="174" y="151"/>
                  <a:pt x="168" y="154"/>
                  <a:pt x="163" y="154"/>
                </a:cubicBezTo>
                <a:cubicBezTo>
                  <a:pt x="160" y="154"/>
                  <a:pt x="158" y="153"/>
                  <a:pt x="156" y="152"/>
                </a:cubicBezTo>
                <a:lnTo>
                  <a:pt x="146" y="162"/>
                </a:lnTo>
                <a:cubicBezTo>
                  <a:pt x="131" y="176"/>
                  <a:pt x="131" y="199"/>
                  <a:pt x="145" y="213"/>
                </a:cubicBezTo>
                <a:lnTo>
                  <a:pt x="147" y="215"/>
                </a:lnTo>
                <a:lnTo>
                  <a:pt x="58" y="304"/>
                </a:lnTo>
                <a:lnTo>
                  <a:pt x="34" y="313"/>
                </a:lnTo>
                <a:lnTo>
                  <a:pt x="0" y="363"/>
                </a:lnTo>
                <a:lnTo>
                  <a:pt x="22" y="385"/>
                </a:lnTo>
                <a:lnTo>
                  <a:pt x="71" y="351"/>
                </a:lnTo>
                <a:lnTo>
                  <a:pt x="80" y="327"/>
                </a:lnTo>
                <a:lnTo>
                  <a:pt x="170" y="237"/>
                </a:lnTo>
                <a:lnTo>
                  <a:pt x="172" y="240"/>
                </a:lnTo>
                <a:cubicBezTo>
                  <a:pt x="179" y="247"/>
                  <a:pt x="189" y="251"/>
                  <a:pt x="198" y="251"/>
                </a:cubicBezTo>
                <a:cubicBezTo>
                  <a:pt x="207" y="251"/>
                  <a:pt x="216" y="247"/>
                  <a:pt x="224" y="240"/>
                </a:cubicBezTo>
                <a:lnTo>
                  <a:pt x="234" y="230"/>
                </a:lnTo>
                <a:cubicBezTo>
                  <a:pt x="230" y="223"/>
                  <a:pt x="233" y="213"/>
                  <a:pt x="238" y="208"/>
                </a:cubicBezTo>
                <a:cubicBezTo>
                  <a:pt x="242" y="204"/>
                  <a:pt x="248" y="202"/>
                  <a:pt x="254" y="202"/>
                </a:cubicBezTo>
                <a:cubicBezTo>
                  <a:pt x="256" y="202"/>
                  <a:pt x="258" y="202"/>
                  <a:pt x="261" y="203"/>
                </a:cubicBezTo>
                <a:lnTo>
                  <a:pt x="375" y="89"/>
                </a:lnTo>
                <a:cubicBezTo>
                  <a:pt x="389" y="75"/>
                  <a:pt x="389" y="52"/>
                  <a:pt x="375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500"/>
          </a:p>
        </p:txBody>
      </p:sp>
      <p:sp>
        <p:nvSpPr>
          <p:cNvPr id="63" name="Freeform 35"/>
          <p:cNvSpPr>
            <a:spLocks noEditPoints="1"/>
          </p:cNvSpPr>
          <p:nvPr/>
        </p:nvSpPr>
        <p:spPr bwMode="auto">
          <a:xfrm>
            <a:off x="6895784" y="1679567"/>
            <a:ext cx="294065" cy="318039"/>
          </a:xfrm>
          <a:custGeom>
            <a:avLst/>
            <a:gdLst>
              <a:gd name="T0" fmla="*/ 29 w 433"/>
              <a:gd name="T1" fmla="*/ 29 h 469"/>
              <a:gd name="T2" fmla="*/ 115 w 433"/>
              <a:gd name="T3" fmla="*/ 28 h 469"/>
              <a:gd name="T4" fmla="*/ 208 w 433"/>
              <a:gd name="T5" fmla="*/ 3 h 469"/>
              <a:gd name="T6" fmla="*/ 216 w 433"/>
              <a:gd name="T7" fmla="*/ 0 h 469"/>
              <a:gd name="T8" fmla="*/ 225 w 433"/>
              <a:gd name="T9" fmla="*/ 3 h 469"/>
              <a:gd name="T10" fmla="*/ 318 w 433"/>
              <a:gd name="T11" fmla="*/ 28 h 469"/>
              <a:gd name="T12" fmla="*/ 404 w 433"/>
              <a:gd name="T13" fmla="*/ 29 h 469"/>
              <a:gd name="T14" fmla="*/ 433 w 433"/>
              <a:gd name="T15" fmla="*/ 25 h 469"/>
              <a:gd name="T16" fmla="*/ 433 w 433"/>
              <a:gd name="T17" fmla="*/ 58 h 469"/>
              <a:gd name="T18" fmla="*/ 372 w 433"/>
              <a:gd name="T19" fmla="*/ 355 h 469"/>
              <a:gd name="T20" fmla="*/ 222 w 433"/>
              <a:gd name="T21" fmla="*/ 468 h 469"/>
              <a:gd name="T22" fmla="*/ 216 w 433"/>
              <a:gd name="T23" fmla="*/ 469 h 469"/>
              <a:gd name="T24" fmla="*/ 210 w 433"/>
              <a:gd name="T25" fmla="*/ 468 h 469"/>
              <a:gd name="T26" fmla="*/ 61 w 433"/>
              <a:gd name="T27" fmla="*/ 355 h 469"/>
              <a:gd name="T28" fmla="*/ 0 w 433"/>
              <a:gd name="T29" fmla="*/ 58 h 469"/>
              <a:gd name="T30" fmla="*/ 0 w 433"/>
              <a:gd name="T31" fmla="*/ 25 h 469"/>
              <a:gd name="T32" fmla="*/ 29 w 433"/>
              <a:gd name="T33" fmla="*/ 29 h 469"/>
              <a:gd name="T34" fmla="*/ 216 w 433"/>
              <a:gd name="T35" fmla="*/ 239 h 469"/>
              <a:gd name="T36" fmla="*/ 216 w 433"/>
              <a:gd name="T37" fmla="*/ 239 h 469"/>
              <a:gd name="T38" fmla="*/ 361 w 433"/>
              <a:gd name="T39" fmla="*/ 239 h 469"/>
              <a:gd name="T40" fmla="*/ 380 w 433"/>
              <a:gd name="T41" fmla="*/ 90 h 469"/>
              <a:gd name="T42" fmla="*/ 311 w 433"/>
              <a:gd name="T43" fmla="*/ 86 h 469"/>
              <a:gd name="T44" fmla="*/ 216 w 433"/>
              <a:gd name="T45" fmla="*/ 62 h 469"/>
              <a:gd name="T46" fmla="*/ 216 w 433"/>
              <a:gd name="T47" fmla="*/ 239 h 469"/>
              <a:gd name="T48" fmla="*/ 216 w 433"/>
              <a:gd name="T49" fmla="*/ 409 h 469"/>
              <a:gd name="T50" fmla="*/ 216 w 433"/>
              <a:gd name="T51" fmla="*/ 409 h 469"/>
              <a:gd name="T52" fmla="*/ 216 w 433"/>
              <a:gd name="T53" fmla="*/ 239 h 469"/>
              <a:gd name="T54" fmla="*/ 72 w 433"/>
              <a:gd name="T55" fmla="*/ 239 h 469"/>
              <a:gd name="T56" fmla="*/ 105 w 433"/>
              <a:gd name="T57" fmla="*/ 323 h 469"/>
              <a:gd name="T58" fmla="*/ 216 w 433"/>
              <a:gd name="T59" fmla="*/ 409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33" h="469">
                <a:moveTo>
                  <a:pt x="29" y="29"/>
                </a:moveTo>
                <a:cubicBezTo>
                  <a:pt x="57" y="32"/>
                  <a:pt x="85" y="32"/>
                  <a:pt x="115" y="28"/>
                </a:cubicBezTo>
                <a:cubicBezTo>
                  <a:pt x="145" y="24"/>
                  <a:pt x="176" y="16"/>
                  <a:pt x="208" y="3"/>
                </a:cubicBezTo>
                <a:lnTo>
                  <a:pt x="216" y="0"/>
                </a:lnTo>
                <a:lnTo>
                  <a:pt x="225" y="3"/>
                </a:lnTo>
                <a:cubicBezTo>
                  <a:pt x="257" y="16"/>
                  <a:pt x="288" y="24"/>
                  <a:pt x="318" y="28"/>
                </a:cubicBezTo>
                <a:cubicBezTo>
                  <a:pt x="347" y="32"/>
                  <a:pt x="376" y="32"/>
                  <a:pt x="404" y="29"/>
                </a:cubicBezTo>
                <a:lnTo>
                  <a:pt x="433" y="25"/>
                </a:lnTo>
                <a:lnTo>
                  <a:pt x="433" y="58"/>
                </a:lnTo>
                <a:cubicBezTo>
                  <a:pt x="431" y="199"/>
                  <a:pt x="409" y="293"/>
                  <a:pt x="372" y="355"/>
                </a:cubicBezTo>
                <a:cubicBezTo>
                  <a:pt x="334" y="421"/>
                  <a:pt x="281" y="452"/>
                  <a:pt x="222" y="468"/>
                </a:cubicBezTo>
                <a:lnTo>
                  <a:pt x="216" y="469"/>
                </a:lnTo>
                <a:lnTo>
                  <a:pt x="210" y="468"/>
                </a:lnTo>
                <a:cubicBezTo>
                  <a:pt x="151" y="452"/>
                  <a:pt x="99" y="421"/>
                  <a:pt x="61" y="355"/>
                </a:cubicBezTo>
                <a:cubicBezTo>
                  <a:pt x="24" y="293"/>
                  <a:pt x="1" y="199"/>
                  <a:pt x="0" y="58"/>
                </a:cubicBezTo>
                <a:lnTo>
                  <a:pt x="0" y="25"/>
                </a:lnTo>
                <a:lnTo>
                  <a:pt x="29" y="29"/>
                </a:lnTo>
                <a:close/>
                <a:moveTo>
                  <a:pt x="216" y="239"/>
                </a:moveTo>
                <a:lnTo>
                  <a:pt x="216" y="239"/>
                </a:lnTo>
                <a:lnTo>
                  <a:pt x="361" y="239"/>
                </a:lnTo>
                <a:cubicBezTo>
                  <a:pt x="371" y="198"/>
                  <a:pt x="377" y="149"/>
                  <a:pt x="380" y="90"/>
                </a:cubicBezTo>
                <a:cubicBezTo>
                  <a:pt x="357" y="91"/>
                  <a:pt x="335" y="90"/>
                  <a:pt x="311" y="86"/>
                </a:cubicBezTo>
                <a:cubicBezTo>
                  <a:pt x="281" y="82"/>
                  <a:pt x="249" y="74"/>
                  <a:pt x="216" y="62"/>
                </a:cubicBezTo>
                <a:lnTo>
                  <a:pt x="216" y="239"/>
                </a:lnTo>
                <a:close/>
                <a:moveTo>
                  <a:pt x="216" y="409"/>
                </a:moveTo>
                <a:lnTo>
                  <a:pt x="216" y="409"/>
                </a:lnTo>
                <a:lnTo>
                  <a:pt x="216" y="239"/>
                </a:lnTo>
                <a:lnTo>
                  <a:pt x="72" y="239"/>
                </a:lnTo>
                <a:cubicBezTo>
                  <a:pt x="80" y="273"/>
                  <a:pt x="92" y="301"/>
                  <a:pt x="105" y="323"/>
                </a:cubicBezTo>
                <a:cubicBezTo>
                  <a:pt x="133" y="372"/>
                  <a:pt x="172" y="396"/>
                  <a:pt x="216" y="4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500"/>
          </a:p>
        </p:txBody>
      </p:sp>
      <p:sp>
        <p:nvSpPr>
          <p:cNvPr id="65" name="Freeform 20"/>
          <p:cNvSpPr>
            <a:spLocks noEditPoints="1"/>
          </p:cNvSpPr>
          <p:nvPr/>
        </p:nvSpPr>
        <p:spPr bwMode="auto">
          <a:xfrm>
            <a:off x="4949998" y="1635646"/>
            <a:ext cx="287664" cy="361960"/>
          </a:xfrm>
          <a:custGeom>
            <a:avLst/>
            <a:gdLst>
              <a:gd name="T0" fmla="*/ 41 w 355"/>
              <a:gd name="T1" fmla="*/ 121 h 447"/>
              <a:gd name="T2" fmla="*/ 60 w 355"/>
              <a:gd name="T3" fmla="*/ 238 h 447"/>
              <a:gd name="T4" fmla="*/ 174 w 355"/>
              <a:gd name="T5" fmla="*/ 22 h 447"/>
              <a:gd name="T6" fmla="*/ 291 w 355"/>
              <a:gd name="T7" fmla="*/ 235 h 447"/>
              <a:gd name="T8" fmla="*/ 213 w 355"/>
              <a:gd name="T9" fmla="*/ 296 h 447"/>
              <a:gd name="T10" fmla="*/ 217 w 355"/>
              <a:gd name="T11" fmla="*/ 310 h 447"/>
              <a:gd name="T12" fmla="*/ 304 w 355"/>
              <a:gd name="T13" fmla="*/ 236 h 447"/>
              <a:gd name="T14" fmla="*/ 312 w 355"/>
              <a:gd name="T15" fmla="*/ 122 h 447"/>
              <a:gd name="T16" fmla="*/ 167 w 355"/>
              <a:gd name="T17" fmla="*/ 0 h 447"/>
              <a:gd name="T18" fmla="*/ 175 w 355"/>
              <a:gd name="T19" fmla="*/ 57 h 447"/>
              <a:gd name="T20" fmla="*/ 213 w 355"/>
              <a:gd name="T21" fmla="*/ 96 h 447"/>
              <a:gd name="T22" fmla="*/ 175 w 355"/>
              <a:gd name="T23" fmla="*/ 57 h 447"/>
              <a:gd name="T24" fmla="*/ 132 w 355"/>
              <a:gd name="T25" fmla="*/ 173 h 447"/>
              <a:gd name="T26" fmla="*/ 132 w 355"/>
              <a:gd name="T27" fmla="*/ 209 h 447"/>
              <a:gd name="T28" fmla="*/ 132 w 355"/>
              <a:gd name="T29" fmla="*/ 173 h 447"/>
              <a:gd name="T30" fmla="*/ 223 w 355"/>
              <a:gd name="T31" fmla="*/ 173 h 447"/>
              <a:gd name="T32" fmla="*/ 223 w 355"/>
              <a:gd name="T33" fmla="*/ 209 h 447"/>
              <a:gd name="T34" fmla="*/ 223 w 355"/>
              <a:gd name="T35" fmla="*/ 173 h 447"/>
              <a:gd name="T36" fmla="*/ 190 w 355"/>
              <a:gd name="T37" fmla="*/ 292 h 447"/>
              <a:gd name="T38" fmla="*/ 157 w 355"/>
              <a:gd name="T39" fmla="*/ 303 h 447"/>
              <a:gd name="T40" fmla="*/ 171 w 355"/>
              <a:gd name="T41" fmla="*/ 325 h 447"/>
              <a:gd name="T42" fmla="*/ 204 w 355"/>
              <a:gd name="T43" fmla="*/ 313 h 447"/>
              <a:gd name="T44" fmla="*/ 190 w 355"/>
              <a:gd name="T45" fmla="*/ 292 h 447"/>
              <a:gd name="T46" fmla="*/ 252 w 355"/>
              <a:gd name="T47" fmla="*/ 312 h 447"/>
              <a:gd name="T48" fmla="*/ 223 w 355"/>
              <a:gd name="T49" fmla="*/ 447 h 447"/>
              <a:gd name="T50" fmla="*/ 252 w 355"/>
              <a:gd name="T51" fmla="*/ 312 h 447"/>
              <a:gd name="T52" fmla="*/ 108 w 355"/>
              <a:gd name="T53" fmla="*/ 315 h 447"/>
              <a:gd name="T54" fmla="*/ 132 w 355"/>
              <a:gd name="T55" fmla="*/ 447 h 447"/>
              <a:gd name="T56" fmla="*/ 108 w 355"/>
              <a:gd name="T57" fmla="*/ 315 h 447"/>
              <a:gd name="T58" fmla="*/ 156 w 355"/>
              <a:gd name="T59" fmla="*/ 341 h 447"/>
              <a:gd name="T60" fmla="*/ 157 w 355"/>
              <a:gd name="T61" fmla="*/ 447 h 447"/>
              <a:gd name="T62" fmla="*/ 205 w 355"/>
              <a:gd name="T63" fmla="*/ 344 h 447"/>
              <a:gd name="T64" fmla="*/ 156 w 355"/>
              <a:gd name="T65" fmla="*/ 341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55" h="447">
                <a:moveTo>
                  <a:pt x="167" y="0"/>
                </a:moveTo>
                <a:cubicBezTo>
                  <a:pt x="95" y="2"/>
                  <a:pt x="46" y="57"/>
                  <a:pt x="41" y="121"/>
                </a:cubicBezTo>
                <a:cubicBezTo>
                  <a:pt x="18" y="130"/>
                  <a:pt x="1" y="152"/>
                  <a:pt x="2" y="178"/>
                </a:cubicBezTo>
                <a:cubicBezTo>
                  <a:pt x="4" y="237"/>
                  <a:pt x="28" y="238"/>
                  <a:pt x="60" y="238"/>
                </a:cubicBezTo>
                <a:lnTo>
                  <a:pt x="60" y="125"/>
                </a:lnTo>
                <a:cubicBezTo>
                  <a:pt x="60" y="76"/>
                  <a:pt x="108" y="22"/>
                  <a:pt x="174" y="22"/>
                </a:cubicBezTo>
                <a:cubicBezTo>
                  <a:pt x="239" y="22"/>
                  <a:pt x="275" y="73"/>
                  <a:pt x="291" y="118"/>
                </a:cubicBezTo>
                <a:lnTo>
                  <a:pt x="291" y="235"/>
                </a:lnTo>
                <a:cubicBezTo>
                  <a:pt x="288" y="242"/>
                  <a:pt x="279" y="251"/>
                  <a:pt x="263" y="266"/>
                </a:cubicBezTo>
                <a:cubicBezTo>
                  <a:pt x="243" y="286"/>
                  <a:pt x="213" y="296"/>
                  <a:pt x="213" y="296"/>
                </a:cubicBezTo>
                <a:cubicBezTo>
                  <a:pt x="210" y="297"/>
                  <a:pt x="207" y="301"/>
                  <a:pt x="208" y="305"/>
                </a:cubicBezTo>
                <a:cubicBezTo>
                  <a:pt x="209" y="309"/>
                  <a:pt x="214" y="312"/>
                  <a:pt x="217" y="310"/>
                </a:cubicBezTo>
                <a:cubicBezTo>
                  <a:pt x="217" y="310"/>
                  <a:pt x="248" y="300"/>
                  <a:pt x="271" y="277"/>
                </a:cubicBezTo>
                <a:cubicBezTo>
                  <a:pt x="294" y="255"/>
                  <a:pt x="304" y="237"/>
                  <a:pt x="304" y="236"/>
                </a:cubicBezTo>
                <a:cubicBezTo>
                  <a:pt x="329" y="230"/>
                  <a:pt x="348" y="230"/>
                  <a:pt x="348" y="178"/>
                </a:cubicBezTo>
                <a:cubicBezTo>
                  <a:pt x="348" y="153"/>
                  <a:pt x="333" y="131"/>
                  <a:pt x="312" y="122"/>
                </a:cubicBezTo>
                <a:cubicBezTo>
                  <a:pt x="296" y="63"/>
                  <a:pt x="247" y="2"/>
                  <a:pt x="174" y="0"/>
                </a:cubicBezTo>
                <a:cubicBezTo>
                  <a:pt x="171" y="0"/>
                  <a:pt x="169" y="0"/>
                  <a:pt x="167" y="0"/>
                </a:cubicBezTo>
                <a:close/>
                <a:moveTo>
                  <a:pt x="175" y="57"/>
                </a:moveTo>
                <a:lnTo>
                  <a:pt x="175" y="57"/>
                </a:lnTo>
                <a:cubicBezTo>
                  <a:pt x="92" y="57"/>
                  <a:pt x="52" y="120"/>
                  <a:pt x="70" y="185"/>
                </a:cubicBezTo>
                <a:cubicBezTo>
                  <a:pt x="70" y="185"/>
                  <a:pt x="212" y="126"/>
                  <a:pt x="213" y="96"/>
                </a:cubicBezTo>
                <a:cubicBezTo>
                  <a:pt x="244" y="138"/>
                  <a:pt x="280" y="155"/>
                  <a:pt x="280" y="155"/>
                </a:cubicBezTo>
                <a:cubicBezTo>
                  <a:pt x="276" y="83"/>
                  <a:pt x="243" y="58"/>
                  <a:pt x="175" y="57"/>
                </a:cubicBezTo>
                <a:close/>
                <a:moveTo>
                  <a:pt x="132" y="173"/>
                </a:moveTo>
                <a:lnTo>
                  <a:pt x="132" y="173"/>
                </a:lnTo>
                <a:cubicBezTo>
                  <a:pt x="120" y="173"/>
                  <a:pt x="111" y="181"/>
                  <a:pt x="111" y="191"/>
                </a:cubicBezTo>
                <a:cubicBezTo>
                  <a:pt x="111" y="201"/>
                  <a:pt x="120" y="209"/>
                  <a:pt x="132" y="209"/>
                </a:cubicBezTo>
                <a:cubicBezTo>
                  <a:pt x="144" y="209"/>
                  <a:pt x="154" y="201"/>
                  <a:pt x="154" y="191"/>
                </a:cubicBezTo>
                <a:cubicBezTo>
                  <a:pt x="154" y="181"/>
                  <a:pt x="144" y="173"/>
                  <a:pt x="132" y="173"/>
                </a:cubicBezTo>
                <a:close/>
                <a:moveTo>
                  <a:pt x="223" y="173"/>
                </a:moveTo>
                <a:lnTo>
                  <a:pt x="223" y="173"/>
                </a:lnTo>
                <a:cubicBezTo>
                  <a:pt x="211" y="173"/>
                  <a:pt x="201" y="181"/>
                  <a:pt x="201" y="191"/>
                </a:cubicBezTo>
                <a:cubicBezTo>
                  <a:pt x="201" y="201"/>
                  <a:pt x="211" y="209"/>
                  <a:pt x="223" y="209"/>
                </a:cubicBezTo>
                <a:cubicBezTo>
                  <a:pt x="235" y="209"/>
                  <a:pt x="245" y="201"/>
                  <a:pt x="245" y="191"/>
                </a:cubicBezTo>
                <a:cubicBezTo>
                  <a:pt x="245" y="181"/>
                  <a:pt x="235" y="173"/>
                  <a:pt x="223" y="173"/>
                </a:cubicBezTo>
                <a:close/>
                <a:moveTo>
                  <a:pt x="190" y="292"/>
                </a:moveTo>
                <a:lnTo>
                  <a:pt x="190" y="292"/>
                </a:lnTo>
                <a:lnTo>
                  <a:pt x="169" y="293"/>
                </a:lnTo>
                <a:cubicBezTo>
                  <a:pt x="162" y="294"/>
                  <a:pt x="157" y="299"/>
                  <a:pt x="157" y="303"/>
                </a:cubicBezTo>
                <a:lnTo>
                  <a:pt x="158" y="318"/>
                </a:lnTo>
                <a:cubicBezTo>
                  <a:pt x="158" y="322"/>
                  <a:pt x="164" y="326"/>
                  <a:pt x="171" y="325"/>
                </a:cubicBezTo>
                <a:lnTo>
                  <a:pt x="192" y="323"/>
                </a:lnTo>
                <a:cubicBezTo>
                  <a:pt x="198" y="322"/>
                  <a:pt x="204" y="318"/>
                  <a:pt x="204" y="313"/>
                </a:cubicBezTo>
                <a:lnTo>
                  <a:pt x="203" y="299"/>
                </a:lnTo>
                <a:cubicBezTo>
                  <a:pt x="202" y="295"/>
                  <a:pt x="196" y="291"/>
                  <a:pt x="190" y="292"/>
                </a:cubicBezTo>
                <a:close/>
                <a:moveTo>
                  <a:pt x="252" y="312"/>
                </a:moveTo>
                <a:lnTo>
                  <a:pt x="252" y="312"/>
                </a:lnTo>
                <a:cubicBezTo>
                  <a:pt x="246" y="313"/>
                  <a:pt x="241" y="314"/>
                  <a:pt x="235" y="316"/>
                </a:cubicBezTo>
                <a:lnTo>
                  <a:pt x="223" y="447"/>
                </a:lnTo>
                <a:lnTo>
                  <a:pt x="355" y="447"/>
                </a:lnTo>
                <a:cubicBezTo>
                  <a:pt x="336" y="406"/>
                  <a:pt x="302" y="310"/>
                  <a:pt x="252" y="312"/>
                </a:cubicBezTo>
                <a:close/>
                <a:moveTo>
                  <a:pt x="108" y="315"/>
                </a:moveTo>
                <a:lnTo>
                  <a:pt x="108" y="315"/>
                </a:lnTo>
                <a:cubicBezTo>
                  <a:pt x="49" y="318"/>
                  <a:pt x="20" y="404"/>
                  <a:pt x="0" y="447"/>
                </a:cubicBezTo>
                <a:lnTo>
                  <a:pt x="132" y="447"/>
                </a:lnTo>
                <a:lnTo>
                  <a:pt x="120" y="316"/>
                </a:lnTo>
                <a:cubicBezTo>
                  <a:pt x="116" y="315"/>
                  <a:pt x="112" y="315"/>
                  <a:pt x="108" y="315"/>
                </a:cubicBezTo>
                <a:close/>
                <a:moveTo>
                  <a:pt x="156" y="341"/>
                </a:moveTo>
                <a:lnTo>
                  <a:pt x="156" y="341"/>
                </a:lnTo>
                <a:cubicBezTo>
                  <a:pt x="152" y="341"/>
                  <a:pt x="150" y="343"/>
                  <a:pt x="150" y="344"/>
                </a:cubicBezTo>
                <a:lnTo>
                  <a:pt x="157" y="447"/>
                </a:lnTo>
                <a:lnTo>
                  <a:pt x="198" y="447"/>
                </a:lnTo>
                <a:lnTo>
                  <a:pt x="205" y="344"/>
                </a:lnTo>
                <a:cubicBezTo>
                  <a:pt x="205" y="343"/>
                  <a:pt x="203" y="341"/>
                  <a:pt x="200" y="341"/>
                </a:cubicBezTo>
                <a:lnTo>
                  <a:pt x="156" y="3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5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912948"/>
      </p:ext>
    </p:extLst>
  </p:cSld>
  <p:clrMapOvr>
    <a:masterClrMapping/>
  </p:clrMapOvr>
  <p:transition spd="slow" advTm="0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2" presetClass="entr" presetSubtype="4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nodeType="withEffect" p14:presetBounceEnd="44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nodeType="withEffect" p14:presetBounceEnd="44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nodeType="withEffect" p14:presetBounceEnd="4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43" presetID="2" presetClass="entr" presetSubtype="4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 p14:presetBounceEnd="44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5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 p14:presetBounceEnd="44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5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5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 p14:presetBounceEnd="4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5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5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3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3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3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31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8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8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200"/>
                                </p:stCondLst>
                                <p:childTnLst>
                                  <p:par>
                                    <p:cTn id="10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3" dur="2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75" grpId="0"/>
          <p:bldP spid="22" grpId="0"/>
          <p:bldP spid="23" grpId="0"/>
          <p:bldP spid="29" grpId="0"/>
          <p:bldP spid="30" grpId="0"/>
          <p:bldP spid="31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4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3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3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3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31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8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8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200"/>
                                </p:stCondLst>
                                <p:childTnLst>
                                  <p:par>
                                    <p:cTn id="10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3" dur="2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75" grpId="0"/>
          <p:bldP spid="22" grpId="0"/>
          <p:bldP spid="23" grpId="0"/>
          <p:bldP spid="29" grpId="0"/>
          <p:bldP spid="30" grpId="0"/>
          <p:bldP spid="31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5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研究过程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90916" y="267886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RESEARCH IDEAS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47" name="燕尾形 46"/>
          <p:cNvSpPr/>
          <p:nvPr/>
        </p:nvSpPr>
        <p:spPr>
          <a:xfrm>
            <a:off x="899592" y="2480499"/>
            <a:ext cx="816998" cy="887723"/>
          </a:xfrm>
          <a:prstGeom prst="chevron">
            <a:avLst>
              <a:gd name="adj" fmla="val 54429"/>
            </a:avLst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89"/>
          </a:p>
        </p:txBody>
      </p:sp>
      <p:sp>
        <p:nvSpPr>
          <p:cNvPr id="48" name="燕尾形 47"/>
          <p:cNvSpPr/>
          <p:nvPr/>
        </p:nvSpPr>
        <p:spPr>
          <a:xfrm>
            <a:off x="1619672" y="2480499"/>
            <a:ext cx="818217" cy="887723"/>
          </a:xfrm>
          <a:prstGeom prst="chevron">
            <a:avLst>
              <a:gd name="adj" fmla="val 5442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89"/>
          </a:p>
        </p:txBody>
      </p:sp>
      <p:sp>
        <p:nvSpPr>
          <p:cNvPr id="50" name="燕尾形 49"/>
          <p:cNvSpPr/>
          <p:nvPr/>
        </p:nvSpPr>
        <p:spPr>
          <a:xfrm>
            <a:off x="2339752" y="2480499"/>
            <a:ext cx="818217" cy="887723"/>
          </a:xfrm>
          <a:prstGeom prst="chevron">
            <a:avLst>
              <a:gd name="adj" fmla="val 5442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89"/>
          </a:p>
        </p:txBody>
      </p:sp>
      <p:sp>
        <p:nvSpPr>
          <p:cNvPr id="51" name="燕尾形 50"/>
          <p:cNvSpPr/>
          <p:nvPr/>
        </p:nvSpPr>
        <p:spPr>
          <a:xfrm>
            <a:off x="3033703" y="2480499"/>
            <a:ext cx="818217" cy="887723"/>
          </a:xfrm>
          <a:prstGeom prst="chevron">
            <a:avLst>
              <a:gd name="adj" fmla="val 544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89"/>
          </a:p>
        </p:txBody>
      </p:sp>
      <p:cxnSp>
        <p:nvCxnSpPr>
          <p:cNvPr id="52" name="直接连接符 51"/>
          <p:cNvCxnSpPr/>
          <p:nvPr/>
        </p:nvCxnSpPr>
        <p:spPr>
          <a:xfrm rot="5400000">
            <a:off x="3816077" y="3018148"/>
            <a:ext cx="42481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2555776" y="2057728"/>
            <a:ext cx="0" cy="41324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115616" y="1563638"/>
            <a:ext cx="0" cy="9105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 flipV="1">
            <a:off x="3275856" y="3353874"/>
            <a:ext cx="29068" cy="94606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1763688" y="3353872"/>
            <a:ext cx="0" cy="37000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五边形 56"/>
          <p:cNvSpPr/>
          <p:nvPr/>
        </p:nvSpPr>
        <p:spPr>
          <a:xfrm>
            <a:off x="-36512" y="2473083"/>
            <a:ext cx="5904655" cy="892732"/>
          </a:xfrm>
          <a:prstGeom prst="homePlate">
            <a:avLst>
              <a:gd name="adj" fmla="val 47961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1" tIns="45716" rIns="91431" bIns="45716" anchor="ctr"/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89"/>
          </a:p>
        </p:txBody>
      </p:sp>
      <p:sp>
        <p:nvSpPr>
          <p:cNvPr id="58" name="TextBox 57"/>
          <p:cNvSpPr txBox="1"/>
          <p:nvPr/>
        </p:nvSpPr>
        <p:spPr>
          <a:xfrm>
            <a:off x="6228184" y="1347613"/>
            <a:ext cx="216024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    点击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输入简要文字内容，文字内容需概括精炼，不用多余的文字修饰，言简意赅的说明该项内容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。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点击输入简要文字内容，文字内容需概括精炼，不用多余的文字修饰，言简意赅的说明该项内容。</a:t>
            </a:r>
            <a:endParaRPr lang="en-US" altLang="zh-CN" sz="1000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     点击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输入简要文字内容，文字内容需概括精炼，不用多余的文字修饰，言简意赅的说明该项内容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。</a:t>
            </a:r>
            <a:endParaRPr lang="en-US" altLang="zh-CN" sz="1000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899592" y="1119451"/>
            <a:ext cx="2327891" cy="444187"/>
            <a:chOff x="814328" y="3219334"/>
            <a:chExt cx="2266827" cy="432536"/>
          </a:xfrm>
        </p:grpSpPr>
        <p:grpSp>
          <p:nvGrpSpPr>
            <p:cNvPr id="60" name="组合 59"/>
            <p:cNvGrpSpPr/>
            <p:nvPr/>
          </p:nvGrpSpPr>
          <p:grpSpPr>
            <a:xfrm>
              <a:off x="814328" y="3219334"/>
              <a:ext cx="2266827" cy="432536"/>
              <a:chOff x="2173927" y="3285519"/>
              <a:chExt cx="2876394" cy="548848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173927" y="3285519"/>
                <a:ext cx="2876394" cy="548848"/>
                <a:chOff x="4304043" y="1286668"/>
                <a:chExt cx="6414044" cy="2757793"/>
              </a:xfrm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4" name="圆角矩形 63"/>
                <p:cNvSpPr/>
                <p:nvPr/>
              </p:nvSpPr>
              <p:spPr>
                <a:xfrm>
                  <a:off x="4304043" y="1286668"/>
                  <a:ext cx="6414044" cy="2757793"/>
                </a:xfrm>
                <a:prstGeom prst="roundRect">
                  <a:avLst/>
                </a:prstGeom>
                <a:gradFill>
                  <a:gsLst>
                    <a:gs pos="6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圆角矩形 64"/>
                <p:cNvSpPr/>
                <p:nvPr/>
              </p:nvSpPr>
              <p:spPr>
                <a:xfrm>
                  <a:off x="4351923" y="1373339"/>
                  <a:ext cx="6323887" cy="2584450"/>
                </a:xfrm>
                <a:prstGeom prst="roundRect">
                  <a:avLst/>
                </a:prstGeom>
                <a:gradFill>
                  <a:gsLst>
                    <a:gs pos="42000">
                      <a:srgbClr val="F0F0F0"/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3" name="椭圆 62"/>
              <p:cNvSpPr/>
              <p:nvPr/>
            </p:nvSpPr>
            <p:spPr>
              <a:xfrm>
                <a:off x="2270357" y="3351544"/>
                <a:ext cx="394740" cy="394741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</a:rPr>
                  <a:t>1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1139540" y="3319207"/>
              <a:ext cx="1926672" cy="1948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过程一内容</a:t>
              </a:r>
              <a:endPara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1547664" y="3723878"/>
            <a:ext cx="2327891" cy="444187"/>
            <a:chOff x="814325" y="3219334"/>
            <a:chExt cx="2266826" cy="432536"/>
          </a:xfrm>
        </p:grpSpPr>
        <p:grpSp>
          <p:nvGrpSpPr>
            <p:cNvPr id="67" name="组合 66"/>
            <p:cNvGrpSpPr/>
            <p:nvPr/>
          </p:nvGrpSpPr>
          <p:grpSpPr>
            <a:xfrm>
              <a:off x="814325" y="3219334"/>
              <a:ext cx="2266826" cy="432536"/>
              <a:chOff x="2173923" y="3285519"/>
              <a:chExt cx="2876392" cy="548848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73923" y="3285519"/>
                <a:ext cx="2876392" cy="548848"/>
                <a:chOff x="4304035" y="1286668"/>
                <a:chExt cx="6414035" cy="2757793"/>
              </a:xfrm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1" name="圆角矩形 70"/>
                <p:cNvSpPr/>
                <p:nvPr/>
              </p:nvSpPr>
              <p:spPr>
                <a:xfrm>
                  <a:off x="4304035" y="1286668"/>
                  <a:ext cx="6414035" cy="2757793"/>
                </a:xfrm>
                <a:prstGeom prst="roundRect">
                  <a:avLst/>
                </a:prstGeom>
                <a:gradFill>
                  <a:gsLst>
                    <a:gs pos="6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圆角矩形 71"/>
                <p:cNvSpPr/>
                <p:nvPr/>
              </p:nvSpPr>
              <p:spPr>
                <a:xfrm>
                  <a:off x="4351922" y="1373339"/>
                  <a:ext cx="6323878" cy="2584450"/>
                </a:xfrm>
                <a:prstGeom prst="roundRect">
                  <a:avLst/>
                </a:prstGeom>
                <a:gradFill>
                  <a:gsLst>
                    <a:gs pos="42000">
                      <a:srgbClr val="F0F0F0"/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0" name="椭圆 69"/>
              <p:cNvSpPr/>
              <p:nvPr/>
            </p:nvSpPr>
            <p:spPr>
              <a:xfrm>
                <a:off x="2288027" y="3372244"/>
                <a:ext cx="392760" cy="392761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</a:rPr>
                  <a:t>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1249617" y="3331792"/>
              <a:ext cx="1808518" cy="1948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过程</a:t>
              </a:r>
              <a:r>
                <a:rPr lang="zh-CN" altLang="en-US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二</a:t>
              </a:r>
              <a:r>
                <a:rPr lang="zh-CN" altLang="en-US" sz="1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内容</a:t>
              </a:r>
              <a:endPara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295244" y="1623506"/>
            <a:ext cx="2327891" cy="515597"/>
            <a:chOff x="814328" y="3219334"/>
            <a:chExt cx="2266829" cy="502073"/>
          </a:xfrm>
        </p:grpSpPr>
        <p:grpSp>
          <p:nvGrpSpPr>
            <p:cNvPr id="74" name="组合 73"/>
            <p:cNvGrpSpPr/>
            <p:nvPr/>
          </p:nvGrpSpPr>
          <p:grpSpPr>
            <a:xfrm>
              <a:off x="814328" y="3219334"/>
              <a:ext cx="2266829" cy="432536"/>
              <a:chOff x="2173927" y="3285519"/>
              <a:chExt cx="2876396" cy="548848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2173927" y="3285519"/>
                <a:ext cx="2876396" cy="548848"/>
                <a:chOff x="4304043" y="1286668"/>
                <a:chExt cx="6414045" cy="2757793"/>
              </a:xfrm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8" name="圆角矩形 77"/>
                <p:cNvSpPr/>
                <p:nvPr/>
              </p:nvSpPr>
              <p:spPr>
                <a:xfrm>
                  <a:off x="4304043" y="1286668"/>
                  <a:ext cx="6414045" cy="2757793"/>
                </a:xfrm>
                <a:prstGeom prst="roundRect">
                  <a:avLst/>
                </a:prstGeom>
                <a:gradFill>
                  <a:gsLst>
                    <a:gs pos="6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圆角矩形 78"/>
                <p:cNvSpPr/>
                <p:nvPr/>
              </p:nvSpPr>
              <p:spPr>
                <a:xfrm>
                  <a:off x="4351923" y="1373339"/>
                  <a:ext cx="6323888" cy="2584450"/>
                </a:xfrm>
                <a:prstGeom prst="roundRect">
                  <a:avLst/>
                </a:prstGeom>
                <a:gradFill>
                  <a:gsLst>
                    <a:gs pos="42000">
                      <a:srgbClr val="F0F0F0"/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7" name="椭圆 76"/>
              <p:cNvSpPr>
                <a:spLocks/>
              </p:cNvSpPr>
              <p:nvPr/>
            </p:nvSpPr>
            <p:spPr>
              <a:xfrm>
                <a:off x="2307129" y="3376773"/>
                <a:ext cx="392761" cy="392761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</a:rPr>
                  <a:t>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1183671" y="3331792"/>
              <a:ext cx="1847692" cy="3896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过程</a:t>
              </a:r>
              <a:r>
                <a:rPr lang="zh-CN" altLang="en-US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三内容</a:t>
              </a:r>
            </a:p>
            <a:p>
              <a:endPara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3059832" y="4299942"/>
            <a:ext cx="2327891" cy="444187"/>
            <a:chOff x="814328" y="3219334"/>
            <a:chExt cx="2266828" cy="432536"/>
          </a:xfrm>
        </p:grpSpPr>
        <p:grpSp>
          <p:nvGrpSpPr>
            <p:cNvPr id="81" name="组合 80"/>
            <p:cNvGrpSpPr/>
            <p:nvPr/>
          </p:nvGrpSpPr>
          <p:grpSpPr>
            <a:xfrm>
              <a:off x="814328" y="3219334"/>
              <a:ext cx="2266828" cy="432536"/>
              <a:chOff x="2173927" y="3285519"/>
              <a:chExt cx="2876395" cy="548848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2173927" y="3285519"/>
                <a:ext cx="2876395" cy="548848"/>
                <a:chOff x="4304043" y="1286668"/>
                <a:chExt cx="6414045" cy="2757793"/>
              </a:xfrm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5" name="圆角矩形 84"/>
                <p:cNvSpPr/>
                <p:nvPr/>
              </p:nvSpPr>
              <p:spPr>
                <a:xfrm>
                  <a:off x="4304043" y="1286668"/>
                  <a:ext cx="6414045" cy="2757793"/>
                </a:xfrm>
                <a:prstGeom prst="roundRect">
                  <a:avLst/>
                </a:prstGeom>
                <a:gradFill>
                  <a:gsLst>
                    <a:gs pos="6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圆角矩形 85"/>
                <p:cNvSpPr/>
                <p:nvPr/>
              </p:nvSpPr>
              <p:spPr>
                <a:xfrm>
                  <a:off x="4351923" y="1373339"/>
                  <a:ext cx="6323888" cy="2584450"/>
                </a:xfrm>
                <a:prstGeom prst="roundRect">
                  <a:avLst/>
                </a:prstGeom>
                <a:gradFill>
                  <a:gsLst>
                    <a:gs pos="42000">
                      <a:srgbClr val="F0F0F0"/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4" name="椭圆 83"/>
              <p:cNvSpPr/>
              <p:nvPr/>
            </p:nvSpPr>
            <p:spPr>
              <a:xfrm>
                <a:off x="2280388" y="3389371"/>
                <a:ext cx="392761" cy="392761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</a:rPr>
                  <a:t>4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1085352" y="3345963"/>
              <a:ext cx="1926671" cy="1948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过程</a:t>
              </a:r>
              <a:r>
                <a:rPr lang="zh-CN" altLang="en-US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四</a:t>
              </a:r>
              <a:r>
                <a:rPr lang="zh-CN" altLang="en-US" sz="1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内容</a:t>
              </a:r>
              <a:endPara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87" name="组合 86"/>
          <p:cNvGrpSpPr>
            <a:grpSpLocks noChangeAspect="1"/>
          </p:cNvGrpSpPr>
          <p:nvPr/>
        </p:nvGrpSpPr>
        <p:grpSpPr>
          <a:xfrm>
            <a:off x="3779912" y="2057728"/>
            <a:ext cx="1698901" cy="1620807"/>
            <a:chOff x="3197225" y="3458369"/>
            <a:chExt cx="533400" cy="487363"/>
          </a:xfrm>
          <a:solidFill>
            <a:srgbClr val="C00000"/>
          </a:solidFill>
        </p:grpSpPr>
        <p:sp>
          <p:nvSpPr>
            <p:cNvPr id="88" name="Oval 312"/>
            <p:cNvSpPr>
              <a:spLocks noChangeArrowheads="1"/>
            </p:cNvSpPr>
            <p:nvPr/>
          </p:nvSpPr>
          <p:spPr bwMode="auto">
            <a:xfrm>
              <a:off x="3568700" y="3458369"/>
              <a:ext cx="93663" cy="88900"/>
            </a:xfrm>
            <a:prstGeom prst="ellipse">
              <a:avLst/>
            </a:pr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89"/>
            </a:p>
          </p:txBody>
        </p:sp>
        <p:sp>
          <p:nvSpPr>
            <p:cNvPr id="89" name="Freeform 313"/>
            <p:cNvSpPr>
              <a:spLocks/>
            </p:cNvSpPr>
            <p:nvPr/>
          </p:nvSpPr>
          <p:spPr bwMode="auto">
            <a:xfrm>
              <a:off x="3197225" y="3513932"/>
              <a:ext cx="533400" cy="431800"/>
            </a:xfrm>
            <a:custGeom>
              <a:avLst/>
              <a:gdLst>
                <a:gd name="T0" fmla="*/ 7 w 142"/>
                <a:gd name="T1" fmla="*/ 60 h 115"/>
                <a:gd name="T2" fmla="*/ 9 w 142"/>
                <a:gd name="T3" fmla="*/ 60 h 115"/>
                <a:gd name="T4" fmla="*/ 36 w 142"/>
                <a:gd name="T5" fmla="*/ 60 h 115"/>
                <a:gd name="T6" fmla="*/ 77 w 142"/>
                <a:gd name="T7" fmla="*/ 12 h 115"/>
                <a:gd name="T8" fmla="*/ 67 w 142"/>
                <a:gd name="T9" fmla="*/ 12 h 115"/>
                <a:gd name="T10" fmla="*/ 48 w 142"/>
                <a:gd name="T11" fmla="*/ 34 h 115"/>
                <a:gd name="T12" fmla="*/ 43 w 142"/>
                <a:gd name="T13" fmla="*/ 36 h 115"/>
                <a:gd name="T14" fmla="*/ 37 w 142"/>
                <a:gd name="T15" fmla="*/ 30 h 115"/>
                <a:gd name="T16" fmla="*/ 39 w 142"/>
                <a:gd name="T17" fmla="*/ 25 h 115"/>
                <a:gd name="T18" fmla="*/ 59 w 142"/>
                <a:gd name="T19" fmla="*/ 2 h 115"/>
                <a:gd name="T20" fmla="*/ 64 w 142"/>
                <a:gd name="T21" fmla="*/ 0 h 115"/>
                <a:gd name="T22" fmla="*/ 93 w 142"/>
                <a:gd name="T23" fmla="*/ 0 h 115"/>
                <a:gd name="T24" fmla="*/ 114 w 142"/>
                <a:gd name="T25" fmla="*/ 15 h 115"/>
                <a:gd name="T26" fmla="*/ 114 w 142"/>
                <a:gd name="T27" fmla="*/ 32 h 115"/>
                <a:gd name="T28" fmla="*/ 135 w 142"/>
                <a:gd name="T29" fmla="*/ 32 h 115"/>
                <a:gd name="T30" fmla="*/ 139 w 142"/>
                <a:gd name="T31" fmla="*/ 34 h 115"/>
                <a:gd name="T32" fmla="*/ 139 w 142"/>
                <a:gd name="T33" fmla="*/ 43 h 115"/>
                <a:gd name="T34" fmla="*/ 135 w 142"/>
                <a:gd name="T35" fmla="*/ 45 h 115"/>
                <a:gd name="T36" fmla="*/ 109 w 142"/>
                <a:gd name="T37" fmla="*/ 45 h 115"/>
                <a:gd name="T38" fmla="*/ 101 w 142"/>
                <a:gd name="T39" fmla="*/ 38 h 115"/>
                <a:gd name="T40" fmla="*/ 101 w 142"/>
                <a:gd name="T41" fmla="*/ 27 h 115"/>
                <a:gd name="T42" fmla="*/ 86 w 142"/>
                <a:gd name="T43" fmla="*/ 45 h 115"/>
                <a:gd name="T44" fmla="*/ 100 w 142"/>
                <a:gd name="T45" fmla="*/ 59 h 115"/>
                <a:gd name="T46" fmla="*/ 101 w 142"/>
                <a:gd name="T47" fmla="*/ 69 h 115"/>
                <a:gd name="T48" fmla="*/ 92 w 142"/>
                <a:gd name="T49" fmla="*/ 109 h 115"/>
                <a:gd name="T50" fmla="*/ 85 w 142"/>
                <a:gd name="T51" fmla="*/ 115 h 115"/>
                <a:gd name="T52" fmla="*/ 77 w 142"/>
                <a:gd name="T53" fmla="*/ 108 h 115"/>
                <a:gd name="T54" fmla="*/ 77 w 142"/>
                <a:gd name="T55" fmla="*/ 106 h 115"/>
                <a:gd name="T56" fmla="*/ 85 w 142"/>
                <a:gd name="T57" fmla="*/ 72 h 115"/>
                <a:gd name="T58" fmla="*/ 66 w 142"/>
                <a:gd name="T59" fmla="*/ 54 h 115"/>
                <a:gd name="T60" fmla="*/ 50 w 142"/>
                <a:gd name="T61" fmla="*/ 72 h 115"/>
                <a:gd name="T62" fmla="*/ 41 w 142"/>
                <a:gd name="T63" fmla="*/ 75 h 115"/>
                <a:gd name="T64" fmla="*/ 8 w 142"/>
                <a:gd name="T65" fmla="*/ 75 h 115"/>
                <a:gd name="T66" fmla="*/ 1 w 142"/>
                <a:gd name="T67" fmla="*/ 69 h 115"/>
                <a:gd name="T68" fmla="*/ 7 w 142"/>
                <a:gd name="T69" fmla="*/ 6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2" h="115">
                  <a:moveTo>
                    <a:pt x="7" y="60"/>
                  </a:moveTo>
                  <a:cubicBezTo>
                    <a:pt x="7" y="60"/>
                    <a:pt x="8" y="60"/>
                    <a:pt x="9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7" y="35"/>
                    <a:pt x="45" y="36"/>
                    <a:pt x="43" y="36"/>
                  </a:cubicBezTo>
                  <a:cubicBezTo>
                    <a:pt x="40" y="36"/>
                    <a:pt x="37" y="33"/>
                    <a:pt x="37" y="30"/>
                  </a:cubicBezTo>
                  <a:cubicBezTo>
                    <a:pt x="37" y="28"/>
                    <a:pt x="38" y="26"/>
                    <a:pt x="39" y="25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61" y="1"/>
                    <a:pt x="62" y="0"/>
                    <a:pt x="6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112" y="14"/>
                    <a:pt x="114" y="15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7" y="32"/>
                    <a:pt x="138" y="33"/>
                    <a:pt x="139" y="34"/>
                  </a:cubicBezTo>
                  <a:cubicBezTo>
                    <a:pt x="142" y="36"/>
                    <a:pt x="142" y="40"/>
                    <a:pt x="139" y="43"/>
                  </a:cubicBezTo>
                  <a:cubicBezTo>
                    <a:pt x="138" y="44"/>
                    <a:pt x="137" y="44"/>
                    <a:pt x="135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1" y="44"/>
                    <a:pt x="101" y="38"/>
                    <a:pt x="101" y="3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0" y="59"/>
                    <a:pt x="103" y="62"/>
                    <a:pt x="101" y="6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92" y="113"/>
                    <a:pt x="88" y="115"/>
                    <a:pt x="85" y="115"/>
                  </a:cubicBezTo>
                  <a:cubicBezTo>
                    <a:pt x="80" y="115"/>
                    <a:pt x="77" y="112"/>
                    <a:pt x="77" y="108"/>
                  </a:cubicBezTo>
                  <a:cubicBezTo>
                    <a:pt x="77" y="107"/>
                    <a:pt x="77" y="106"/>
                    <a:pt x="77" y="106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66" y="54"/>
                    <a:pt x="66" y="54"/>
                    <a:pt x="66" y="54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48" y="75"/>
                    <a:pt x="41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5" y="75"/>
                    <a:pt x="2" y="73"/>
                    <a:pt x="1" y="69"/>
                  </a:cubicBezTo>
                  <a:cubicBezTo>
                    <a:pt x="0" y="65"/>
                    <a:pt x="2" y="61"/>
                    <a:pt x="7" y="6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89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00763436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9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00"/>
                            </p:stCondLst>
                            <p:childTnLst>
                              <p:par>
                                <p:cTn id="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7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00"/>
                            </p:stCondLst>
                            <p:childTnLst>
                              <p:par>
                                <p:cTn id="5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4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600"/>
                            </p:stCondLst>
                            <p:childTnLst>
                              <p:par>
                                <p:cTn id="5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4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0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4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00"/>
                            </p:stCondLst>
                            <p:childTnLst>
                              <p:par>
                                <p:cTn id="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4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300"/>
                            </p:stCondLst>
                            <p:childTnLst>
                              <p:par>
                                <p:cTn id="7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800"/>
                            </p:stCondLst>
                            <p:childTnLst>
                              <p:par>
                                <p:cTn id="8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4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4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200"/>
                            </p:stCondLst>
                            <p:childTnLst>
                              <p:par>
                                <p:cTn id="8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2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600"/>
                            </p:stCondLst>
                            <p:childTnLst>
                              <p:par>
                                <p:cTn id="9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100"/>
                            </p:stCondLst>
                            <p:childTnLst>
                              <p:par>
                                <p:cTn id="10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2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08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9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0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11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47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49" grpId="0"/>
      <p:bldP spid="47" grpId="0" animBg="1"/>
      <p:bldP spid="48" grpId="0" animBg="1"/>
      <p:bldP spid="50" grpId="0" animBg="1"/>
      <p:bldP spid="51" grpId="0" animBg="1"/>
      <p:bldP spid="57" grpId="0" animBg="1"/>
      <p:bldP spid="58" grpId="0"/>
      <p:bldP spid="5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5936" y="1773787"/>
            <a:ext cx="35798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方正兰亭细黑_GBK" pitchFamily="2" charset="-122"/>
                <a:ea typeface="方正兰亭细黑_GBK" pitchFamily="2" charset="-122"/>
              </a:rPr>
              <a:t>实验数据结果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61912" y="2896649"/>
            <a:ext cx="11019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第四部分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62782" y="1446400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KSO_Shape"/>
            <p:cNvSpPr>
              <a:spLocks/>
            </p:cNvSpPr>
            <p:nvPr/>
          </p:nvSpPr>
          <p:spPr bwMode="auto">
            <a:xfrm>
              <a:off x="2573935" y="1804771"/>
              <a:ext cx="695127" cy="590855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423535" y="24734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实验数据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23535" y="28861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实验难点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23535" y="32988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案例分析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23535" y="37115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问题评估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2601" y="2551138"/>
            <a:ext cx="56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DATA</a:t>
            </a:r>
            <a:endParaRPr lang="zh-CN" altLang="en-US" sz="12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02601" y="2959460"/>
            <a:ext cx="1092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DIFFICULTIES</a:t>
            </a:r>
            <a:endParaRPr lang="zh-CN" altLang="en-US" sz="12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02601" y="3367782"/>
            <a:ext cx="861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ANALYSIS</a:t>
            </a:r>
            <a:endParaRPr lang="zh-CN" altLang="en-US" sz="12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02601" y="3776104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ASSESSMENT</a:t>
            </a:r>
            <a:endParaRPr lang="zh-CN" altLang="en-US" sz="12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129647" y="250091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129647" y="2938275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129647" y="3375638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129647" y="3813001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423535" y="4124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研究成果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02601" y="4184428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ACHIEVEMENTS</a:t>
            </a:r>
            <a:endParaRPr lang="zh-CN" altLang="en-US" sz="12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129646" y="4171540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54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  <p:bldP spid="13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实验数据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90916" y="267886"/>
            <a:ext cx="698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DATA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57" name="椭圆 34"/>
          <p:cNvSpPr/>
          <p:nvPr/>
        </p:nvSpPr>
        <p:spPr>
          <a:xfrm rot="10800000">
            <a:off x="3334084" y="1569270"/>
            <a:ext cx="1077642" cy="1385911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 rot="5400000">
            <a:off x="3538287" y="2796338"/>
            <a:ext cx="1061672" cy="1379360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椭圆 34"/>
          <p:cNvSpPr/>
          <p:nvPr/>
        </p:nvSpPr>
        <p:spPr>
          <a:xfrm>
            <a:off x="4765968" y="2630943"/>
            <a:ext cx="1077642" cy="1385911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 rot="16200000">
            <a:off x="4570570" y="1372326"/>
            <a:ext cx="1061672" cy="1379360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6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2" name="Freeform 18"/>
          <p:cNvSpPr>
            <a:spLocks noEditPoints="1"/>
          </p:cNvSpPr>
          <p:nvPr/>
        </p:nvSpPr>
        <p:spPr bwMode="auto">
          <a:xfrm>
            <a:off x="5035708" y="3258673"/>
            <a:ext cx="538162" cy="471487"/>
          </a:xfrm>
          <a:custGeom>
            <a:avLst/>
            <a:gdLst>
              <a:gd name="T0" fmla="*/ 417 w 785"/>
              <a:gd name="T1" fmla="*/ 0 h 690"/>
              <a:gd name="T2" fmla="*/ 417 w 785"/>
              <a:gd name="T3" fmla="*/ 593 h 690"/>
              <a:gd name="T4" fmla="*/ 646 w 785"/>
              <a:gd name="T5" fmla="*/ 690 h 690"/>
              <a:gd name="T6" fmla="*/ 626 w 785"/>
              <a:gd name="T7" fmla="*/ 540 h 690"/>
              <a:gd name="T8" fmla="*/ 30 w 785"/>
              <a:gd name="T9" fmla="*/ 315 h 690"/>
              <a:gd name="T10" fmla="*/ 0 w 785"/>
              <a:gd name="T11" fmla="*/ 396 h 690"/>
              <a:gd name="T12" fmla="*/ 122 w 785"/>
              <a:gd name="T13" fmla="*/ 600 h 690"/>
              <a:gd name="T14" fmla="*/ 214 w 785"/>
              <a:gd name="T15" fmla="*/ 613 h 690"/>
              <a:gd name="T16" fmla="*/ 355 w 785"/>
              <a:gd name="T17" fmla="*/ 609 h 690"/>
              <a:gd name="T18" fmla="*/ 189 w 785"/>
              <a:gd name="T19" fmla="*/ 400 h 690"/>
              <a:gd name="T20" fmla="*/ 257 w 785"/>
              <a:gd name="T21" fmla="*/ 219 h 690"/>
              <a:gd name="T22" fmla="*/ 310 w 785"/>
              <a:gd name="T23" fmla="*/ 241 h 690"/>
              <a:gd name="T24" fmla="*/ 311 w 785"/>
              <a:gd name="T25" fmla="*/ 287 h 690"/>
              <a:gd name="T26" fmla="*/ 317 w 785"/>
              <a:gd name="T27" fmla="*/ 320 h 690"/>
              <a:gd name="T28" fmla="*/ 320 w 785"/>
              <a:gd name="T29" fmla="*/ 371 h 690"/>
              <a:gd name="T30" fmla="*/ 287 w 785"/>
              <a:gd name="T31" fmla="*/ 397 h 690"/>
              <a:gd name="T32" fmla="*/ 189 w 785"/>
              <a:gd name="T33" fmla="*/ 400 h 690"/>
              <a:gd name="T34" fmla="*/ 252 w 785"/>
              <a:gd name="T35" fmla="*/ 295 h 690"/>
              <a:gd name="T36" fmla="*/ 289 w 785"/>
              <a:gd name="T37" fmla="*/ 284 h 690"/>
              <a:gd name="T38" fmla="*/ 289 w 785"/>
              <a:gd name="T39" fmla="*/ 252 h 690"/>
              <a:gd name="T40" fmla="*/ 249 w 785"/>
              <a:gd name="T41" fmla="*/ 240 h 690"/>
              <a:gd name="T42" fmla="*/ 213 w 785"/>
              <a:gd name="T43" fmla="*/ 295 h 690"/>
              <a:gd name="T44" fmla="*/ 258 w 785"/>
              <a:gd name="T45" fmla="*/ 379 h 690"/>
              <a:gd name="T46" fmla="*/ 288 w 785"/>
              <a:gd name="T47" fmla="*/ 373 h 690"/>
              <a:gd name="T48" fmla="*/ 301 w 785"/>
              <a:gd name="T49" fmla="*/ 348 h 690"/>
              <a:gd name="T50" fmla="*/ 281 w 785"/>
              <a:gd name="T51" fmla="*/ 320 h 690"/>
              <a:gd name="T52" fmla="*/ 213 w 785"/>
              <a:gd name="T53" fmla="*/ 317 h 690"/>
              <a:gd name="T54" fmla="*/ 372 w 785"/>
              <a:gd name="T55" fmla="*/ 400 h 690"/>
              <a:gd name="T56" fmla="*/ 440 w 785"/>
              <a:gd name="T57" fmla="*/ 219 h 690"/>
              <a:gd name="T58" fmla="*/ 493 w 785"/>
              <a:gd name="T59" fmla="*/ 241 h 690"/>
              <a:gd name="T60" fmla="*/ 494 w 785"/>
              <a:gd name="T61" fmla="*/ 287 h 690"/>
              <a:gd name="T62" fmla="*/ 500 w 785"/>
              <a:gd name="T63" fmla="*/ 320 h 690"/>
              <a:gd name="T64" fmla="*/ 503 w 785"/>
              <a:gd name="T65" fmla="*/ 371 h 690"/>
              <a:gd name="T66" fmla="*/ 470 w 785"/>
              <a:gd name="T67" fmla="*/ 397 h 690"/>
              <a:gd name="T68" fmla="*/ 372 w 785"/>
              <a:gd name="T69" fmla="*/ 400 h 690"/>
              <a:gd name="T70" fmla="*/ 435 w 785"/>
              <a:gd name="T71" fmla="*/ 295 h 690"/>
              <a:gd name="T72" fmla="*/ 472 w 785"/>
              <a:gd name="T73" fmla="*/ 284 h 690"/>
              <a:gd name="T74" fmla="*/ 472 w 785"/>
              <a:gd name="T75" fmla="*/ 252 h 690"/>
              <a:gd name="T76" fmla="*/ 432 w 785"/>
              <a:gd name="T77" fmla="*/ 240 h 690"/>
              <a:gd name="T78" fmla="*/ 396 w 785"/>
              <a:gd name="T79" fmla="*/ 295 h 690"/>
              <a:gd name="T80" fmla="*/ 441 w 785"/>
              <a:gd name="T81" fmla="*/ 379 h 690"/>
              <a:gd name="T82" fmla="*/ 471 w 785"/>
              <a:gd name="T83" fmla="*/ 373 h 690"/>
              <a:gd name="T84" fmla="*/ 484 w 785"/>
              <a:gd name="T85" fmla="*/ 348 h 690"/>
              <a:gd name="T86" fmla="*/ 464 w 785"/>
              <a:gd name="T87" fmla="*/ 320 h 690"/>
              <a:gd name="T88" fmla="*/ 396 w 785"/>
              <a:gd name="T89" fmla="*/ 317 h 690"/>
              <a:gd name="T90" fmla="*/ 548 w 785"/>
              <a:gd name="T91" fmla="*/ 342 h 690"/>
              <a:gd name="T92" fmla="*/ 578 w 785"/>
              <a:gd name="T93" fmla="*/ 362 h 690"/>
              <a:gd name="T94" fmla="*/ 624 w 785"/>
              <a:gd name="T95" fmla="*/ 382 h 690"/>
              <a:gd name="T96" fmla="*/ 664 w 785"/>
              <a:gd name="T97" fmla="*/ 367 h 690"/>
              <a:gd name="T98" fmla="*/ 664 w 785"/>
              <a:gd name="T99" fmla="*/ 336 h 690"/>
              <a:gd name="T100" fmla="*/ 615 w 785"/>
              <a:gd name="T101" fmla="*/ 317 h 690"/>
              <a:gd name="T102" fmla="*/ 561 w 785"/>
              <a:gd name="T103" fmla="*/ 288 h 690"/>
              <a:gd name="T104" fmla="*/ 562 w 785"/>
              <a:gd name="T105" fmla="*/ 240 h 690"/>
              <a:gd name="T106" fmla="*/ 618 w 785"/>
              <a:gd name="T107" fmla="*/ 216 h 690"/>
              <a:gd name="T108" fmla="*/ 678 w 785"/>
              <a:gd name="T109" fmla="*/ 241 h 690"/>
              <a:gd name="T110" fmla="*/ 664 w 785"/>
              <a:gd name="T111" fmla="*/ 272 h 690"/>
              <a:gd name="T112" fmla="*/ 619 w 785"/>
              <a:gd name="T113" fmla="*/ 237 h 690"/>
              <a:gd name="T114" fmla="*/ 578 w 785"/>
              <a:gd name="T115" fmla="*/ 264 h 690"/>
              <a:gd name="T116" fmla="*/ 621 w 785"/>
              <a:gd name="T117" fmla="*/ 293 h 690"/>
              <a:gd name="T118" fmla="*/ 685 w 785"/>
              <a:gd name="T119" fmla="*/ 323 h 690"/>
              <a:gd name="T120" fmla="*/ 684 w 785"/>
              <a:gd name="T121" fmla="*/ 376 h 690"/>
              <a:gd name="T122" fmla="*/ 625 w 785"/>
              <a:gd name="T123" fmla="*/ 403 h 690"/>
              <a:gd name="T124" fmla="*/ 558 w 785"/>
              <a:gd name="T125" fmla="*/ 375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85" h="690">
                <a:moveTo>
                  <a:pt x="785" y="297"/>
                </a:moveTo>
                <a:cubicBezTo>
                  <a:pt x="785" y="133"/>
                  <a:pt x="620" y="0"/>
                  <a:pt x="417" y="0"/>
                </a:cubicBezTo>
                <a:cubicBezTo>
                  <a:pt x="213" y="0"/>
                  <a:pt x="49" y="133"/>
                  <a:pt x="49" y="297"/>
                </a:cubicBezTo>
                <a:cubicBezTo>
                  <a:pt x="49" y="460"/>
                  <a:pt x="213" y="593"/>
                  <a:pt x="417" y="593"/>
                </a:cubicBezTo>
                <a:cubicBezTo>
                  <a:pt x="436" y="593"/>
                  <a:pt x="455" y="592"/>
                  <a:pt x="473" y="589"/>
                </a:cubicBezTo>
                <a:cubicBezTo>
                  <a:pt x="507" y="646"/>
                  <a:pt x="571" y="685"/>
                  <a:pt x="646" y="690"/>
                </a:cubicBezTo>
                <a:cubicBezTo>
                  <a:pt x="626" y="664"/>
                  <a:pt x="615" y="632"/>
                  <a:pt x="615" y="598"/>
                </a:cubicBezTo>
                <a:cubicBezTo>
                  <a:pt x="615" y="577"/>
                  <a:pt x="619" y="559"/>
                  <a:pt x="626" y="540"/>
                </a:cubicBezTo>
                <a:cubicBezTo>
                  <a:pt x="722" y="487"/>
                  <a:pt x="785" y="398"/>
                  <a:pt x="785" y="297"/>
                </a:cubicBezTo>
                <a:close/>
                <a:moveTo>
                  <a:pt x="30" y="315"/>
                </a:moveTo>
                <a:cubicBezTo>
                  <a:pt x="30" y="307"/>
                  <a:pt x="31" y="300"/>
                  <a:pt x="32" y="293"/>
                </a:cubicBezTo>
                <a:cubicBezTo>
                  <a:pt x="11" y="324"/>
                  <a:pt x="0" y="359"/>
                  <a:pt x="0" y="396"/>
                </a:cubicBezTo>
                <a:cubicBezTo>
                  <a:pt x="0" y="473"/>
                  <a:pt x="48" y="541"/>
                  <a:pt x="121" y="581"/>
                </a:cubicBezTo>
                <a:cubicBezTo>
                  <a:pt x="122" y="587"/>
                  <a:pt x="122" y="593"/>
                  <a:pt x="122" y="600"/>
                </a:cubicBezTo>
                <a:cubicBezTo>
                  <a:pt x="122" y="625"/>
                  <a:pt x="114" y="649"/>
                  <a:pt x="99" y="669"/>
                </a:cubicBezTo>
                <a:cubicBezTo>
                  <a:pt x="146" y="666"/>
                  <a:pt x="187" y="645"/>
                  <a:pt x="214" y="613"/>
                </a:cubicBezTo>
                <a:cubicBezTo>
                  <a:pt x="234" y="617"/>
                  <a:pt x="255" y="619"/>
                  <a:pt x="276" y="619"/>
                </a:cubicBezTo>
                <a:cubicBezTo>
                  <a:pt x="303" y="619"/>
                  <a:pt x="330" y="616"/>
                  <a:pt x="355" y="609"/>
                </a:cubicBezTo>
                <a:cubicBezTo>
                  <a:pt x="172" y="592"/>
                  <a:pt x="30" y="467"/>
                  <a:pt x="30" y="315"/>
                </a:cubicBezTo>
                <a:close/>
                <a:moveTo>
                  <a:pt x="189" y="400"/>
                </a:moveTo>
                <a:lnTo>
                  <a:pt x="189" y="219"/>
                </a:lnTo>
                <a:lnTo>
                  <a:pt x="257" y="219"/>
                </a:lnTo>
                <a:cubicBezTo>
                  <a:pt x="271" y="219"/>
                  <a:pt x="282" y="221"/>
                  <a:pt x="290" y="224"/>
                </a:cubicBezTo>
                <a:cubicBezTo>
                  <a:pt x="299" y="228"/>
                  <a:pt x="305" y="234"/>
                  <a:pt x="310" y="241"/>
                </a:cubicBezTo>
                <a:cubicBezTo>
                  <a:pt x="315" y="249"/>
                  <a:pt x="317" y="257"/>
                  <a:pt x="317" y="265"/>
                </a:cubicBezTo>
                <a:cubicBezTo>
                  <a:pt x="317" y="273"/>
                  <a:pt x="315" y="280"/>
                  <a:pt x="311" y="287"/>
                </a:cubicBezTo>
                <a:cubicBezTo>
                  <a:pt x="306" y="294"/>
                  <a:pt x="300" y="300"/>
                  <a:pt x="292" y="304"/>
                </a:cubicBezTo>
                <a:cubicBezTo>
                  <a:pt x="303" y="307"/>
                  <a:pt x="311" y="312"/>
                  <a:pt x="317" y="320"/>
                </a:cubicBezTo>
                <a:cubicBezTo>
                  <a:pt x="323" y="328"/>
                  <a:pt x="326" y="337"/>
                  <a:pt x="326" y="348"/>
                </a:cubicBezTo>
                <a:cubicBezTo>
                  <a:pt x="326" y="356"/>
                  <a:pt x="324" y="364"/>
                  <a:pt x="320" y="371"/>
                </a:cubicBezTo>
                <a:cubicBezTo>
                  <a:pt x="317" y="379"/>
                  <a:pt x="312" y="384"/>
                  <a:pt x="307" y="388"/>
                </a:cubicBezTo>
                <a:cubicBezTo>
                  <a:pt x="302" y="392"/>
                  <a:pt x="295" y="395"/>
                  <a:pt x="287" y="397"/>
                </a:cubicBezTo>
                <a:cubicBezTo>
                  <a:pt x="279" y="399"/>
                  <a:pt x="270" y="400"/>
                  <a:pt x="258" y="400"/>
                </a:cubicBezTo>
                <a:lnTo>
                  <a:pt x="189" y="400"/>
                </a:lnTo>
                <a:close/>
                <a:moveTo>
                  <a:pt x="213" y="295"/>
                </a:moveTo>
                <a:lnTo>
                  <a:pt x="252" y="295"/>
                </a:lnTo>
                <a:cubicBezTo>
                  <a:pt x="263" y="295"/>
                  <a:pt x="270" y="294"/>
                  <a:pt x="275" y="293"/>
                </a:cubicBezTo>
                <a:cubicBezTo>
                  <a:pt x="281" y="291"/>
                  <a:pt x="286" y="288"/>
                  <a:pt x="289" y="284"/>
                </a:cubicBezTo>
                <a:cubicBezTo>
                  <a:pt x="292" y="280"/>
                  <a:pt x="293" y="274"/>
                  <a:pt x="293" y="268"/>
                </a:cubicBezTo>
                <a:cubicBezTo>
                  <a:pt x="293" y="262"/>
                  <a:pt x="292" y="257"/>
                  <a:pt x="289" y="252"/>
                </a:cubicBezTo>
                <a:cubicBezTo>
                  <a:pt x="286" y="248"/>
                  <a:pt x="282" y="245"/>
                  <a:pt x="277" y="243"/>
                </a:cubicBezTo>
                <a:cubicBezTo>
                  <a:pt x="271" y="241"/>
                  <a:pt x="262" y="240"/>
                  <a:pt x="249" y="240"/>
                </a:cubicBezTo>
                <a:lnTo>
                  <a:pt x="213" y="240"/>
                </a:lnTo>
                <a:lnTo>
                  <a:pt x="213" y="295"/>
                </a:lnTo>
                <a:close/>
                <a:moveTo>
                  <a:pt x="213" y="379"/>
                </a:moveTo>
                <a:lnTo>
                  <a:pt x="258" y="379"/>
                </a:lnTo>
                <a:cubicBezTo>
                  <a:pt x="266" y="379"/>
                  <a:pt x="271" y="379"/>
                  <a:pt x="274" y="378"/>
                </a:cubicBezTo>
                <a:cubicBezTo>
                  <a:pt x="280" y="377"/>
                  <a:pt x="284" y="375"/>
                  <a:pt x="288" y="373"/>
                </a:cubicBezTo>
                <a:cubicBezTo>
                  <a:pt x="292" y="371"/>
                  <a:pt x="295" y="367"/>
                  <a:pt x="297" y="363"/>
                </a:cubicBezTo>
                <a:cubicBezTo>
                  <a:pt x="300" y="359"/>
                  <a:pt x="301" y="353"/>
                  <a:pt x="301" y="348"/>
                </a:cubicBezTo>
                <a:cubicBezTo>
                  <a:pt x="301" y="341"/>
                  <a:pt x="299" y="335"/>
                  <a:pt x="296" y="330"/>
                </a:cubicBezTo>
                <a:cubicBezTo>
                  <a:pt x="292" y="325"/>
                  <a:pt x="287" y="322"/>
                  <a:pt x="281" y="320"/>
                </a:cubicBezTo>
                <a:cubicBezTo>
                  <a:pt x="275" y="318"/>
                  <a:pt x="266" y="317"/>
                  <a:pt x="255" y="317"/>
                </a:cubicBezTo>
                <a:lnTo>
                  <a:pt x="213" y="317"/>
                </a:lnTo>
                <a:lnTo>
                  <a:pt x="213" y="379"/>
                </a:lnTo>
                <a:close/>
                <a:moveTo>
                  <a:pt x="372" y="400"/>
                </a:moveTo>
                <a:lnTo>
                  <a:pt x="372" y="219"/>
                </a:lnTo>
                <a:lnTo>
                  <a:pt x="440" y="219"/>
                </a:lnTo>
                <a:cubicBezTo>
                  <a:pt x="454" y="219"/>
                  <a:pt x="465" y="221"/>
                  <a:pt x="473" y="224"/>
                </a:cubicBezTo>
                <a:cubicBezTo>
                  <a:pt x="482" y="228"/>
                  <a:pt x="488" y="234"/>
                  <a:pt x="493" y="241"/>
                </a:cubicBezTo>
                <a:cubicBezTo>
                  <a:pt x="498" y="249"/>
                  <a:pt x="500" y="257"/>
                  <a:pt x="500" y="265"/>
                </a:cubicBezTo>
                <a:cubicBezTo>
                  <a:pt x="500" y="273"/>
                  <a:pt x="498" y="280"/>
                  <a:pt x="494" y="287"/>
                </a:cubicBezTo>
                <a:cubicBezTo>
                  <a:pt x="489" y="294"/>
                  <a:pt x="483" y="300"/>
                  <a:pt x="475" y="304"/>
                </a:cubicBezTo>
                <a:cubicBezTo>
                  <a:pt x="486" y="307"/>
                  <a:pt x="494" y="312"/>
                  <a:pt x="500" y="320"/>
                </a:cubicBezTo>
                <a:cubicBezTo>
                  <a:pt x="506" y="328"/>
                  <a:pt x="509" y="337"/>
                  <a:pt x="509" y="348"/>
                </a:cubicBezTo>
                <a:cubicBezTo>
                  <a:pt x="509" y="356"/>
                  <a:pt x="507" y="364"/>
                  <a:pt x="503" y="371"/>
                </a:cubicBezTo>
                <a:cubicBezTo>
                  <a:pt x="500" y="379"/>
                  <a:pt x="495" y="384"/>
                  <a:pt x="490" y="388"/>
                </a:cubicBezTo>
                <a:cubicBezTo>
                  <a:pt x="485" y="392"/>
                  <a:pt x="478" y="395"/>
                  <a:pt x="470" y="397"/>
                </a:cubicBezTo>
                <a:cubicBezTo>
                  <a:pt x="462" y="399"/>
                  <a:pt x="453" y="400"/>
                  <a:pt x="441" y="400"/>
                </a:cubicBezTo>
                <a:lnTo>
                  <a:pt x="372" y="400"/>
                </a:lnTo>
                <a:close/>
                <a:moveTo>
                  <a:pt x="396" y="295"/>
                </a:moveTo>
                <a:lnTo>
                  <a:pt x="435" y="295"/>
                </a:lnTo>
                <a:cubicBezTo>
                  <a:pt x="446" y="295"/>
                  <a:pt x="453" y="294"/>
                  <a:pt x="458" y="293"/>
                </a:cubicBezTo>
                <a:cubicBezTo>
                  <a:pt x="464" y="291"/>
                  <a:pt x="469" y="288"/>
                  <a:pt x="472" y="284"/>
                </a:cubicBezTo>
                <a:cubicBezTo>
                  <a:pt x="475" y="280"/>
                  <a:pt x="476" y="274"/>
                  <a:pt x="476" y="268"/>
                </a:cubicBezTo>
                <a:cubicBezTo>
                  <a:pt x="476" y="262"/>
                  <a:pt x="475" y="257"/>
                  <a:pt x="472" y="252"/>
                </a:cubicBezTo>
                <a:cubicBezTo>
                  <a:pt x="469" y="248"/>
                  <a:pt x="465" y="245"/>
                  <a:pt x="460" y="243"/>
                </a:cubicBezTo>
                <a:cubicBezTo>
                  <a:pt x="454" y="241"/>
                  <a:pt x="445" y="240"/>
                  <a:pt x="432" y="240"/>
                </a:cubicBezTo>
                <a:lnTo>
                  <a:pt x="396" y="240"/>
                </a:lnTo>
                <a:lnTo>
                  <a:pt x="396" y="295"/>
                </a:lnTo>
                <a:close/>
                <a:moveTo>
                  <a:pt x="396" y="379"/>
                </a:moveTo>
                <a:lnTo>
                  <a:pt x="441" y="379"/>
                </a:lnTo>
                <a:cubicBezTo>
                  <a:pt x="449" y="379"/>
                  <a:pt x="454" y="379"/>
                  <a:pt x="457" y="378"/>
                </a:cubicBezTo>
                <a:cubicBezTo>
                  <a:pt x="463" y="377"/>
                  <a:pt x="467" y="375"/>
                  <a:pt x="471" y="373"/>
                </a:cubicBezTo>
                <a:cubicBezTo>
                  <a:pt x="475" y="371"/>
                  <a:pt x="478" y="367"/>
                  <a:pt x="480" y="363"/>
                </a:cubicBezTo>
                <a:cubicBezTo>
                  <a:pt x="483" y="359"/>
                  <a:pt x="484" y="353"/>
                  <a:pt x="484" y="348"/>
                </a:cubicBezTo>
                <a:cubicBezTo>
                  <a:pt x="484" y="341"/>
                  <a:pt x="482" y="335"/>
                  <a:pt x="479" y="330"/>
                </a:cubicBezTo>
                <a:cubicBezTo>
                  <a:pt x="475" y="325"/>
                  <a:pt x="470" y="322"/>
                  <a:pt x="464" y="320"/>
                </a:cubicBezTo>
                <a:cubicBezTo>
                  <a:pt x="458" y="318"/>
                  <a:pt x="449" y="317"/>
                  <a:pt x="438" y="317"/>
                </a:cubicBezTo>
                <a:lnTo>
                  <a:pt x="396" y="317"/>
                </a:lnTo>
                <a:lnTo>
                  <a:pt x="396" y="379"/>
                </a:lnTo>
                <a:close/>
                <a:moveTo>
                  <a:pt x="548" y="342"/>
                </a:moveTo>
                <a:lnTo>
                  <a:pt x="570" y="340"/>
                </a:lnTo>
                <a:cubicBezTo>
                  <a:pt x="571" y="349"/>
                  <a:pt x="574" y="357"/>
                  <a:pt x="578" y="362"/>
                </a:cubicBezTo>
                <a:cubicBezTo>
                  <a:pt x="582" y="368"/>
                  <a:pt x="588" y="373"/>
                  <a:pt x="596" y="376"/>
                </a:cubicBezTo>
                <a:cubicBezTo>
                  <a:pt x="604" y="380"/>
                  <a:pt x="614" y="382"/>
                  <a:pt x="624" y="382"/>
                </a:cubicBezTo>
                <a:cubicBezTo>
                  <a:pt x="633" y="382"/>
                  <a:pt x="641" y="380"/>
                  <a:pt x="648" y="378"/>
                </a:cubicBezTo>
                <a:cubicBezTo>
                  <a:pt x="655" y="375"/>
                  <a:pt x="660" y="371"/>
                  <a:pt x="664" y="367"/>
                </a:cubicBezTo>
                <a:cubicBezTo>
                  <a:pt x="667" y="362"/>
                  <a:pt x="669" y="357"/>
                  <a:pt x="669" y="351"/>
                </a:cubicBezTo>
                <a:cubicBezTo>
                  <a:pt x="669" y="345"/>
                  <a:pt x="667" y="340"/>
                  <a:pt x="664" y="336"/>
                </a:cubicBezTo>
                <a:cubicBezTo>
                  <a:pt x="661" y="332"/>
                  <a:pt x="655" y="328"/>
                  <a:pt x="648" y="325"/>
                </a:cubicBezTo>
                <a:cubicBezTo>
                  <a:pt x="643" y="324"/>
                  <a:pt x="632" y="321"/>
                  <a:pt x="615" y="317"/>
                </a:cubicBezTo>
                <a:cubicBezTo>
                  <a:pt x="599" y="313"/>
                  <a:pt x="587" y="309"/>
                  <a:pt x="580" y="305"/>
                </a:cubicBezTo>
                <a:cubicBezTo>
                  <a:pt x="572" y="301"/>
                  <a:pt x="565" y="295"/>
                  <a:pt x="561" y="288"/>
                </a:cubicBezTo>
                <a:cubicBezTo>
                  <a:pt x="557" y="282"/>
                  <a:pt x="555" y="274"/>
                  <a:pt x="555" y="266"/>
                </a:cubicBezTo>
                <a:cubicBezTo>
                  <a:pt x="555" y="257"/>
                  <a:pt x="557" y="248"/>
                  <a:pt x="562" y="240"/>
                </a:cubicBezTo>
                <a:cubicBezTo>
                  <a:pt x="568" y="232"/>
                  <a:pt x="575" y="226"/>
                  <a:pt x="585" y="222"/>
                </a:cubicBezTo>
                <a:cubicBezTo>
                  <a:pt x="595" y="218"/>
                  <a:pt x="606" y="216"/>
                  <a:pt x="618" y="216"/>
                </a:cubicBezTo>
                <a:cubicBezTo>
                  <a:pt x="632" y="216"/>
                  <a:pt x="644" y="218"/>
                  <a:pt x="654" y="222"/>
                </a:cubicBezTo>
                <a:cubicBezTo>
                  <a:pt x="664" y="227"/>
                  <a:pt x="672" y="233"/>
                  <a:pt x="678" y="241"/>
                </a:cubicBezTo>
                <a:cubicBezTo>
                  <a:pt x="683" y="250"/>
                  <a:pt x="686" y="259"/>
                  <a:pt x="687" y="270"/>
                </a:cubicBezTo>
                <a:lnTo>
                  <a:pt x="664" y="272"/>
                </a:lnTo>
                <a:cubicBezTo>
                  <a:pt x="662" y="260"/>
                  <a:pt x="658" y="252"/>
                  <a:pt x="651" y="246"/>
                </a:cubicBezTo>
                <a:cubicBezTo>
                  <a:pt x="644" y="240"/>
                  <a:pt x="633" y="237"/>
                  <a:pt x="619" y="237"/>
                </a:cubicBezTo>
                <a:cubicBezTo>
                  <a:pt x="605" y="237"/>
                  <a:pt x="594" y="240"/>
                  <a:pt x="588" y="245"/>
                </a:cubicBezTo>
                <a:cubicBezTo>
                  <a:pt x="581" y="250"/>
                  <a:pt x="578" y="257"/>
                  <a:pt x="578" y="264"/>
                </a:cubicBezTo>
                <a:cubicBezTo>
                  <a:pt x="578" y="271"/>
                  <a:pt x="580" y="276"/>
                  <a:pt x="585" y="280"/>
                </a:cubicBezTo>
                <a:cubicBezTo>
                  <a:pt x="589" y="284"/>
                  <a:pt x="601" y="289"/>
                  <a:pt x="621" y="293"/>
                </a:cubicBezTo>
                <a:cubicBezTo>
                  <a:pt x="640" y="298"/>
                  <a:pt x="654" y="301"/>
                  <a:pt x="661" y="305"/>
                </a:cubicBezTo>
                <a:cubicBezTo>
                  <a:pt x="672" y="310"/>
                  <a:pt x="679" y="316"/>
                  <a:pt x="685" y="323"/>
                </a:cubicBezTo>
                <a:cubicBezTo>
                  <a:pt x="690" y="331"/>
                  <a:pt x="692" y="339"/>
                  <a:pt x="692" y="349"/>
                </a:cubicBezTo>
                <a:cubicBezTo>
                  <a:pt x="692" y="359"/>
                  <a:pt x="689" y="368"/>
                  <a:pt x="684" y="376"/>
                </a:cubicBezTo>
                <a:cubicBezTo>
                  <a:pt x="678" y="385"/>
                  <a:pt x="670" y="391"/>
                  <a:pt x="660" y="396"/>
                </a:cubicBezTo>
                <a:cubicBezTo>
                  <a:pt x="650" y="401"/>
                  <a:pt x="638" y="403"/>
                  <a:pt x="625" y="403"/>
                </a:cubicBezTo>
                <a:cubicBezTo>
                  <a:pt x="609" y="403"/>
                  <a:pt x="595" y="401"/>
                  <a:pt x="584" y="396"/>
                </a:cubicBezTo>
                <a:cubicBezTo>
                  <a:pt x="573" y="391"/>
                  <a:pt x="564" y="384"/>
                  <a:pt x="558" y="375"/>
                </a:cubicBezTo>
                <a:cubicBezTo>
                  <a:pt x="551" y="365"/>
                  <a:pt x="548" y="354"/>
                  <a:pt x="548" y="3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3" name="组合 102"/>
          <p:cNvGrpSpPr/>
          <p:nvPr/>
        </p:nvGrpSpPr>
        <p:grpSpPr>
          <a:xfrm>
            <a:off x="3642519" y="3259799"/>
            <a:ext cx="525462" cy="452437"/>
            <a:chOff x="3379788" y="4325938"/>
            <a:chExt cx="525462" cy="452437"/>
          </a:xfrm>
          <a:solidFill>
            <a:srgbClr val="C00000"/>
          </a:solidFill>
        </p:grpSpPr>
        <p:sp>
          <p:nvSpPr>
            <p:cNvPr id="104" name="Freeform 14"/>
            <p:cNvSpPr>
              <a:spLocks noEditPoints="1"/>
            </p:cNvSpPr>
            <p:nvPr/>
          </p:nvSpPr>
          <p:spPr bwMode="auto">
            <a:xfrm>
              <a:off x="3379788" y="4394200"/>
              <a:ext cx="482600" cy="384175"/>
            </a:xfrm>
            <a:custGeom>
              <a:avLst/>
              <a:gdLst>
                <a:gd name="T0" fmla="*/ 580 w 704"/>
                <a:gd name="T1" fmla="*/ 236 h 561"/>
                <a:gd name="T2" fmla="*/ 564 w 704"/>
                <a:gd name="T3" fmla="*/ 214 h 561"/>
                <a:gd name="T4" fmla="*/ 558 w 704"/>
                <a:gd name="T5" fmla="*/ 130 h 561"/>
                <a:gd name="T6" fmla="*/ 409 w 704"/>
                <a:gd name="T7" fmla="*/ 136 h 561"/>
                <a:gd name="T8" fmla="*/ 385 w 704"/>
                <a:gd name="T9" fmla="*/ 99 h 561"/>
                <a:gd name="T10" fmla="*/ 264 w 704"/>
                <a:gd name="T11" fmla="*/ 37 h 561"/>
                <a:gd name="T12" fmla="*/ 64 w 704"/>
                <a:gd name="T13" fmla="*/ 203 h 561"/>
                <a:gd name="T14" fmla="*/ 8 w 704"/>
                <a:gd name="T15" fmla="*/ 355 h 561"/>
                <a:gd name="T16" fmla="*/ 301 w 704"/>
                <a:gd name="T17" fmla="*/ 551 h 561"/>
                <a:gd name="T18" fmla="*/ 652 w 704"/>
                <a:gd name="T19" fmla="*/ 396 h 561"/>
                <a:gd name="T20" fmla="*/ 580 w 704"/>
                <a:gd name="T21" fmla="*/ 236 h 561"/>
                <a:gd name="T22" fmla="*/ 310 w 704"/>
                <a:gd name="T23" fmla="*/ 510 h 561"/>
                <a:gd name="T24" fmla="*/ 310 w 704"/>
                <a:gd name="T25" fmla="*/ 510 h 561"/>
                <a:gd name="T26" fmla="*/ 82 w 704"/>
                <a:gd name="T27" fmla="*/ 368 h 561"/>
                <a:gd name="T28" fmla="*/ 310 w 704"/>
                <a:gd name="T29" fmla="*/ 210 h 561"/>
                <a:gd name="T30" fmla="*/ 539 w 704"/>
                <a:gd name="T31" fmla="*/ 340 h 561"/>
                <a:gd name="T32" fmla="*/ 310 w 704"/>
                <a:gd name="T33" fmla="*/ 51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4" h="561">
                  <a:moveTo>
                    <a:pt x="580" y="236"/>
                  </a:moveTo>
                  <a:cubicBezTo>
                    <a:pt x="550" y="230"/>
                    <a:pt x="564" y="214"/>
                    <a:pt x="564" y="214"/>
                  </a:cubicBezTo>
                  <a:cubicBezTo>
                    <a:pt x="564" y="214"/>
                    <a:pt x="594" y="165"/>
                    <a:pt x="558" y="130"/>
                  </a:cubicBezTo>
                  <a:cubicBezTo>
                    <a:pt x="515" y="86"/>
                    <a:pt x="409" y="136"/>
                    <a:pt x="409" y="136"/>
                  </a:cubicBezTo>
                  <a:cubicBezTo>
                    <a:pt x="368" y="148"/>
                    <a:pt x="379" y="130"/>
                    <a:pt x="385" y="99"/>
                  </a:cubicBezTo>
                  <a:cubicBezTo>
                    <a:pt x="385" y="62"/>
                    <a:pt x="372" y="0"/>
                    <a:pt x="264" y="37"/>
                  </a:cubicBezTo>
                  <a:cubicBezTo>
                    <a:pt x="157" y="74"/>
                    <a:pt x="64" y="203"/>
                    <a:pt x="64" y="203"/>
                  </a:cubicBezTo>
                  <a:cubicBezTo>
                    <a:pt x="0" y="289"/>
                    <a:pt x="8" y="355"/>
                    <a:pt x="8" y="355"/>
                  </a:cubicBezTo>
                  <a:cubicBezTo>
                    <a:pt x="24" y="501"/>
                    <a:pt x="180" y="542"/>
                    <a:pt x="301" y="551"/>
                  </a:cubicBezTo>
                  <a:cubicBezTo>
                    <a:pt x="428" y="561"/>
                    <a:pt x="600" y="507"/>
                    <a:pt x="652" y="396"/>
                  </a:cubicBezTo>
                  <a:cubicBezTo>
                    <a:pt x="704" y="286"/>
                    <a:pt x="610" y="242"/>
                    <a:pt x="580" y="236"/>
                  </a:cubicBezTo>
                  <a:close/>
                  <a:moveTo>
                    <a:pt x="310" y="510"/>
                  </a:moveTo>
                  <a:lnTo>
                    <a:pt x="310" y="510"/>
                  </a:lnTo>
                  <a:cubicBezTo>
                    <a:pt x="184" y="516"/>
                    <a:pt x="82" y="452"/>
                    <a:pt x="82" y="368"/>
                  </a:cubicBezTo>
                  <a:cubicBezTo>
                    <a:pt x="82" y="283"/>
                    <a:pt x="184" y="216"/>
                    <a:pt x="310" y="210"/>
                  </a:cubicBezTo>
                  <a:cubicBezTo>
                    <a:pt x="437" y="204"/>
                    <a:pt x="539" y="256"/>
                    <a:pt x="539" y="340"/>
                  </a:cubicBezTo>
                  <a:cubicBezTo>
                    <a:pt x="539" y="425"/>
                    <a:pt x="437" y="504"/>
                    <a:pt x="310" y="5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5"/>
            <p:cNvSpPr>
              <a:spLocks noEditPoints="1"/>
            </p:cNvSpPr>
            <p:nvPr/>
          </p:nvSpPr>
          <p:spPr bwMode="auto">
            <a:xfrm>
              <a:off x="3487738" y="4565650"/>
              <a:ext cx="190500" cy="169862"/>
            </a:xfrm>
            <a:custGeom>
              <a:avLst/>
              <a:gdLst>
                <a:gd name="T0" fmla="*/ 127 w 277"/>
                <a:gd name="T1" fmla="*/ 15 h 246"/>
                <a:gd name="T2" fmla="*/ 15 w 277"/>
                <a:gd name="T3" fmla="*/ 148 h 246"/>
                <a:gd name="T4" fmla="*/ 49 w 277"/>
                <a:gd name="T5" fmla="*/ 205 h 246"/>
                <a:gd name="T6" fmla="*/ 239 w 277"/>
                <a:gd name="T7" fmla="*/ 171 h 246"/>
                <a:gd name="T8" fmla="*/ 127 w 277"/>
                <a:gd name="T9" fmla="*/ 15 h 246"/>
                <a:gd name="T10" fmla="*/ 95 w 277"/>
                <a:gd name="T11" fmla="*/ 182 h 246"/>
                <a:gd name="T12" fmla="*/ 95 w 277"/>
                <a:gd name="T13" fmla="*/ 182 h 246"/>
                <a:gd name="T14" fmla="*/ 52 w 277"/>
                <a:gd name="T15" fmla="*/ 151 h 246"/>
                <a:gd name="T16" fmla="*/ 93 w 277"/>
                <a:gd name="T17" fmla="*/ 108 h 246"/>
                <a:gd name="T18" fmla="*/ 138 w 277"/>
                <a:gd name="T19" fmla="*/ 141 h 246"/>
                <a:gd name="T20" fmla="*/ 95 w 277"/>
                <a:gd name="T21" fmla="*/ 182 h 246"/>
                <a:gd name="T22" fmla="*/ 170 w 277"/>
                <a:gd name="T23" fmla="*/ 118 h 246"/>
                <a:gd name="T24" fmla="*/ 170 w 277"/>
                <a:gd name="T25" fmla="*/ 118 h 246"/>
                <a:gd name="T26" fmla="*/ 148 w 277"/>
                <a:gd name="T27" fmla="*/ 116 h 246"/>
                <a:gd name="T28" fmla="*/ 153 w 277"/>
                <a:gd name="T29" fmla="*/ 92 h 246"/>
                <a:gd name="T30" fmla="*/ 177 w 277"/>
                <a:gd name="T31" fmla="*/ 94 h 246"/>
                <a:gd name="T32" fmla="*/ 170 w 277"/>
                <a:gd name="T33" fmla="*/ 118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7" h="246">
                  <a:moveTo>
                    <a:pt x="127" y="15"/>
                  </a:moveTo>
                  <a:cubicBezTo>
                    <a:pt x="0" y="29"/>
                    <a:pt x="15" y="148"/>
                    <a:pt x="15" y="148"/>
                  </a:cubicBezTo>
                  <a:cubicBezTo>
                    <a:pt x="15" y="148"/>
                    <a:pt x="13" y="186"/>
                    <a:pt x="49" y="205"/>
                  </a:cubicBezTo>
                  <a:cubicBezTo>
                    <a:pt x="123" y="246"/>
                    <a:pt x="200" y="221"/>
                    <a:pt x="239" y="171"/>
                  </a:cubicBezTo>
                  <a:cubicBezTo>
                    <a:pt x="277" y="121"/>
                    <a:pt x="255" y="0"/>
                    <a:pt x="127" y="15"/>
                  </a:cubicBezTo>
                  <a:close/>
                  <a:moveTo>
                    <a:pt x="95" y="182"/>
                  </a:moveTo>
                  <a:lnTo>
                    <a:pt x="95" y="182"/>
                  </a:lnTo>
                  <a:cubicBezTo>
                    <a:pt x="71" y="184"/>
                    <a:pt x="52" y="171"/>
                    <a:pt x="52" y="151"/>
                  </a:cubicBezTo>
                  <a:cubicBezTo>
                    <a:pt x="52" y="131"/>
                    <a:pt x="69" y="110"/>
                    <a:pt x="93" y="108"/>
                  </a:cubicBezTo>
                  <a:cubicBezTo>
                    <a:pt x="120" y="105"/>
                    <a:pt x="138" y="121"/>
                    <a:pt x="138" y="141"/>
                  </a:cubicBezTo>
                  <a:cubicBezTo>
                    <a:pt x="138" y="161"/>
                    <a:pt x="119" y="179"/>
                    <a:pt x="95" y="182"/>
                  </a:cubicBezTo>
                  <a:close/>
                  <a:moveTo>
                    <a:pt x="170" y="118"/>
                  </a:moveTo>
                  <a:lnTo>
                    <a:pt x="170" y="118"/>
                  </a:lnTo>
                  <a:cubicBezTo>
                    <a:pt x="162" y="124"/>
                    <a:pt x="152" y="123"/>
                    <a:pt x="148" y="116"/>
                  </a:cubicBezTo>
                  <a:cubicBezTo>
                    <a:pt x="143" y="109"/>
                    <a:pt x="145" y="98"/>
                    <a:pt x="153" y="92"/>
                  </a:cubicBezTo>
                  <a:cubicBezTo>
                    <a:pt x="163" y="85"/>
                    <a:pt x="173" y="87"/>
                    <a:pt x="177" y="94"/>
                  </a:cubicBezTo>
                  <a:cubicBezTo>
                    <a:pt x="181" y="101"/>
                    <a:pt x="178" y="112"/>
                    <a:pt x="170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"/>
            <p:cNvSpPr>
              <a:spLocks/>
            </p:cNvSpPr>
            <p:nvPr/>
          </p:nvSpPr>
          <p:spPr bwMode="auto">
            <a:xfrm>
              <a:off x="3727450" y="4325938"/>
              <a:ext cx="177800" cy="200025"/>
            </a:xfrm>
            <a:custGeom>
              <a:avLst/>
              <a:gdLst>
                <a:gd name="T0" fmla="*/ 256 w 259"/>
                <a:gd name="T1" fmla="*/ 269 h 293"/>
                <a:gd name="T2" fmla="*/ 257 w 259"/>
                <a:gd name="T3" fmla="*/ 262 h 293"/>
                <a:gd name="T4" fmla="*/ 259 w 259"/>
                <a:gd name="T5" fmla="*/ 228 h 293"/>
                <a:gd name="T6" fmla="*/ 32 w 259"/>
                <a:gd name="T7" fmla="*/ 0 h 293"/>
                <a:gd name="T8" fmla="*/ 0 w 259"/>
                <a:gd name="T9" fmla="*/ 31 h 293"/>
                <a:gd name="T10" fmla="*/ 32 w 259"/>
                <a:gd name="T11" fmla="*/ 63 h 293"/>
                <a:gd name="T12" fmla="*/ 196 w 259"/>
                <a:gd name="T13" fmla="*/ 228 h 293"/>
                <a:gd name="T14" fmla="*/ 194 w 259"/>
                <a:gd name="T15" fmla="*/ 258 h 293"/>
                <a:gd name="T16" fmla="*/ 194 w 259"/>
                <a:gd name="T17" fmla="*/ 258 h 293"/>
                <a:gd name="T18" fmla="*/ 194 w 259"/>
                <a:gd name="T19" fmla="*/ 261 h 293"/>
                <a:gd name="T20" fmla="*/ 225 w 259"/>
                <a:gd name="T21" fmla="*/ 293 h 293"/>
                <a:gd name="T22" fmla="*/ 256 w 259"/>
                <a:gd name="T23" fmla="*/ 269 h 293"/>
                <a:gd name="T24" fmla="*/ 256 w 259"/>
                <a:gd name="T25" fmla="*/ 269 h 293"/>
                <a:gd name="T26" fmla="*/ 256 w 259"/>
                <a:gd name="T27" fmla="*/ 269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9" h="293">
                  <a:moveTo>
                    <a:pt x="256" y="269"/>
                  </a:moveTo>
                  <a:cubicBezTo>
                    <a:pt x="256" y="267"/>
                    <a:pt x="257" y="264"/>
                    <a:pt x="257" y="262"/>
                  </a:cubicBezTo>
                  <a:cubicBezTo>
                    <a:pt x="258" y="250"/>
                    <a:pt x="259" y="239"/>
                    <a:pt x="259" y="228"/>
                  </a:cubicBezTo>
                  <a:cubicBezTo>
                    <a:pt x="259" y="102"/>
                    <a:pt x="157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123" y="63"/>
                    <a:pt x="196" y="137"/>
                    <a:pt x="196" y="228"/>
                  </a:cubicBezTo>
                  <a:cubicBezTo>
                    <a:pt x="196" y="238"/>
                    <a:pt x="196" y="248"/>
                    <a:pt x="194" y="258"/>
                  </a:cubicBezTo>
                  <a:lnTo>
                    <a:pt x="194" y="258"/>
                  </a:lnTo>
                  <a:cubicBezTo>
                    <a:pt x="194" y="259"/>
                    <a:pt x="194" y="260"/>
                    <a:pt x="194" y="261"/>
                  </a:cubicBezTo>
                  <a:cubicBezTo>
                    <a:pt x="194" y="279"/>
                    <a:pt x="208" y="293"/>
                    <a:pt x="225" y="293"/>
                  </a:cubicBezTo>
                  <a:cubicBezTo>
                    <a:pt x="240" y="293"/>
                    <a:pt x="252" y="283"/>
                    <a:pt x="256" y="269"/>
                  </a:cubicBezTo>
                  <a:lnTo>
                    <a:pt x="256" y="269"/>
                  </a:lnTo>
                  <a:cubicBezTo>
                    <a:pt x="256" y="269"/>
                    <a:pt x="256" y="269"/>
                    <a:pt x="256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"/>
            <p:cNvSpPr>
              <a:spLocks/>
            </p:cNvSpPr>
            <p:nvPr/>
          </p:nvSpPr>
          <p:spPr bwMode="auto">
            <a:xfrm>
              <a:off x="3732213" y="4395788"/>
              <a:ext cx="103187" cy="112712"/>
            </a:xfrm>
            <a:custGeom>
              <a:avLst/>
              <a:gdLst>
                <a:gd name="T0" fmla="*/ 151 w 152"/>
                <a:gd name="T1" fmla="*/ 137 h 164"/>
                <a:gd name="T2" fmla="*/ 152 w 152"/>
                <a:gd name="T3" fmla="*/ 126 h 164"/>
                <a:gd name="T4" fmla="*/ 26 w 152"/>
                <a:gd name="T5" fmla="*/ 0 h 164"/>
                <a:gd name="T6" fmla="*/ 0 w 152"/>
                <a:gd name="T7" fmla="*/ 26 h 164"/>
                <a:gd name="T8" fmla="*/ 26 w 152"/>
                <a:gd name="T9" fmla="*/ 52 h 164"/>
                <a:gd name="T10" fmla="*/ 99 w 152"/>
                <a:gd name="T11" fmla="*/ 126 h 164"/>
                <a:gd name="T12" fmla="*/ 99 w 152"/>
                <a:gd name="T13" fmla="*/ 135 h 164"/>
                <a:gd name="T14" fmla="*/ 99 w 152"/>
                <a:gd name="T15" fmla="*/ 135 h 164"/>
                <a:gd name="T16" fmla="*/ 99 w 152"/>
                <a:gd name="T17" fmla="*/ 138 h 164"/>
                <a:gd name="T18" fmla="*/ 125 w 152"/>
                <a:gd name="T19" fmla="*/ 164 h 164"/>
                <a:gd name="T20" fmla="*/ 151 w 152"/>
                <a:gd name="T21" fmla="*/ 142 h 164"/>
                <a:gd name="T22" fmla="*/ 151 w 152"/>
                <a:gd name="T23" fmla="*/ 142 h 164"/>
                <a:gd name="T24" fmla="*/ 151 w 152"/>
                <a:gd name="T25" fmla="*/ 140 h 164"/>
                <a:gd name="T26" fmla="*/ 151 w 152"/>
                <a:gd name="T27" fmla="*/ 138 h 164"/>
                <a:gd name="T28" fmla="*/ 151 w 152"/>
                <a:gd name="T29" fmla="*/ 13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164">
                  <a:moveTo>
                    <a:pt x="151" y="137"/>
                  </a:moveTo>
                  <a:cubicBezTo>
                    <a:pt x="152" y="133"/>
                    <a:pt x="152" y="130"/>
                    <a:pt x="152" y="126"/>
                  </a:cubicBezTo>
                  <a:cubicBezTo>
                    <a:pt x="152" y="56"/>
                    <a:pt x="95" y="0"/>
                    <a:pt x="26" y="0"/>
                  </a:cubicBezTo>
                  <a:cubicBezTo>
                    <a:pt x="11" y="0"/>
                    <a:pt x="0" y="11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ubicBezTo>
                    <a:pt x="66" y="52"/>
                    <a:pt x="99" y="85"/>
                    <a:pt x="99" y="126"/>
                  </a:cubicBezTo>
                  <a:cubicBezTo>
                    <a:pt x="99" y="129"/>
                    <a:pt x="99" y="132"/>
                    <a:pt x="99" y="135"/>
                  </a:cubicBezTo>
                  <a:lnTo>
                    <a:pt x="99" y="135"/>
                  </a:lnTo>
                  <a:cubicBezTo>
                    <a:pt x="99" y="136"/>
                    <a:pt x="99" y="137"/>
                    <a:pt x="99" y="138"/>
                  </a:cubicBezTo>
                  <a:cubicBezTo>
                    <a:pt x="99" y="153"/>
                    <a:pt x="111" y="164"/>
                    <a:pt x="125" y="164"/>
                  </a:cubicBezTo>
                  <a:cubicBezTo>
                    <a:pt x="138" y="164"/>
                    <a:pt x="149" y="154"/>
                    <a:pt x="151" y="142"/>
                  </a:cubicBezTo>
                  <a:lnTo>
                    <a:pt x="151" y="142"/>
                  </a:lnTo>
                  <a:cubicBezTo>
                    <a:pt x="151" y="141"/>
                    <a:pt x="151" y="140"/>
                    <a:pt x="151" y="140"/>
                  </a:cubicBezTo>
                  <a:cubicBezTo>
                    <a:pt x="151" y="139"/>
                    <a:pt x="151" y="139"/>
                    <a:pt x="151" y="138"/>
                  </a:cubicBezTo>
                  <a:cubicBezTo>
                    <a:pt x="151" y="138"/>
                    <a:pt x="151" y="138"/>
                    <a:pt x="151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3609181" y="1881601"/>
            <a:ext cx="558800" cy="460375"/>
            <a:chOff x="3376613" y="2879725"/>
            <a:chExt cx="558800" cy="460375"/>
          </a:xfrm>
        </p:grpSpPr>
        <p:sp>
          <p:nvSpPr>
            <p:cNvPr id="109" name="Freeform 10"/>
            <p:cNvSpPr>
              <a:spLocks noEditPoints="1"/>
            </p:cNvSpPr>
            <p:nvPr/>
          </p:nvSpPr>
          <p:spPr bwMode="auto">
            <a:xfrm>
              <a:off x="3376613" y="2879725"/>
              <a:ext cx="396875" cy="361950"/>
            </a:xfrm>
            <a:custGeom>
              <a:avLst/>
              <a:gdLst>
                <a:gd name="T0" fmla="*/ 568 w 580"/>
                <a:gd name="T1" fmla="*/ 207 h 528"/>
                <a:gd name="T2" fmla="*/ 580 w 580"/>
                <a:gd name="T3" fmla="*/ 207 h 528"/>
                <a:gd name="T4" fmla="*/ 292 w 580"/>
                <a:gd name="T5" fmla="*/ 0 h 528"/>
                <a:gd name="T6" fmla="*/ 0 w 580"/>
                <a:gd name="T7" fmla="*/ 244 h 528"/>
                <a:gd name="T8" fmla="*/ 114 w 580"/>
                <a:gd name="T9" fmla="*/ 438 h 528"/>
                <a:gd name="T10" fmla="*/ 117 w 580"/>
                <a:gd name="T11" fmla="*/ 440 h 528"/>
                <a:gd name="T12" fmla="*/ 89 w 580"/>
                <a:gd name="T13" fmla="*/ 528 h 528"/>
                <a:gd name="T14" fmla="*/ 194 w 580"/>
                <a:gd name="T15" fmla="*/ 475 h 528"/>
                <a:gd name="T16" fmla="*/ 199 w 580"/>
                <a:gd name="T17" fmla="*/ 476 h 528"/>
                <a:gd name="T18" fmla="*/ 292 w 580"/>
                <a:gd name="T19" fmla="*/ 488 h 528"/>
                <a:gd name="T20" fmla="*/ 311 w 580"/>
                <a:gd name="T21" fmla="*/ 488 h 528"/>
                <a:gd name="T22" fmla="*/ 302 w 580"/>
                <a:gd name="T23" fmla="*/ 430 h 528"/>
                <a:gd name="T24" fmla="*/ 568 w 580"/>
                <a:gd name="T25" fmla="*/ 207 h 528"/>
                <a:gd name="T26" fmla="*/ 393 w 580"/>
                <a:gd name="T27" fmla="*/ 121 h 528"/>
                <a:gd name="T28" fmla="*/ 393 w 580"/>
                <a:gd name="T29" fmla="*/ 121 h 528"/>
                <a:gd name="T30" fmla="*/ 434 w 580"/>
                <a:gd name="T31" fmla="*/ 160 h 528"/>
                <a:gd name="T32" fmla="*/ 393 w 580"/>
                <a:gd name="T33" fmla="*/ 200 h 528"/>
                <a:gd name="T34" fmla="*/ 352 w 580"/>
                <a:gd name="T35" fmla="*/ 160 h 528"/>
                <a:gd name="T36" fmla="*/ 393 w 580"/>
                <a:gd name="T37" fmla="*/ 121 h 528"/>
                <a:gd name="T38" fmla="*/ 190 w 580"/>
                <a:gd name="T39" fmla="*/ 200 h 528"/>
                <a:gd name="T40" fmla="*/ 190 w 580"/>
                <a:gd name="T41" fmla="*/ 200 h 528"/>
                <a:gd name="T42" fmla="*/ 149 w 580"/>
                <a:gd name="T43" fmla="*/ 160 h 528"/>
                <a:gd name="T44" fmla="*/ 190 w 580"/>
                <a:gd name="T45" fmla="*/ 121 h 528"/>
                <a:gd name="T46" fmla="*/ 231 w 580"/>
                <a:gd name="T47" fmla="*/ 160 h 528"/>
                <a:gd name="T48" fmla="*/ 190 w 580"/>
                <a:gd name="T49" fmla="*/ 20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0" h="528">
                  <a:moveTo>
                    <a:pt x="568" y="207"/>
                  </a:moveTo>
                  <a:cubicBezTo>
                    <a:pt x="572" y="207"/>
                    <a:pt x="576" y="207"/>
                    <a:pt x="580" y="207"/>
                  </a:cubicBezTo>
                  <a:cubicBezTo>
                    <a:pt x="559" y="90"/>
                    <a:pt x="438" y="0"/>
                    <a:pt x="292" y="0"/>
                  </a:cubicBezTo>
                  <a:cubicBezTo>
                    <a:pt x="130" y="0"/>
                    <a:pt x="0" y="110"/>
                    <a:pt x="0" y="244"/>
                  </a:cubicBezTo>
                  <a:cubicBezTo>
                    <a:pt x="0" y="323"/>
                    <a:pt x="45" y="394"/>
                    <a:pt x="114" y="438"/>
                  </a:cubicBezTo>
                  <a:cubicBezTo>
                    <a:pt x="115" y="439"/>
                    <a:pt x="117" y="440"/>
                    <a:pt x="117" y="440"/>
                  </a:cubicBezTo>
                  <a:lnTo>
                    <a:pt x="89" y="528"/>
                  </a:lnTo>
                  <a:lnTo>
                    <a:pt x="194" y="475"/>
                  </a:lnTo>
                  <a:cubicBezTo>
                    <a:pt x="194" y="475"/>
                    <a:pt x="198" y="476"/>
                    <a:pt x="199" y="476"/>
                  </a:cubicBezTo>
                  <a:cubicBezTo>
                    <a:pt x="228" y="484"/>
                    <a:pt x="259" y="488"/>
                    <a:pt x="292" y="488"/>
                  </a:cubicBezTo>
                  <a:cubicBezTo>
                    <a:pt x="298" y="488"/>
                    <a:pt x="305" y="488"/>
                    <a:pt x="311" y="488"/>
                  </a:cubicBezTo>
                  <a:cubicBezTo>
                    <a:pt x="305" y="469"/>
                    <a:pt x="302" y="450"/>
                    <a:pt x="302" y="430"/>
                  </a:cubicBezTo>
                  <a:cubicBezTo>
                    <a:pt x="302" y="307"/>
                    <a:pt x="421" y="207"/>
                    <a:pt x="568" y="207"/>
                  </a:cubicBezTo>
                  <a:close/>
                  <a:moveTo>
                    <a:pt x="393" y="121"/>
                  </a:moveTo>
                  <a:lnTo>
                    <a:pt x="393" y="121"/>
                  </a:lnTo>
                  <a:cubicBezTo>
                    <a:pt x="416" y="121"/>
                    <a:pt x="434" y="138"/>
                    <a:pt x="434" y="160"/>
                  </a:cubicBezTo>
                  <a:cubicBezTo>
                    <a:pt x="434" y="182"/>
                    <a:pt x="416" y="200"/>
                    <a:pt x="393" y="200"/>
                  </a:cubicBezTo>
                  <a:cubicBezTo>
                    <a:pt x="370" y="200"/>
                    <a:pt x="352" y="182"/>
                    <a:pt x="352" y="160"/>
                  </a:cubicBezTo>
                  <a:cubicBezTo>
                    <a:pt x="352" y="138"/>
                    <a:pt x="370" y="121"/>
                    <a:pt x="393" y="121"/>
                  </a:cubicBezTo>
                  <a:close/>
                  <a:moveTo>
                    <a:pt x="190" y="200"/>
                  </a:moveTo>
                  <a:lnTo>
                    <a:pt x="190" y="200"/>
                  </a:lnTo>
                  <a:cubicBezTo>
                    <a:pt x="167" y="200"/>
                    <a:pt x="149" y="182"/>
                    <a:pt x="149" y="160"/>
                  </a:cubicBezTo>
                  <a:cubicBezTo>
                    <a:pt x="149" y="138"/>
                    <a:pt x="167" y="121"/>
                    <a:pt x="190" y="121"/>
                  </a:cubicBezTo>
                  <a:cubicBezTo>
                    <a:pt x="213" y="121"/>
                    <a:pt x="231" y="138"/>
                    <a:pt x="231" y="160"/>
                  </a:cubicBezTo>
                  <a:cubicBezTo>
                    <a:pt x="231" y="182"/>
                    <a:pt x="213" y="200"/>
                    <a:pt x="190" y="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1"/>
            <p:cNvSpPr>
              <a:spLocks noEditPoints="1"/>
            </p:cNvSpPr>
            <p:nvPr/>
          </p:nvSpPr>
          <p:spPr bwMode="auto">
            <a:xfrm>
              <a:off x="3598863" y="3033713"/>
              <a:ext cx="336550" cy="306387"/>
            </a:xfrm>
            <a:custGeom>
              <a:avLst/>
              <a:gdLst>
                <a:gd name="T0" fmla="*/ 0 w 493"/>
                <a:gd name="T1" fmla="*/ 206 h 446"/>
                <a:gd name="T2" fmla="*/ 247 w 493"/>
                <a:gd name="T3" fmla="*/ 412 h 446"/>
                <a:gd name="T4" fmla="*/ 325 w 493"/>
                <a:gd name="T5" fmla="*/ 402 h 446"/>
                <a:gd name="T6" fmla="*/ 329 w 493"/>
                <a:gd name="T7" fmla="*/ 401 h 446"/>
                <a:gd name="T8" fmla="*/ 418 w 493"/>
                <a:gd name="T9" fmla="*/ 446 h 446"/>
                <a:gd name="T10" fmla="*/ 394 w 493"/>
                <a:gd name="T11" fmla="*/ 371 h 446"/>
                <a:gd name="T12" fmla="*/ 397 w 493"/>
                <a:gd name="T13" fmla="*/ 370 h 446"/>
                <a:gd name="T14" fmla="*/ 493 w 493"/>
                <a:gd name="T15" fmla="*/ 206 h 446"/>
                <a:gd name="T16" fmla="*/ 247 w 493"/>
                <a:gd name="T17" fmla="*/ 0 h 446"/>
                <a:gd name="T18" fmla="*/ 0 w 493"/>
                <a:gd name="T19" fmla="*/ 206 h 446"/>
                <a:gd name="T20" fmla="*/ 298 w 493"/>
                <a:gd name="T21" fmla="*/ 135 h 446"/>
                <a:gd name="T22" fmla="*/ 298 w 493"/>
                <a:gd name="T23" fmla="*/ 135 h 446"/>
                <a:gd name="T24" fmla="*/ 333 w 493"/>
                <a:gd name="T25" fmla="*/ 102 h 446"/>
                <a:gd name="T26" fmla="*/ 367 w 493"/>
                <a:gd name="T27" fmla="*/ 135 h 446"/>
                <a:gd name="T28" fmla="*/ 333 w 493"/>
                <a:gd name="T29" fmla="*/ 169 h 446"/>
                <a:gd name="T30" fmla="*/ 298 w 493"/>
                <a:gd name="T31" fmla="*/ 135 h 446"/>
                <a:gd name="T32" fmla="*/ 127 w 493"/>
                <a:gd name="T33" fmla="*/ 135 h 446"/>
                <a:gd name="T34" fmla="*/ 127 w 493"/>
                <a:gd name="T35" fmla="*/ 135 h 446"/>
                <a:gd name="T36" fmla="*/ 161 w 493"/>
                <a:gd name="T37" fmla="*/ 102 h 446"/>
                <a:gd name="T38" fmla="*/ 196 w 493"/>
                <a:gd name="T39" fmla="*/ 135 h 446"/>
                <a:gd name="T40" fmla="*/ 161 w 493"/>
                <a:gd name="T41" fmla="*/ 169 h 446"/>
                <a:gd name="T42" fmla="*/ 127 w 493"/>
                <a:gd name="T43" fmla="*/ 135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3" h="446">
                  <a:moveTo>
                    <a:pt x="0" y="206"/>
                  </a:moveTo>
                  <a:cubicBezTo>
                    <a:pt x="0" y="320"/>
                    <a:pt x="111" y="412"/>
                    <a:pt x="247" y="412"/>
                  </a:cubicBezTo>
                  <a:cubicBezTo>
                    <a:pt x="274" y="412"/>
                    <a:pt x="300" y="409"/>
                    <a:pt x="325" y="402"/>
                  </a:cubicBezTo>
                  <a:cubicBezTo>
                    <a:pt x="326" y="401"/>
                    <a:pt x="329" y="401"/>
                    <a:pt x="329" y="401"/>
                  </a:cubicBezTo>
                  <a:lnTo>
                    <a:pt x="418" y="446"/>
                  </a:lnTo>
                  <a:lnTo>
                    <a:pt x="394" y="371"/>
                  </a:lnTo>
                  <a:cubicBezTo>
                    <a:pt x="394" y="371"/>
                    <a:pt x="396" y="370"/>
                    <a:pt x="397" y="370"/>
                  </a:cubicBezTo>
                  <a:cubicBezTo>
                    <a:pt x="455" y="332"/>
                    <a:pt x="493" y="273"/>
                    <a:pt x="493" y="206"/>
                  </a:cubicBezTo>
                  <a:cubicBezTo>
                    <a:pt x="493" y="92"/>
                    <a:pt x="383" y="0"/>
                    <a:pt x="247" y="0"/>
                  </a:cubicBezTo>
                  <a:cubicBezTo>
                    <a:pt x="111" y="0"/>
                    <a:pt x="0" y="92"/>
                    <a:pt x="0" y="206"/>
                  </a:cubicBezTo>
                  <a:close/>
                  <a:moveTo>
                    <a:pt x="298" y="135"/>
                  </a:moveTo>
                  <a:lnTo>
                    <a:pt x="298" y="135"/>
                  </a:lnTo>
                  <a:cubicBezTo>
                    <a:pt x="298" y="117"/>
                    <a:pt x="314" y="102"/>
                    <a:pt x="333" y="102"/>
                  </a:cubicBezTo>
                  <a:cubicBezTo>
                    <a:pt x="352" y="102"/>
                    <a:pt x="367" y="117"/>
                    <a:pt x="367" y="135"/>
                  </a:cubicBezTo>
                  <a:cubicBezTo>
                    <a:pt x="367" y="154"/>
                    <a:pt x="352" y="169"/>
                    <a:pt x="333" y="169"/>
                  </a:cubicBezTo>
                  <a:cubicBezTo>
                    <a:pt x="314" y="169"/>
                    <a:pt x="298" y="154"/>
                    <a:pt x="298" y="135"/>
                  </a:cubicBezTo>
                  <a:close/>
                  <a:moveTo>
                    <a:pt x="127" y="135"/>
                  </a:moveTo>
                  <a:lnTo>
                    <a:pt x="127" y="135"/>
                  </a:lnTo>
                  <a:cubicBezTo>
                    <a:pt x="127" y="117"/>
                    <a:pt x="142" y="102"/>
                    <a:pt x="161" y="102"/>
                  </a:cubicBezTo>
                  <a:cubicBezTo>
                    <a:pt x="180" y="102"/>
                    <a:pt x="196" y="117"/>
                    <a:pt x="196" y="135"/>
                  </a:cubicBezTo>
                  <a:cubicBezTo>
                    <a:pt x="196" y="154"/>
                    <a:pt x="180" y="169"/>
                    <a:pt x="161" y="169"/>
                  </a:cubicBezTo>
                  <a:cubicBezTo>
                    <a:pt x="142" y="169"/>
                    <a:pt x="127" y="154"/>
                    <a:pt x="127" y="1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1" name="Freeform 12"/>
          <p:cNvSpPr>
            <a:spLocks/>
          </p:cNvSpPr>
          <p:nvPr/>
        </p:nvSpPr>
        <p:spPr bwMode="auto">
          <a:xfrm>
            <a:off x="4980158" y="1790833"/>
            <a:ext cx="573087" cy="544512"/>
          </a:xfrm>
          <a:custGeom>
            <a:avLst/>
            <a:gdLst>
              <a:gd name="T0" fmla="*/ 244 w 836"/>
              <a:gd name="T1" fmla="*/ 537 h 795"/>
              <a:gd name="T2" fmla="*/ 510 w 836"/>
              <a:gd name="T3" fmla="*/ 376 h 795"/>
              <a:gd name="T4" fmla="*/ 187 w 836"/>
              <a:gd name="T5" fmla="*/ 332 h 795"/>
              <a:gd name="T6" fmla="*/ 619 w 836"/>
              <a:gd name="T7" fmla="*/ 327 h 795"/>
              <a:gd name="T8" fmla="*/ 619 w 836"/>
              <a:gd name="T9" fmla="*/ 358 h 795"/>
              <a:gd name="T10" fmla="*/ 374 w 836"/>
              <a:gd name="T11" fmla="*/ 533 h 795"/>
              <a:gd name="T12" fmla="*/ 635 w 836"/>
              <a:gd name="T13" fmla="*/ 554 h 795"/>
              <a:gd name="T14" fmla="*/ 627 w 836"/>
              <a:gd name="T15" fmla="*/ 508 h 795"/>
              <a:gd name="T16" fmla="*/ 836 w 836"/>
              <a:gd name="T17" fmla="*/ 304 h 795"/>
              <a:gd name="T18" fmla="*/ 547 w 836"/>
              <a:gd name="T19" fmla="*/ 262 h 795"/>
              <a:gd name="T20" fmla="*/ 418 w 836"/>
              <a:gd name="T21" fmla="*/ 0 h 795"/>
              <a:gd name="T22" fmla="*/ 289 w 836"/>
              <a:gd name="T23" fmla="*/ 262 h 795"/>
              <a:gd name="T24" fmla="*/ 0 w 836"/>
              <a:gd name="T25" fmla="*/ 304 h 795"/>
              <a:gd name="T26" fmla="*/ 209 w 836"/>
              <a:gd name="T27" fmla="*/ 508 h 795"/>
              <a:gd name="T28" fmla="*/ 159 w 836"/>
              <a:gd name="T29" fmla="*/ 795 h 795"/>
              <a:gd name="T30" fmla="*/ 418 w 836"/>
              <a:gd name="T31" fmla="*/ 660 h 795"/>
              <a:gd name="T32" fmla="*/ 676 w 836"/>
              <a:gd name="T33" fmla="*/ 795 h 795"/>
              <a:gd name="T34" fmla="*/ 636 w 836"/>
              <a:gd name="T35" fmla="*/ 559 h 795"/>
              <a:gd name="T36" fmla="*/ 244 w 836"/>
              <a:gd name="T37" fmla="*/ 576 h 795"/>
              <a:gd name="T38" fmla="*/ 244 w 836"/>
              <a:gd name="T39" fmla="*/ 537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6" h="795">
                <a:moveTo>
                  <a:pt x="244" y="537"/>
                </a:moveTo>
                <a:cubicBezTo>
                  <a:pt x="263" y="515"/>
                  <a:pt x="510" y="376"/>
                  <a:pt x="510" y="376"/>
                </a:cubicBezTo>
                <a:lnTo>
                  <a:pt x="187" y="332"/>
                </a:lnTo>
                <a:lnTo>
                  <a:pt x="619" y="327"/>
                </a:lnTo>
                <a:cubicBezTo>
                  <a:pt x="619" y="327"/>
                  <a:pt x="634" y="340"/>
                  <a:pt x="619" y="358"/>
                </a:cubicBezTo>
                <a:cubicBezTo>
                  <a:pt x="603" y="376"/>
                  <a:pt x="374" y="533"/>
                  <a:pt x="374" y="533"/>
                </a:cubicBezTo>
                <a:lnTo>
                  <a:pt x="635" y="554"/>
                </a:lnTo>
                <a:lnTo>
                  <a:pt x="627" y="508"/>
                </a:lnTo>
                <a:lnTo>
                  <a:pt x="836" y="304"/>
                </a:lnTo>
                <a:lnTo>
                  <a:pt x="547" y="262"/>
                </a:lnTo>
                <a:lnTo>
                  <a:pt x="418" y="0"/>
                </a:lnTo>
                <a:lnTo>
                  <a:pt x="289" y="262"/>
                </a:lnTo>
                <a:lnTo>
                  <a:pt x="0" y="304"/>
                </a:lnTo>
                <a:lnTo>
                  <a:pt x="209" y="508"/>
                </a:lnTo>
                <a:lnTo>
                  <a:pt x="159" y="795"/>
                </a:lnTo>
                <a:lnTo>
                  <a:pt x="418" y="660"/>
                </a:lnTo>
                <a:lnTo>
                  <a:pt x="676" y="795"/>
                </a:lnTo>
                <a:lnTo>
                  <a:pt x="636" y="559"/>
                </a:lnTo>
                <a:lnTo>
                  <a:pt x="244" y="576"/>
                </a:lnTo>
                <a:cubicBezTo>
                  <a:pt x="244" y="576"/>
                  <a:pt x="225" y="559"/>
                  <a:pt x="244" y="53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6084168" y="2069740"/>
            <a:ext cx="2344788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3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输入简要文字内容，文字内容需概括精炼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，言简意赅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的说明分项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084168" y="1773879"/>
            <a:ext cx="23226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数据一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095236" y="3466422"/>
            <a:ext cx="2344788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3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输入简要文字内容，文字内容需概括精炼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，言简意赅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的说明分项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095236" y="3170561"/>
            <a:ext cx="23226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数据二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36691" y="3555660"/>
            <a:ext cx="2344788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输入简要文字内容，文字内容需概括精炼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，言简意赅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的说明分项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36691" y="3259799"/>
            <a:ext cx="23226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数据三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25623" y="2086694"/>
            <a:ext cx="2344788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输入简要文字内容，文字内容需概括精炼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，言简意赅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的说明分项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25623" y="1790833"/>
            <a:ext cx="23226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数据四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036875"/>
      </p:ext>
    </p:extLst>
  </p:cSld>
  <p:clrMapOvr>
    <a:masterClrMapping/>
  </p:clrMapOvr>
  <p:transition spd="slow" advTm="0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nodeType="with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nodeType="withEffect" p14:presetBounceEnd="4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8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8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57" grpId="0" animBg="1"/>
          <p:bldP spid="61" grpId="0" animBg="1"/>
          <p:bldP spid="102" grpId="0" animBg="1"/>
          <p:bldP spid="111" grpId="0" animBg="1"/>
          <p:bldP spid="112" grpId="0"/>
          <p:bldP spid="113" grpId="0"/>
          <p:bldP spid="114" grpId="0"/>
          <p:bldP spid="115" grpId="0"/>
          <p:bldP spid="116" grpId="0"/>
          <p:bldP spid="117" grpId="0"/>
          <p:bldP spid="118" grpId="0"/>
          <p:bldP spid="1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8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8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57" grpId="0" animBg="1"/>
          <p:bldP spid="61" grpId="0" animBg="1"/>
          <p:bldP spid="102" grpId="0" animBg="1"/>
          <p:bldP spid="111" grpId="0" animBg="1"/>
          <p:bldP spid="112" grpId="0"/>
          <p:bldP spid="113" grpId="0"/>
          <p:bldP spid="114" grpId="0"/>
          <p:bldP spid="115" grpId="0"/>
          <p:bldP spid="116" grpId="0"/>
          <p:bldP spid="117" grpId="0"/>
          <p:bldP spid="118" grpId="0"/>
          <p:bldP spid="119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实验数据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90916" y="267886"/>
            <a:ext cx="698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DATA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 rot="5400000">
            <a:off x="2044393" y="2982310"/>
            <a:ext cx="2093533" cy="1161081"/>
          </a:xfrm>
          <a:prstGeom prst="roundRect">
            <a:avLst>
              <a:gd name="adj" fmla="val 50000"/>
            </a:avLst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2658150" y="3654323"/>
            <a:ext cx="886646" cy="8866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8" name="同心圆 5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1032223" y="1943488"/>
            <a:ext cx="1161081" cy="2666129"/>
            <a:chOff x="4013612" y="985436"/>
            <a:chExt cx="1443428" cy="3314468"/>
          </a:xfrm>
        </p:grpSpPr>
        <p:sp>
          <p:nvSpPr>
            <p:cNvPr id="105" name="圆角矩形 104"/>
            <p:cNvSpPr/>
            <p:nvPr/>
          </p:nvSpPr>
          <p:spPr>
            <a:xfrm rot="5400000">
              <a:off x="3078092" y="1920956"/>
              <a:ext cx="3314468" cy="1443428"/>
            </a:xfrm>
            <a:prstGeom prst="roundRect">
              <a:avLst>
                <a:gd name="adj" fmla="val 50000"/>
              </a:avLst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  <a:effectLst>
              <a:outerShdw blurRad="4445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圆角矩形 105"/>
            <p:cNvSpPr/>
            <p:nvPr/>
          </p:nvSpPr>
          <p:spPr>
            <a:xfrm rot="5400000">
              <a:off x="3109761" y="1976006"/>
              <a:ext cx="3251129" cy="1352701"/>
            </a:xfrm>
            <a:prstGeom prst="roundRect">
              <a:avLst>
                <a:gd name="adj" fmla="val 50000"/>
              </a:avLst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7" name="椭圆 106"/>
          <p:cNvSpPr/>
          <p:nvPr/>
        </p:nvSpPr>
        <p:spPr>
          <a:xfrm>
            <a:off x="1170705" y="3647656"/>
            <a:ext cx="899981" cy="899981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圆角矩形 107"/>
          <p:cNvSpPr/>
          <p:nvPr/>
        </p:nvSpPr>
        <p:spPr>
          <a:xfrm rot="5400000">
            <a:off x="4760286" y="2741411"/>
            <a:ext cx="2575331" cy="1161081"/>
          </a:xfrm>
          <a:prstGeom prst="roundRect">
            <a:avLst>
              <a:gd name="adj" fmla="val 50000"/>
            </a:avLst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9" name="组合 108"/>
          <p:cNvGrpSpPr/>
          <p:nvPr/>
        </p:nvGrpSpPr>
        <p:grpSpPr>
          <a:xfrm>
            <a:off x="5619703" y="3654323"/>
            <a:ext cx="886646" cy="8866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0" name="同心圆 10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3989015" y="1943488"/>
            <a:ext cx="1161081" cy="2666129"/>
            <a:chOff x="4013612" y="985436"/>
            <a:chExt cx="1443428" cy="3314468"/>
          </a:xfrm>
        </p:grpSpPr>
        <p:sp>
          <p:nvSpPr>
            <p:cNvPr id="113" name="圆角矩形 112"/>
            <p:cNvSpPr/>
            <p:nvPr/>
          </p:nvSpPr>
          <p:spPr>
            <a:xfrm rot="5400000">
              <a:off x="3078092" y="1920956"/>
              <a:ext cx="3314468" cy="1443428"/>
            </a:xfrm>
            <a:prstGeom prst="roundRect">
              <a:avLst>
                <a:gd name="adj" fmla="val 50000"/>
              </a:avLst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  <a:effectLst>
              <a:outerShdw blurRad="4445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圆角矩形 113"/>
            <p:cNvSpPr/>
            <p:nvPr/>
          </p:nvSpPr>
          <p:spPr>
            <a:xfrm rot="5400000">
              <a:off x="3109761" y="1976006"/>
              <a:ext cx="3251129" cy="1352701"/>
            </a:xfrm>
            <a:prstGeom prst="roundRect">
              <a:avLst>
                <a:gd name="adj" fmla="val 50000"/>
              </a:avLst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5" name="椭圆 114"/>
          <p:cNvSpPr/>
          <p:nvPr/>
        </p:nvSpPr>
        <p:spPr>
          <a:xfrm>
            <a:off x="4132259" y="3647656"/>
            <a:ext cx="899981" cy="899981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0" name="组合 119"/>
          <p:cNvGrpSpPr/>
          <p:nvPr/>
        </p:nvGrpSpPr>
        <p:grpSpPr>
          <a:xfrm>
            <a:off x="6945807" y="1370413"/>
            <a:ext cx="1161081" cy="3239204"/>
            <a:chOff x="4013613" y="985437"/>
            <a:chExt cx="1443428" cy="3314468"/>
          </a:xfrm>
        </p:grpSpPr>
        <p:sp>
          <p:nvSpPr>
            <p:cNvPr id="121" name="圆角矩形 120"/>
            <p:cNvSpPr/>
            <p:nvPr/>
          </p:nvSpPr>
          <p:spPr>
            <a:xfrm rot="5400000">
              <a:off x="3078093" y="1920957"/>
              <a:ext cx="3314468" cy="1443428"/>
            </a:xfrm>
            <a:prstGeom prst="roundRect">
              <a:avLst>
                <a:gd name="adj" fmla="val 46172"/>
              </a:avLst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  <a:effectLst>
              <a:outerShdw blurRad="4445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圆角矩形 121"/>
            <p:cNvSpPr/>
            <p:nvPr/>
          </p:nvSpPr>
          <p:spPr>
            <a:xfrm rot="5400000">
              <a:off x="3109760" y="1976006"/>
              <a:ext cx="3251129" cy="1352701"/>
            </a:xfrm>
            <a:prstGeom prst="roundRect">
              <a:avLst>
                <a:gd name="adj" fmla="val 48249"/>
              </a:avLst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3" name="椭圆 122"/>
          <p:cNvSpPr/>
          <p:nvPr/>
        </p:nvSpPr>
        <p:spPr>
          <a:xfrm>
            <a:off x="7093813" y="3647656"/>
            <a:ext cx="899981" cy="899981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4177330" y="235285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Watford DB" pitchFamily="2" charset="0"/>
                <a:ea typeface="造字工房劲黑（非商用）常规体" pitchFamily="50" charset="-122"/>
              </a:rPr>
              <a:t>25%</a:t>
            </a:r>
            <a:endParaRPr lang="zh-CN" altLang="en-US" dirty="0">
              <a:latin typeface="Watford DB" pitchFamily="2" charset="0"/>
              <a:ea typeface="造字工房劲黑（非商用）常规体" pitchFamily="50" charset="-122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186276" y="235285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Watford DB" pitchFamily="2" charset="0"/>
                <a:ea typeface="造字工房劲黑（非商用）常规体" pitchFamily="50" charset="-122"/>
              </a:rPr>
              <a:t>25%</a:t>
            </a:r>
            <a:endParaRPr lang="zh-CN" altLang="en-US" dirty="0">
              <a:latin typeface="Watford DB" pitchFamily="2" charset="0"/>
              <a:ea typeface="造字工房劲黑（非商用）常规体" pitchFamily="50" charset="-122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138884" y="180168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Watford DB" pitchFamily="2" charset="0"/>
                <a:ea typeface="造字工房劲黑（非商用）常规体" pitchFamily="50" charset="-122"/>
              </a:rPr>
              <a:t>45%</a:t>
            </a:r>
            <a:endParaRPr lang="zh-CN" altLang="en-US" dirty="0">
              <a:latin typeface="Watford DB" pitchFamily="2" charset="0"/>
              <a:ea typeface="造字工房劲黑（非商用）常规体" pitchFamily="50" charset="-122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658150" y="286250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rPr>
              <a:t>15%</a:t>
            </a:r>
            <a:endParaRPr lang="zh-CN" altLang="en-US" dirty="0">
              <a:solidFill>
                <a:schemeClr val="bg1"/>
              </a:solidFill>
              <a:latin typeface="Watford DB" pitchFamily="2" charset="0"/>
              <a:ea typeface="造字工房劲黑（非商用）常规体" pitchFamily="50" charset="-122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639054" y="235285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rPr>
              <a:t>25%</a:t>
            </a:r>
            <a:endParaRPr lang="zh-CN" altLang="en-US" dirty="0">
              <a:solidFill>
                <a:schemeClr val="bg1"/>
              </a:solidFill>
              <a:latin typeface="Watford DB" pitchFamily="2" charset="0"/>
              <a:ea typeface="造字工房劲黑（非商用）常规体" pitchFamily="50" charset="-122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165437" y="9075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添加文字标题</a:t>
            </a:r>
            <a:endParaRPr lang="zh-CN" altLang="en-US" sz="12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165437" y="106687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添加文字内容，内容详尽简要清晰。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添加文字内容，内容详尽简要清晰。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cxnSp>
        <p:nvCxnSpPr>
          <p:cNvPr id="134" name="直接连接符 133"/>
          <p:cNvCxnSpPr/>
          <p:nvPr/>
        </p:nvCxnSpPr>
        <p:spPr>
          <a:xfrm flipV="1">
            <a:off x="1036816" y="917548"/>
            <a:ext cx="0" cy="5765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6889165"/>
      </p:ext>
    </p:extLst>
  </p:cSld>
  <p:clrMapOvr>
    <a:masterClrMapping/>
  </p:clrMapOvr>
  <p:transition spd="slow" advTm="0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6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8" presetID="2" presetClass="entr" presetSubtype="4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0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1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nodeType="withEffect" p14:presetBounceEnd="44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4" dur="3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5" dur="3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grpId="0" nodeType="withEffect" p14:presetBounceEnd="44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8" dur="3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9" dur="3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4" fill="hold" nodeType="withEffect" p14:presetBounceEnd="44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52" dur="3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53" dur="3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4" fill="hold" grpId="0" nodeType="withEffect" p14:presetBounceEnd="44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56" dur="3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57" dur="3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0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3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4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6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9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2" presetClass="entr" presetSubtype="4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2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1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6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1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0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1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4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1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8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2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9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20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76" grpId="0" animBg="1"/>
          <p:bldP spid="107" grpId="0" animBg="1"/>
          <p:bldP spid="108" grpId="0" animBg="1"/>
          <p:bldP spid="115" grpId="0" animBg="1"/>
          <p:bldP spid="123" grpId="0" animBg="1"/>
          <p:bldP spid="124" grpId="0"/>
          <p:bldP spid="125" grpId="0"/>
          <p:bldP spid="126" grpId="0"/>
          <p:bldP spid="128" grpId="0"/>
          <p:bldP spid="129" grpId="0"/>
          <p:bldP spid="132" grpId="0"/>
          <p:bldP spid="133" grpId="0"/>
          <p:bldP spid="13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6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3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3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3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3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4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3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3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4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3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0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3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4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6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9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2" presetClass="entr" presetSubtype="4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2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1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6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1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0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1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4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1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8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2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9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20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76" grpId="0" animBg="1"/>
          <p:bldP spid="107" grpId="0" animBg="1"/>
          <p:bldP spid="108" grpId="0" animBg="1"/>
          <p:bldP spid="115" grpId="0" animBg="1"/>
          <p:bldP spid="123" grpId="0" animBg="1"/>
          <p:bldP spid="124" grpId="0"/>
          <p:bldP spid="125" grpId="0"/>
          <p:bldP spid="126" grpId="0"/>
          <p:bldP spid="128" grpId="0"/>
          <p:bldP spid="129" grpId="0"/>
          <p:bldP spid="132" grpId="0"/>
          <p:bldP spid="133" grpId="0"/>
          <p:bldP spid="135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直接连接符 94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539384" y="1180443"/>
            <a:ext cx="2071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THE RESEARCH MENTALITY </a:t>
            </a:r>
          </a:p>
          <a:p>
            <a:pPr algn="ctr"/>
            <a:r>
              <a:rPr lang="en-US" altLang="zh-CN" sz="12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AND THE PROCESS</a:t>
            </a:r>
            <a:endParaRPr lang="zh-CN" altLang="en-US" sz="12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908957" y="20633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主目录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160085" y="267886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CONTENTS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108" name="直接连接符 107"/>
          <p:cNvCxnSpPr/>
          <p:nvPr/>
        </p:nvCxnSpPr>
        <p:spPr>
          <a:xfrm>
            <a:off x="2026111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任意多边形 34"/>
          <p:cNvSpPr/>
          <p:nvPr/>
        </p:nvSpPr>
        <p:spPr>
          <a:xfrm>
            <a:off x="1741714" y="2220686"/>
            <a:ext cx="5660572" cy="1204692"/>
          </a:xfrm>
          <a:custGeom>
            <a:avLst/>
            <a:gdLst>
              <a:gd name="connsiteX0" fmla="*/ 0 w 5660572"/>
              <a:gd name="connsiteY0" fmla="*/ 14514 h 1204692"/>
              <a:gd name="connsiteX1" fmla="*/ 1407886 w 5660572"/>
              <a:gd name="connsiteY1" fmla="*/ 1204685 h 1204692"/>
              <a:gd name="connsiteX2" fmla="*/ 2815772 w 5660572"/>
              <a:gd name="connsiteY2" fmla="*/ 0 h 1204692"/>
              <a:gd name="connsiteX3" fmla="*/ 4267200 w 5660572"/>
              <a:gd name="connsiteY3" fmla="*/ 1204685 h 1204692"/>
              <a:gd name="connsiteX4" fmla="*/ 5660572 w 5660572"/>
              <a:gd name="connsiteY4" fmla="*/ 0 h 120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0572" h="1204692">
                <a:moveTo>
                  <a:pt x="0" y="14514"/>
                </a:moveTo>
                <a:cubicBezTo>
                  <a:pt x="469295" y="610809"/>
                  <a:pt x="938591" y="1207104"/>
                  <a:pt x="1407886" y="1204685"/>
                </a:cubicBezTo>
                <a:cubicBezTo>
                  <a:pt x="1877181" y="1202266"/>
                  <a:pt x="2339220" y="0"/>
                  <a:pt x="2815772" y="0"/>
                </a:cubicBezTo>
                <a:cubicBezTo>
                  <a:pt x="3292324" y="0"/>
                  <a:pt x="3793067" y="1204685"/>
                  <a:pt x="4267200" y="1204685"/>
                </a:cubicBezTo>
                <a:cubicBezTo>
                  <a:pt x="4741333" y="1204685"/>
                  <a:pt x="5411410" y="152400"/>
                  <a:pt x="5660572" y="0"/>
                </a:cubicBezTo>
              </a:path>
            </a:pathLst>
          </a:custGeom>
          <a:ln w="76200">
            <a:solidFill>
              <a:srgbClr val="1A3F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80871" y="1661152"/>
            <a:ext cx="1139038" cy="1139038"/>
            <a:chOff x="1180871" y="1661152"/>
            <a:chExt cx="1139038" cy="1139038"/>
          </a:xfrm>
        </p:grpSpPr>
        <p:grpSp>
          <p:nvGrpSpPr>
            <p:cNvPr id="110" name="组合 109"/>
            <p:cNvGrpSpPr/>
            <p:nvPr/>
          </p:nvGrpSpPr>
          <p:grpSpPr>
            <a:xfrm>
              <a:off x="1180871" y="1661152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2" name="同心圆 11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</p:grpSp>
        <p:sp>
          <p:nvSpPr>
            <p:cNvPr id="134" name="TextBox 133"/>
            <p:cNvSpPr txBox="1"/>
            <p:nvPr/>
          </p:nvSpPr>
          <p:spPr>
            <a:xfrm>
              <a:off x="1459284" y="1876728"/>
              <a:ext cx="5822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rgbClr val="1A3F6C"/>
                  </a:solidFill>
                  <a:latin typeface="Watford DB" pitchFamily="2" charset="0"/>
                  <a:ea typeface="造字工房劲黑（非商用）常规体" pitchFamily="50" charset="-122"/>
                </a:rPr>
                <a:t>1</a:t>
              </a:r>
              <a:endParaRPr lang="zh-CN" altLang="en-US" sz="4000" dirty="0">
                <a:solidFill>
                  <a:srgbClr val="1A3F6C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591676" y="2836786"/>
            <a:ext cx="1139038" cy="1139038"/>
            <a:chOff x="2591676" y="2836786"/>
            <a:chExt cx="1139038" cy="1139038"/>
          </a:xfrm>
        </p:grpSpPr>
        <p:grpSp>
          <p:nvGrpSpPr>
            <p:cNvPr id="120" name="组合 119"/>
            <p:cNvGrpSpPr/>
            <p:nvPr/>
          </p:nvGrpSpPr>
          <p:grpSpPr>
            <a:xfrm>
              <a:off x="2591676" y="2836786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22" name="同心圆 12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2870089" y="3052362"/>
              <a:ext cx="5822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rgbClr val="1A3F6C"/>
                  </a:solidFill>
                  <a:latin typeface="Watford DB" pitchFamily="2" charset="0"/>
                  <a:ea typeface="造字工房劲黑（非商用）常规体" pitchFamily="50" charset="-122"/>
                </a:rPr>
                <a:t>2</a:t>
              </a:r>
              <a:endParaRPr lang="zh-CN" altLang="en-US" sz="4000" dirty="0">
                <a:solidFill>
                  <a:srgbClr val="1A3F6C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002481" y="1661152"/>
            <a:ext cx="1139038" cy="1139038"/>
            <a:chOff x="4002481" y="1661152"/>
            <a:chExt cx="1139038" cy="1139038"/>
          </a:xfrm>
        </p:grpSpPr>
        <p:grpSp>
          <p:nvGrpSpPr>
            <p:cNvPr id="130" name="组合 129"/>
            <p:cNvGrpSpPr/>
            <p:nvPr/>
          </p:nvGrpSpPr>
          <p:grpSpPr>
            <a:xfrm>
              <a:off x="4002481" y="1661152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32" name="同心圆 13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  <p:sp>
            <p:nvSpPr>
              <p:cNvPr id="133" name="椭圆 13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4280894" y="1876728"/>
              <a:ext cx="5822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rgbClr val="1A3F6C"/>
                  </a:solidFill>
                  <a:latin typeface="Watford DB" pitchFamily="2" charset="0"/>
                  <a:ea typeface="造字工房劲黑（非商用）常规体" pitchFamily="50" charset="-122"/>
                </a:rPr>
                <a:t>3</a:t>
              </a:r>
              <a:endParaRPr lang="zh-CN" altLang="en-US" sz="4000" dirty="0">
                <a:solidFill>
                  <a:srgbClr val="1A3F6C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413286" y="2836786"/>
            <a:ext cx="1139038" cy="1139038"/>
            <a:chOff x="5413286" y="2836786"/>
            <a:chExt cx="1139038" cy="1139038"/>
          </a:xfrm>
        </p:grpSpPr>
        <p:grpSp>
          <p:nvGrpSpPr>
            <p:cNvPr id="115" name="组合 114"/>
            <p:cNvGrpSpPr/>
            <p:nvPr/>
          </p:nvGrpSpPr>
          <p:grpSpPr>
            <a:xfrm>
              <a:off x="5413286" y="2836786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7" name="同心圆 11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5691699" y="3052362"/>
              <a:ext cx="5822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rgbClr val="1A3F6C"/>
                  </a:solidFill>
                  <a:latin typeface="Watford DB" pitchFamily="2" charset="0"/>
                  <a:ea typeface="造字工房劲黑（非商用）常规体" pitchFamily="50" charset="-122"/>
                </a:rPr>
                <a:t>4</a:t>
              </a:r>
              <a:endParaRPr lang="zh-CN" altLang="en-US" sz="4000" dirty="0">
                <a:solidFill>
                  <a:srgbClr val="1A3F6C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824091" y="1661152"/>
            <a:ext cx="1139038" cy="1139038"/>
            <a:chOff x="6824091" y="1661152"/>
            <a:chExt cx="1139038" cy="1139038"/>
          </a:xfrm>
        </p:grpSpPr>
        <p:grpSp>
          <p:nvGrpSpPr>
            <p:cNvPr id="125" name="组合 124"/>
            <p:cNvGrpSpPr/>
            <p:nvPr/>
          </p:nvGrpSpPr>
          <p:grpSpPr>
            <a:xfrm>
              <a:off x="6824091" y="1661152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27" name="同心圆 12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7102504" y="1876728"/>
              <a:ext cx="5822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rgbClr val="1A3F6C"/>
                  </a:solidFill>
                  <a:latin typeface="Watford DB" pitchFamily="2" charset="0"/>
                  <a:ea typeface="造字工房劲黑（非商用）常规体" pitchFamily="50" charset="-122"/>
                </a:rPr>
                <a:t>5</a:t>
              </a:r>
              <a:endParaRPr lang="zh-CN" altLang="en-US" sz="4000" dirty="0">
                <a:solidFill>
                  <a:srgbClr val="1A3F6C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798782" y="88044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课题背景及内容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978481" y="412838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课题现状及发展情况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662754" y="88044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研究思路及过程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19304" y="41280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实验数据结果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493362" y="88044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解决方案及总结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55132" y="1165930"/>
            <a:ext cx="214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THE BACKGROUND OF </a:t>
            </a:r>
          </a:p>
          <a:p>
            <a:pPr algn="ctr"/>
            <a:r>
              <a:rPr lang="en-US" altLang="zh-CN" sz="12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THE SUBJECT AND CONTENT</a:t>
            </a:r>
            <a:endParaRPr lang="zh-CN" altLang="en-US" sz="12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094106" y="4445122"/>
            <a:ext cx="2092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PRESENT SITUATION AND </a:t>
            </a:r>
          </a:p>
          <a:p>
            <a:pPr algn="ctr"/>
            <a:r>
              <a:rPr lang="en-US" altLang="zh-CN" sz="12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DEVELOPMENT OF SUBJECT</a:t>
            </a:r>
            <a:endParaRPr lang="zh-CN" altLang="en-US" sz="12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261799" y="4417978"/>
            <a:ext cx="1574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THE RESULTS OF </a:t>
            </a:r>
          </a:p>
          <a:p>
            <a:pPr algn="ctr"/>
            <a:r>
              <a:rPr lang="en-US" altLang="zh-CN" sz="12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EXPRIMENTAL DATA</a:t>
            </a:r>
            <a:endParaRPr lang="zh-CN" altLang="en-US" sz="12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771117" y="1171178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SOLUTIONS </a:t>
            </a:r>
          </a:p>
          <a:p>
            <a:pPr algn="ctr"/>
            <a:r>
              <a:rPr lang="en-US" altLang="zh-CN" sz="12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AND SUMMARY</a:t>
            </a:r>
            <a:endParaRPr lang="zh-CN" altLang="en-US" sz="12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5855958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1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1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4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4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3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5" grpId="0" animBg="1"/>
      <p:bldP spid="106" grpId="0"/>
      <p:bldP spid="107" grpId="0"/>
      <p:bldP spid="35" grpId="0" animBg="1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实验数据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90916" y="267886"/>
            <a:ext cx="698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DATA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任意多边形 2"/>
          <p:cNvSpPr/>
          <p:nvPr/>
        </p:nvSpPr>
        <p:spPr>
          <a:xfrm>
            <a:off x="1071563" y="1685446"/>
            <a:ext cx="6800850" cy="2115029"/>
          </a:xfrm>
          <a:custGeom>
            <a:avLst/>
            <a:gdLst>
              <a:gd name="connsiteX0" fmla="*/ 0 w 6800850"/>
              <a:gd name="connsiteY0" fmla="*/ 2115029 h 2115029"/>
              <a:gd name="connsiteX1" fmla="*/ 971550 w 6800850"/>
              <a:gd name="connsiteY1" fmla="*/ 914879 h 2115029"/>
              <a:gd name="connsiteX2" fmla="*/ 1943100 w 6800850"/>
              <a:gd name="connsiteY2" fmla="*/ 1600679 h 2115029"/>
              <a:gd name="connsiteX3" fmla="*/ 2857500 w 6800850"/>
              <a:gd name="connsiteY3" fmla="*/ 479 h 2115029"/>
              <a:gd name="connsiteX4" fmla="*/ 3857625 w 6800850"/>
              <a:gd name="connsiteY4" fmla="*/ 1786417 h 2115029"/>
              <a:gd name="connsiteX5" fmla="*/ 4800600 w 6800850"/>
              <a:gd name="connsiteY5" fmla="*/ 829154 h 2115029"/>
              <a:gd name="connsiteX6" fmla="*/ 5786437 w 6800850"/>
              <a:gd name="connsiteY6" fmla="*/ 1157767 h 2115029"/>
              <a:gd name="connsiteX7" fmla="*/ 6800850 w 6800850"/>
              <a:gd name="connsiteY7" fmla="*/ 479 h 211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00850" h="2115029">
                <a:moveTo>
                  <a:pt x="0" y="2115029"/>
                </a:moveTo>
                <a:cubicBezTo>
                  <a:pt x="323850" y="1557816"/>
                  <a:pt x="647700" y="1000604"/>
                  <a:pt x="971550" y="914879"/>
                </a:cubicBezTo>
                <a:cubicBezTo>
                  <a:pt x="1295400" y="829154"/>
                  <a:pt x="1628775" y="1753079"/>
                  <a:pt x="1943100" y="1600679"/>
                </a:cubicBezTo>
                <a:cubicBezTo>
                  <a:pt x="2257425" y="1448279"/>
                  <a:pt x="2538413" y="-30477"/>
                  <a:pt x="2857500" y="479"/>
                </a:cubicBezTo>
                <a:cubicBezTo>
                  <a:pt x="3176587" y="31435"/>
                  <a:pt x="3533775" y="1648305"/>
                  <a:pt x="3857625" y="1786417"/>
                </a:cubicBezTo>
                <a:cubicBezTo>
                  <a:pt x="4181475" y="1924529"/>
                  <a:pt x="4479131" y="933929"/>
                  <a:pt x="4800600" y="829154"/>
                </a:cubicBezTo>
                <a:cubicBezTo>
                  <a:pt x="5122069" y="724379"/>
                  <a:pt x="5453062" y="1295879"/>
                  <a:pt x="5786437" y="1157767"/>
                </a:cubicBezTo>
                <a:cubicBezTo>
                  <a:pt x="6119812" y="1019655"/>
                  <a:pt x="6622256" y="205266"/>
                  <a:pt x="6800850" y="479"/>
                </a:cubicBezTo>
              </a:path>
            </a:pathLst>
          </a:custGeom>
          <a:ln w="76200">
            <a:solidFill>
              <a:srgbClr val="1A3F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1757497" y="2304367"/>
            <a:ext cx="609409" cy="60940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7" name="同心圆 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椭圆 38"/>
          <p:cNvSpPr/>
          <p:nvPr/>
        </p:nvSpPr>
        <p:spPr>
          <a:xfrm>
            <a:off x="784268" y="3454524"/>
            <a:ext cx="618574" cy="618574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3694790" y="1398971"/>
            <a:ext cx="609409" cy="60940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椭圆 42"/>
          <p:cNvSpPr/>
          <p:nvPr/>
        </p:nvSpPr>
        <p:spPr>
          <a:xfrm>
            <a:off x="2721561" y="2936446"/>
            <a:ext cx="618574" cy="618574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4658854" y="3139631"/>
            <a:ext cx="618574" cy="618574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5632083" y="2235155"/>
            <a:ext cx="609409" cy="60940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6" name="同心圆 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椭圆 47"/>
          <p:cNvSpPr/>
          <p:nvPr/>
        </p:nvSpPr>
        <p:spPr>
          <a:xfrm>
            <a:off x="6596147" y="2533358"/>
            <a:ext cx="618574" cy="618574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7569379" y="1361651"/>
            <a:ext cx="609409" cy="60940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0" name="同心圆 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39557" y="42514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添加文字标题</a:t>
            </a:r>
            <a:endParaRPr lang="zh-CN" altLang="en-US" sz="12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08203" y="186988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添加文字标题</a:t>
            </a:r>
            <a:endParaRPr lang="zh-CN" altLang="en-US" sz="12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5507" y="375820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添加文字标题</a:t>
            </a:r>
            <a:endParaRPr lang="zh-CN" altLang="en-US" sz="12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21144" y="95785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添加文字标题</a:t>
            </a:r>
            <a:endParaRPr lang="zh-CN" altLang="en-US" sz="12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393505" y="39296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添加文字标题</a:t>
            </a:r>
            <a:endParaRPr lang="zh-CN" altLang="en-US" sz="12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82790" y="176210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添加文字标题</a:t>
            </a:r>
            <a:endParaRPr lang="zh-CN" altLang="en-US" sz="12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351436" y="333899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添加文字标题</a:t>
            </a:r>
            <a:endParaRPr lang="zh-CN" altLang="en-US" sz="12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320086" y="91499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添加文字标题</a:t>
            </a:r>
            <a:endParaRPr lang="zh-CN" altLang="en-US" sz="12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550670"/>
      </p:ext>
    </p:extLst>
  </p:cSld>
  <p:clrMapOvr>
    <a:masterClrMapping/>
  </p:clrMapOvr>
  <p:transition spd="slow" advTm="0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4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 p14:presetBounceEnd="4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1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0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 p14:presetBounceEnd="4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1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nodeType="withEffect" p14:presetBounceEnd="4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1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6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 p14:presetBounceEnd="4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12" presetClass="entr" presetSubtype="4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nodeType="withEffect" p14:presetBounceEnd="40000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12" presetClass="entr" presetSubtype="1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2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fill="hold" grpId="0" nodeType="withEffect" p14:presetBounceEnd="40000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12" presetClass="entr" presetSubtype="4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0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nodeType="withEffect" p14:presetBounceEnd="40000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1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8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2" presetClass="entr" presetSubtype="4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9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20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3" grpId="0" animBg="1"/>
          <p:bldP spid="39" grpId="0" animBg="1"/>
          <p:bldP spid="43" grpId="0" animBg="1"/>
          <p:bldP spid="44" grpId="0" animBg="1"/>
          <p:bldP spid="48" grpId="0" animBg="1"/>
          <p:bldP spid="54" grpId="0"/>
          <p:bldP spid="55" grpId="0"/>
          <p:bldP spid="56" grpId="0"/>
          <p:bldP spid="60" grpId="0"/>
          <p:bldP spid="61" grpId="0"/>
          <p:bldP spid="62" grpId="0"/>
          <p:bldP spid="63" grpId="0"/>
          <p:bldP spid="66" grpId="0"/>
          <p:bldP spid="6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4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1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0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1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1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6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12" presetClass="entr" presetSubtype="4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12" presetClass="entr" presetSubtype="1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2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12" presetClass="entr" presetSubtype="4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0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1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8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2" presetClass="entr" presetSubtype="4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9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20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3" grpId="0" animBg="1"/>
          <p:bldP spid="39" grpId="0" animBg="1"/>
          <p:bldP spid="43" grpId="0" animBg="1"/>
          <p:bldP spid="44" grpId="0" animBg="1"/>
          <p:bldP spid="48" grpId="0" animBg="1"/>
          <p:bldP spid="54" grpId="0"/>
          <p:bldP spid="55" grpId="0"/>
          <p:bldP spid="56" grpId="0"/>
          <p:bldP spid="60" grpId="0"/>
          <p:bldP spid="61" grpId="0"/>
          <p:bldP spid="62" grpId="0"/>
          <p:bldP spid="63" grpId="0"/>
          <p:bldP spid="66" grpId="0"/>
          <p:bldP spid="67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实验数据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90916" y="267886"/>
            <a:ext cx="698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DATA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2126470" y="1921438"/>
            <a:ext cx="2412192" cy="701179"/>
          </a:xfrm>
          <a:prstGeom prst="line">
            <a:avLst/>
          </a:prstGeom>
          <a:ln w="76200">
            <a:solidFill>
              <a:srgbClr val="1A3F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V="1">
            <a:off x="2832059" y="1921438"/>
            <a:ext cx="1706603" cy="1537722"/>
          </a:xfrm>
          <a:prstGeom prst="line">
            <a:avLst/>
          </a:prstGeom>
          <a:ln w="76200">
            <a:solidFill>
              <a:srgbClr val="1A3F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3888282" y="1921438"/>
            <a:ext cx="650380" cy="2027866"/>
          </a:xfrm>
          <a:prstGeom prst="line">
            <a:avLst/>
          </a:prstGeom>
          <a:ln w="76200">
            <a:solidFill>
              <a:srgbClr val="1A3F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 flipV="1">
            <a:off x="4538662" y="1921438"/>
            <a:ext cx="574541" cy="2075575"/>
          </a:xfrm>
          <a:prstGeom prst="line">
            <a:avLst/>
          </a:prstGeom>
          <a:ln w="76200">
            <a:solidFill>
              <a:srgbClr val="1A3F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 flipV="1">
            <a:off x="4538662" y="1921438"/>
            <a:ext cx="1647314" cy="1537722"/>
          </a:xfrm>
          <a:prstGeom prst="line">
            <a:avLst/>
          </a:prstGeom>
          <a:ln w="76200">
            <a:solidFill>
              <a:srgbClr val="1A3F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4538662" y="1921438"/>
            <a:ext cx="2437224" cy="757312"/>
          </a:xfrm>
          <a:prstGeom prst="line">
            <a:avLst/>
          </a:prstGeom>
          <a:ln w="76200">
            <a:solidFill>
              <a:srgbClr val="1A3F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2476990" y="3123937"/>
            <a:ext cx="710139" cy="71013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3533213" y="3641944"/>
            <a:ext cx="710139" cy="71013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4750752" y="3641944"/>
            <a:ext cx="710139" cy="71013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5830907" y="3104091"/>
            <a:ext cx="710139" cy="71013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6620817" y="2323681"/>
            <a:ext cx="710139" cy="71013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1771401" y="2241661"/>
            <a:ext cx="710139" cy="71013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3837483" y="1220259"/>
            <a:ext cx="1402358" cy="1402358"/>
            <a:chOff x="3851771" y="1163107"/>
            <a:chExt cx="1402358" cy="1402358"/>
          </a:xfrm>
        </p:grpSpPr>
        <p:grpSp>
          <p:nvGrpSpPr>
            <p:cNvPr id="76" name="组合 75"/>
            <p:cNvGrpSpPr/>
            <p:nvPr/>
          </p:nvGrpSpPr>
          <p:grpSpPr>
            <a:xfrm>
              <a:off x="3851771" y="1163107"/>
              <a:ext cx="1402358" cy="140235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8" name="同心圆 7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392112" y="760412"/>
                <a:ext cx="3825875" cy="3825875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4099140" y="1710398"/>
              <a:ext cx="907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pc="300" dirty="0" smtClean="0">
                  <a:solidFill>
                    <a:srgbClr val="C00000"/>
                  </a:solidFill>
                  <a:latin typeface="方正兰亭细黑_GBK" pitchFamily="2" charset="-122"/>
                  <a:ea typeface="方正兰亭细黑_GBK" pitchFamily="2" charset="-122"/>
                </a:rPr>
                <a:t>TITLE</a:t>
              </a:r>
              <a:endParaRPr lang="zh-CN" altLang="en-US" sz="1400" spc="300" dirty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7488612" y="2405053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添加文字内容，内容</a:t>
            </a:r>
            <a:endParaRPr lang="en-US" altLang="zh-CN" sz="1200" dirty="0" smtClean="0">
              <a:solidFill>
                <a:srgbClr val="C00000"/>
              </a:solidFill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详尽简要清晰。</a:t>
            </a:r>
            <a:endParaRPr lang="en-US" altLang="zh-CN" sz="1200" dirty="0" smtClean="0">
              <a:solidFill>
                <a:srgbClr val="C00000"/>
              </a:solidFill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03782" y="3228327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添加文字内容，内容</a:t>
            </a:r>
            <a:endParaRPr lang="en-US" altLang="zh-CN" sz="1200" dirty="0" smtClean="0">
              <a:solidFill>
                <a:srgbClr val="C00000"/>
              </a:solidFill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详尽简要清晰。</a:t>
            </a:r>
            <a:endParaRPr lang="en-US" altLang="zh-CN" sz="1200" dirty="0" smtClean="0">
              <a:solidFill>
                <a:srgbClr val="C00000"/>
              </a:solidFill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632219" y="389041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添加文字内容，内容</a:t>
            </a:r>
            <a:endParaRPr lang="en-US" altLang="zh-CN" sz="1200" dirty="0" smtClean="0">
              <a:solidFill>
                <a:srgbClr val="C00000"/>
              </a:solidFill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详尽简要清晰。</a:t>
            </a:r>
            <a:endParaRPr lang="en-US" altLang="zh-CN" sz="1200" dirty="0" smtClean="0">
              <a:solidFill>
                <a:srgbClr val="C00000"/>
              </a:solidFill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8251" y="2376477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添加文字内容，内容</a:t>
            </a:r>
            <a:endParaRPr lang="en-US" altLang="zh-CN" sz="1200" dirty="0" smtClean="0">
              <a:solidFill>
                <a:srgbClr val="C00000"/>
              </a:solidFill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详尽简要清晰。</a:t>
            </a:r>
            <a:endParaRPr lang="en-US" altLang="zh-CN" sz="1200" dirty="0" smtClean="0">
              <a:solidFill>
                <a:srgbClr val="C00000"/>
              </a:solidFill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06349" y="3266837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添加文字内容，内容</a:t>
            </a:r>
            <a:endParaRPr lang="en-US" altLang="zh-CN" sz="1200" dirty="0" smtClean="0">
              <a:solidFill>
                <a:srgbClr val="C00000"/>
              </a:solidFill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详尽简要清晰。</a:t>
            </a:r>
            <a:endParaRPr lang="en-US" altLang="zh-CN" sz="1200" dirty="0" smtClean="0">
              <a:solidFill>
                <a:srgbClr val="C00000"/>
              </a:solidFill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734678" y="3890417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添加文字内容，内容</a:t>
            </a:r>
            <a:endParaRPr lang="en-US" altLang="zh-CN" sz="1200" dirty="0" smtClean="0">
              <a:solidFill>
                <a:srgbClr val="C00000"/>
              </a:solidFill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详尽简要清晰。</a:t>
            </a:r>
            <a:endParaRPr lang="en-US" altLang="zh-CN" sz="1200" dirty="0" smtClean="0">
              <a:solidFill>
                <a:srgbClr val="C00000"/>
              </a:solidFill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6951566"/>
      </p:ext>
    </p:extLst>
  </p:cSld>
  <p:clrMapOvr>
    <a:masterClrMapping/>
  </p:clrMapOvr>
  <p:transition spd="slow" advTm="0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2" presetClass="entr" presetSubtype="4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1" presetID="18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3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9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2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5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8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8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3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1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99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0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7" dur="20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69" grpId="0" animBg="1"/>
          <p:bldP spid="70" grpId="0" animBg="1"/>
          <p:bldP spid="71" grpId="0" animBg="1"/>
          <p:bldP spid="72" grpId="0" animBg="1"/>
          <p:bldP spid="73" grpId="0" animBg="1"/>
          <p:bldP spid="74" grpId="0" animBg="1"/>
          <p:bldP spid="80" grpId="0"/>
          <p:bldP spid="83" grpId="0"/>
          <p:bldP spid="84" grpId="0"/>
          <p:bldP spid="85" grpId="0"/>
          <p:bldP spid="86" grpId="0"/>
          <p:bldP spid="87" grpId="0"/>
          <p:bldP spid="8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1" presetID="18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3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9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2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5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8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8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3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1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99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0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7" dur="20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69" grpId="0" animBg="1"/>
          <p:bldP spid="70" grpId="0" animBg="1"/>
          <p:bldP spid="71" grpId="0" animBg="1"/>
          <p:bldP spid="72" grpId="0" animBg="1"/>
          <p:bldP spid="73" grpId="0" animBg="1"/>
          <p:bldP spid="74" grpId="0" animBg="1"/>
          <p:bldP spid="80" grpId="0"/>
          <p:bldP spid="83" grpId="0"/>
          <p:bldP spid="84" grpId="0"/>
          <p:bldP spid="85" grpId="0"/>
          <p:bldP spid="86" grpId="0"/>
          <p:bldP spid="87" grpId="0"/>
          <p:bldP spid="88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实验数据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90916" y="267886"/>
            <a:ext cx="698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DATA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168280" y="1085351"/>
            <a:ext cx="3171495" cy="3171495"/>
          </a:xfrm>
          <a:prstGeom prst="ellipse">
            <a:avLst/>
          </a:prstGeom>
          <a:noFill/>
          <a:ln w="762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659172" y="2539810"/>
            <a:ext cx="1130909" cy="1130909"/>
            <a:chOff x="659172" y="2539810"/>
            <a:chExt cx="1130909" cy="1130909"/>
          </a:xfrm>
          <a:solidFill>
            <a:srgbClr val="1A3F6C"/>
          </a:solidFill>
        </p:grpSpPr>
        <p:sp>
          <p:nvSpPr>
            <p:cNvPr id="35" name="椭圆 34"/>
            <p:cNvSpPr/>
            <p:nvPr/>
          </p:nvSpPr>
          <p:spPr>
            <a:xfrm>
              <a:off x="659172" y="2539810"/>
              <a:ext cx="1130909" cy="1130909"/>
            </a:xfrm>
            <a:prstGeom prst="ellipse">
              <a:avLst/>
            </a:prstGeom>
            <a:grpFill/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08957" y="2627556"/>
              <a:ext cx="580608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C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758454" y="3300716"/>
            <a:ext cx="1583943" cy="1583943"/>
            <a:chOff x="1758454" y="3300716"/>
            <a:chExt cx="1583943" cy="1583943"/>
          </a:xfrm>
        </p:grpSpPr>
        <p:grpSp>
          <p:nvGrpSpPr>
            <p:cNvPr id="36" name="组合 35"/>
            <p:cNvGrpSpPr/>
            <p:nvPr/>
          </p:nvGrpSpPr>
          <p:grpSpPr>
            <a:xfrm>
              <a:off x="1758454" y="3300716"/>
              <a:ext cx="1583943" cy="158394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7" name="同心圆 3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2184500" y="3587733"/>
              <a:ext cx="75212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 smtClean="0">
                  <a:latin typeface="Watford DB" pitchFamily="2" charset="0"/>
                  <a:ea typeface="造字工房劲黑（非商用）常规体" pitchFamily="50" charset="-122"/>
                </a:rPr>
                <a:t>D</a:t>
              </a:r>
              <a:endParaRPr lang="zh-CN" altLang="en-US" sz="60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39680" y="1458801"/>
            <a:ext cx="813432" cy="813432"/>
            <a:chOff x="939680" y="1458801"/>
            <a:chExt cx="813432" cy="813432"/>
          </a:xfrm>
        </p:grpSpPr>
        <p:grpSp>
          <p:nvGrpSpPr>
            <p:cNvPr id="32" name="组合 31"/>
            <p:cNvGrpSpPr/>
            <p:nvPr/>
          </p:nvGrpSpPr>
          <p:grpSpPr>
            <a:xfrm>
              <a:off x="939680" y="1458801"/>
              <a:ext cx="813432" cy="81343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3" name="同心圆 3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088748" y="1565452"/>
              <a:ext cx="4844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latin typeface="Watford DB" pitchFamily="2" charset="0"/>
                  <a:ea typeface="造字工房劲黑（非商用）常规体" pitchFamily="50" charset="-122"/>
                </a:rPr>
                <a:t>B</a:t>
              </a:r>
              <a:endParaRPr lang="zh-CN" altLang="en-US" sz="32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732409" y="996451"/>
            <a:ext cx="559417" cy="559417"/>
            <a:chOff x="1732409" y="996451"/>
            <a:chExt cx="559417" cy="559417"/>
          </a:xfrm>
          <a:solidFill>
            <a:srgbClr val="1A3F6C"/>
          </a:solidFill>
        </p:grpSpPr>
        <p:sp>
          <p:nvSpPr>
            <p:cNvPr id="31" name="椭圆 30"/>
            <p:cNvSpPr/>
            <p:nvPr/>
          </p:nvSpPr>
          <p:spPr>
            <a:xfrm>
              <a:off x="1732409" y="996451"/>
              <a:ext cx="559417" cy="559417"/>
            </a:xfrm>
            <a:prstGeom prst="ellipse">
              <a:avLst/>
            </a:prstGeom>
            <a:grpFill/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08937" y="1049342"/>
              <a:ext cx="383438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A</a:t>
              </a:r>
              <a:endParaRPr lang="zh-CN" altLang="en-US" sz="20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273321" y="1746824"/>
            <a:ext cx="2209109" cy="2209109"/>
            <a:chOff x="3273321" y="1746824"/>
            <a:chExt cx="2209109" cy="2209109"/>
          </a:xfrm>
          <a:solidFill>
            <a:srgbClr val="1A3F6C"/>
          </a:solidFill>
        </p:grpSpPr>
        <p:sp>
          <p:nvSpPr>
            <p:cNvPr id="39" name="椭圆 38"/>
            <p:cNvSpPr/>
            <p:nvPr/>
          </p:nvSpPr>
          <p:spPr>
            <a:xfrm>
              <a:off x="3273321" y="1746824"/>
              <a:ext cx="2209109" cy="2209109"/>
            </a:xfrm>
            <a:prstGeom prst="ellipse">
              <a:avLst/>
            </a:prstGeom>
            <a:grpFill/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49886" y="1997410"/>
              <a:ext cx="914033" cy="156966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96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E</a:t>
              </a:r>
              <a:endParaRPr lang="zh-CN" altLang="en-US" sz="96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2000656" y="2271917"/>
            <a:ext cx="12650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TITLE</a:t>
            </a:r>
            <a:endParaRPr lang="zh-CN" altLang="en-US" sz="3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17337" y="116583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添加文字标题</a:t>
            </a:r>
            <a:endParaRPr lang="zh-CN" altLang="en-US" sz="12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17337" y="1325154"/>
            <a:ext cx="264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添加文字内容，内容详尽简要清晰。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 flipV="1">
            <a:off x="5688716" y="1175827"/>
            <a:ext cx="0" cy="40906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817337" y="189428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添加文字标题</a:t>
            </a:r>
            <a:endParaRPr lang="zh-CN" altLang="en-US" sz="12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17337" y="2053597"/>
            <a:ext cx="264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添加文字内容，内容详尽简要清晰。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cxnSp>
        <p:nvCxnSpPr>
          <p:cNvPr id="81" name="直接连接符 80"/>
          <p:cNvCxnSpPr/>
          <p:nvPr/>
        </p:nvCxnSpPr>
        <p:spPr>
          <a:xfrm flipV="1">
            <a:off x="5688716" y="1904270"/>
            <a:ext cx="0" cy="4263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817337" y="262101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添加文字标题</a:t>
            </a:r>
            <a:endParaRPr lang="zh-CN" altLang="en-US" sz="12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817337" y="2780335"/>
            <a:ext cx="264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添加文字内容，内容详尽简要清晰。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 flipV="1">
            <a:off x="5688716" y="2631008"/>
            <a:ext cx="0" cy="4263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817337" y="339043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添加文字标题</a:t>
            </a:r>
            <a:endParaRPr lang="zh-CN" altLang="en-US" sz="12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817337" y="3549750"/>
            <a:ext cx="264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添加文字内容，内容详尽简要清晰。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5688716" y="3400423"/>
            <a:ext cx="0" cy="4263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817337" y="411524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添加文字标题</a:t>
            </a:r>
            <a:endParaRPr lang="zh-CN" altLang="en-US" sz="12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817337" y="4274565"/>
            <a:ext cx="264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添加文字内容，内容详尽简要清晰。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 flipV="1">
            <a:off x="5688716" y="4125238"/>
            <a:ext cx="0" cy="4263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51475"/>
      </p:ext>
    </p:extLst>
  </p:cSld>
  <p:clrMapOvr>
    <a:masterClrMapping/>
  </p:clrMapOvr>
  <p:transition spd="slow" advTm="0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1" presetID="34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Motion origin="layout" path="M 0.0 0.0 L 0.0 -0.07213" pathEditMode="relative" ptsTypes="">
                                          <p:cBhvr>
                                            <p:cTn id="32" dur="250" accel="50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Rot by="1500000">
                                          <p:cBhvr>
                                            <p:cTn id="33" dur="125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34" dur="125" fill="hold">
                                              <p:stCondLst>
                                                <p:cond delay="125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35" dur="125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500000">
                                          <p:cBhvr>
                                            <p:cTn id="36" dur="125" fill="hold">
                                              <p:stCondLst>
                                                <p:cond delay="375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43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1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0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8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2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1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6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12" presetClass="entr" presetSubtype="8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0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1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8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12" presetClass="entr" presetSubtype="8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2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1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6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1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0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12" presetClass="entr" presetSubtype="8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4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2" presetClass="entr" presetSubtype="8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8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12" presetClass="entr" presetSubtype="8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2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2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6" dur="20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9" grpId="0" animBg="1"/>
          <p:bldP spid="15" grpId="0"/>
          <p:bldP spid="15" grpId="1"/>
          <p:bldP spid="60" grpId="0"/>
          <p:bldP spid="61" grpId="0"/>
          <p:bldP spid="63" grpId="0"/>
          <p:bldP spid="66" grpId="0"/>
          <p:bldP spid="82" grpId="0"/>
          <p:bldP spid="88" grpId="0"/>
          <p:bldP spid="90" grpId="0"/>
          <p:bldP spid="91" grpId="0"/>
          <p:bldP spid="93" grpId="0"/>
          <p:bldP spid="95" grpId="0"/>
          <p:bldP spid="9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1" presetID="34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Motion origin="layout" path="M 0.0 0.0 L 0.0 -0.07213" pathEditMode="relative" ptsTypes="">
                                          <p:cBhvr>
                                            <p:cTn id="32" dur="250" accel="50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Rot by="1500000">
                                          <p:cBhvr>
                                            <p:cTn id="33" dur="125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34" dur="125" fill="hold">
                                              <p:stCondLst>
                                                <p:cond delay="125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35" dur="125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500000">
                                          <p:cBhvr>
                                            <p:cTn id="36" dur="125" fill="hold">
                                              <p:stCondLst>
                                                <p:cond delay="375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43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1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0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8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2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1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6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12" presetClass="entr" presetSubtype="8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0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1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8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12" presetClass="entr" presetSubtype="8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2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1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6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1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0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12" presetClass="entr" presetSubtype="8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4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2" presetClass="entr" presetSubtype="8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8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12" presetClass="entr" presetSubtype="8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2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2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6" dur="20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9" grpId="0" animBg="1"/>
          <p:bldP spid="15" grpId="0"/>
          <p:bldP spid="15" grpId="1"/>
          <p:bldP spid="60" grpId="0"/>
          <p:bldP spid="61" grpId="0"/>
          <p:bldP spid="63" grpId="0"/>
          <p:bldP spid="66" grpId="0"/>
          <p:bldP spid="82" grpId="0"/>
          <p:bldP spid="88" grpId="0"/>
          <p:bldP spid="90" grpId="0"/>
          <p:bldP spid="91" grpId="0"/>
          <p:bldP spid="93" grpId="0"/>
          <p:bldP spid="95" grpId="0"/>
          <p:bldP spid="97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实验难点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16573" y="267886"/>
            <a:ext cx="1394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DIFFICULTIES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09404" y="950663"/>
            <a:ext cx="772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请您添加文字内容，内容详尽简要清晰足够表达标题，准确无误。添加文字内容，内容详尽简要清晰。请您添加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文字内容，内容详尽简要清晰足够表达标题，准确无误。添加文字内容，内容详尽简要清晰。请您添加文字内容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，内容详尽简要清晰足够表达标题，准确无误。添加文字内容，内容详尽简要清晰。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97708" y="3964718"/>
            <a:ext cx="121058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实验难点二</a:t>
            </a:r>
            <a:endParaRPr lang="zh-CN" altLang="en-US" sz="16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14622" y="3956364"/>
            <a:ext cx="121058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实验难点三</a:t>
            </a:r>
            <a:endParaRPr lang="zh-CN" altLang="en-US" sz="16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14622" y="2607028"/>
            <a:ext cx="121058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实验难点四</a:t>
            </a:r>
            <a:endParaRPr lang="zh-CN" altLang="en-US" sz="16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59209" y="2602898"/>
            <a:ext cx="121058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实验难点一</a:t>
            </a:r>
            <a:endParaRPr lang="zh-CN" altLang="en-US" sz="16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4" name="椭圆 34"/>
          <p:cNvSpPr/>
          <p:nvPr/>
        </p:nvSpPr>
        <p:spPr>
          <a:xfrm rot="10800000">
            <a:off x="3288725" y="2114564"/>
            <a:ext cx="1077642" cy="1385911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" name="组合 54"/>
          <p:cNvGrpSpPr/>
          <p:nvPr/>
        </p:nvGrpSpPr>
        <p:grpSpPr>
          <a:xfrm rot="5400000">
            <a:off x="3492928" y="3341632"/>
            <a:ext cx="1061672" cy="1379360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6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8" name="椭圆 34"/>
          <p:cNvSpPr/>
          <p:nvPr/>
        </p:nvSpPr>
        <p:spPr>
          <a:xfrm>
            <a:off x="4720609" y="3176237"/>
            <a:ext cx="1077642" cy="1385911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 rot="16200000">
            <a:off x="4525211" y="1917620"/>
            <a:ext cx="1061672" cy="1379360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4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3677070"/>
      </p:ext>
    </p:extLst>
  </p:cSld>
  <p:clrMapOvr>
    <a:masterClrMapping/>
  </p:clrMapOvr>
  <p:transition spd="slow" advTm="0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2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0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nodeType="with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1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nodeType="withEffect" p14:presetBounceEnd="4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1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6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20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44" grpId="0"/>
          <p:bldP spid="45" grpId="0"/>
          <p:bldP spid="46" grpId="0"/>
          <p:bldP spid="47" grpId="0"/>
          <p:bldP spid="53" grpId="0"/>
          <p:bldP spid="54" grpId="0" animBg="1"/>
          <p:bldP spid="58" grpId="0" animBg="1"/>
          <p:bldP spid="6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2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1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1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6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20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44" grpId="0"/>
          <p:bldP spid="45" grpId="0"/>
          <p:bldP spid="46" grpId="0"/>
          <p:bldP spid="47" grpId="0"/>
          <p:bldP spid="53" grpId="0"/>
          <p:bldP spid="54" grpId="0" animBg="1"/>
          <p:bldP spid="58" grpId="0" animBg="1"/>
          <p:bldP spid="67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案例分析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69665" y="267886"/>
            <a:ext cx="1084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ANALYSIS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09404" y="3880762"/>
            <a:ext cx="772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请您添加文字内容，内容详尽简要清晰足够表达标题，准确无误。添加文字内容，内容详尽简要清晰。请您添加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文字内容，内容详尽简要清晰足够表达标题，准确无误。添加文字内容，内容详尽简要清晰。请您添加文字内容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，内容详尽简要清晰足够表达标题，准确无误。添加文字内容，内容详尽简要清晰。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62957" y="1437748"/>
            <a:ext cx="2011893" cy="201189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2" name="同心圆 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772690" y="1437748"/>
            <a:ext cx="2011893" cy="201189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382423" y="1437748"/>
            <a:ext cx="2011893" cy="201189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992157" y="1437748"/>
            <a:ext cx="2011893" cy="201189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426867" y="222018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分析内容一</a:t>
            </a:r>
            <a:endParaRPr lang="zh-CN" altLang="en-US" sz="14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83094" y="222018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分析内容二</a:t>
            </a:r>
            <a:endParaRPr lang="zh-CN" altLang="en-US" sz="14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28221" y="222018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分析内容三</a:t>
            </a:r>
            <a:endParaRPr lang="zh-CN" altLang="en-US" sz="14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35247" y="222018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分析内容四</a:t>
            </a:r>
            <a:endParaRPr lang="zh-CN" altLang="en-US" sz="14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575050" y="3090427"/>
            <a:ext cx="500908" cy="500908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5717380" y="3314738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552263" y="33150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2255929" y="3433436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6175518" y="331975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062244" y="3312252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6553278" y="3443659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3850333" y="3346863"/>
            <a:ext cx="250454" cy="250454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6726981" y="3313456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151556" y="3321511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7359742" y="3370647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5900741" y="3130953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2070359" y="3443943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4506355" y="3167050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3206031" y="3258897"/>
            <a:ext cx="322151" cy="322151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5075958" y="3311634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1206867" y="331496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921657" y="3446199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2772349" y="3131696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1690644" y="3368030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6193490" y="3174245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7730460" y="3305673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2832357"/>
      </p:ext>
    </p:extLst>
  </p:cSld>
  <p:clrMapOvr>
    <a:masterClrMapping/>
  </p:clrMapOvr>
  <p:transition spd="slow" advTm="0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6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nodeType="with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1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fill="hold" nodeType="withEffect" p14:presetBounceEnd="4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1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3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5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8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8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8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9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170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172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3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17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6" dur="20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44" grpId="0"/>
          <p:bldP spid="38" grpId="0"/>
          <p:bldP spid="39" grpId="0"/>
          <p:bldP spid="40" grpId="0"/>
          <p:bldP spid="41" grpId="0"/>
          <p:bldP spid="42" grpId="0" animBg="1"/>
          <p:bldP spid="43" grpId="0" animBg="1"/>
          <p:bldP spid="48" grpId="0" animBg="1"/>
          <p:bldP spid="49" grpId="0" animBg="1"/>
          <p:bldP spid="50" grpId="0" animBg="1"/>
          <p:bldP spid="51" grpId="0" animBg="1"/>
          <p:bldP spid="52" grpId="0" animBg="1"/>
          <p:bldP spid="60" grpId="0" animBg="1"/>
          <p:bldP spid="61" grpId="0" animBg="1"/>
          <p:bldP spid="62" grpId="0" animBg="1"/>
          <p:bldP spid="63" grpId="0" animBg="1"/>
          <p:bldP spid="66" grpId="0" animBg="1"/>
          <p:bldP spid="67" grpId="0" animBg="1"/>
          <p:bldP spid="68" grpId="0" animBg="1"/>
          <p:bldP spid="69" grpId="0" animBg="1"/>
          <p:bldP spid="70" grpId="0" animBg="1"/>
          <p:bldP spid="71" grpId="0" animBg="1"/>
          <p:bldP spid="72" grpId="0" animBg="1"/>
          <p:bldP spid="73" grpId="0" animBg="1"/>
          <p:bldP spid="74" grpId="0" animBg="1"/>
          <p:bldP spid="75" grpId="0" animBg="1"/>
          <p:bldP spid="76" grpId="0" animBg="1"/>
          <p:bldP spid="7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1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1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3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5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8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8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8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9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170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172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3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17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6" dur="20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44" grpId="0"/>
          <p:bldP spid="38" grpId="0"/>
          <p:bldP spid="39" grpId="0"/>
          <p:bldP spid="40" grpId="0"/>
          <p:bldP spid="41" grpId="0"/>
          <p:bldP spid="42" grpId="0" animBg="1"/>
          <p:bldP spid="43" grpId="0" animBg="1"/>
          <p:bldP spid="48" grpId="0" animBg="1"/>
          <p:bldP spid="49" grpId="0" animBg="1"/>
          <p:bldP spid="50" grpId="0" animBg="1"/>
          <p:bldP spid="51" grpId="0" animBg="1"/>
          <p:bldP spid="52" grpId="0" animBg="1"/>
          <p:bldP spid="60" grpId="0" animBg="1"/>
          <p:bldP spid="61" grpId="0" animBg="1"/>
          <p:bldP spid="62" grpId="0" animBg="1"/>
          <p:bldP spid="63" grpId="0" animBg="1"/>
          <p:bldP spid="66" grpId="0" animBg="1"/>
          <p:bldP spid="67" grpId="0" animBg="1"/>
          <p:bldP spid="68" grpId="0" animBg="1"/>
          <p:bldP spid="69" grpId="0" animBg="1"/>
          <p:bldP spid="70" grpId="0" animBg="1"/>
          <p:bldP spid="71" grpId="0" animBg="1"/>
          <p:bldP spid="72" grpId="0" animBg="1"/>
          <p:bldP spid="73" grpId="0" animBg="1"/>
          <p:bldP spid="74" grpId="0" animBg="1"/>
          <p:bldP spid="75" grpId="0" animBg="1"/>
          <p:bldP spid="76" grpId="0" animBg="1"/>
          <p:bldP spid="77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问题评估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01611" y="267886"/>
            <a:ext cx="1394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ASSESSMENT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09404" y="798263"/>
            <a:ext cx="772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请您添加文字内容，内容详尽简要清晰足够表达标题，准确无误。添加文字内容，内容详尽简要清晰。请您添加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文字内容，内容详尽简要清晰足够表达标题，准确无误。添加文字内容，内容详尽简要清晰。请您添加文字内容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，内容详尽简要清晰足够表达标题，准确无误。添加文字内容，内容详尽简要清晰。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53" name="五角星 52"/>
          <p:cNvSpPr/>
          <p:nvPr/>
        </p:nvSpPr>
        <p:spPr>
          <a:xfrm>
            <a:off x="3489325" y="2203450"/>
            <a:ext cx="2165350" cy="2165350"/>
          </a:xfrm>
          <a:prstGeom prst="star5">
            <a:avLst/>
          </a:prstGeom>
          <a:noFill/>
          <a:ln w="762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3962648" y="2819400"/>
            <a:ext cx="1218704" cy="1218704"/>
            <a:chOff x="3962648" y="2819400"/>
            <a:chExt cx="1218704" cy="1218704"/>
          </a:xfrm>
        </p:grpSpPr>
        <p:grpSp>
          <p:nvGrpSpPr>
            <p:cNvPr id="55" name="组合 54"/>
            <p:cNvGrpSpPr/>
            <p:nvPr/>
          </p:nvGrpSpPr>
          <p:grpSpPr>
            <a:xfrm>
              <a:off x="3962648" y="2819400"/>
              <a:ext cx="1218704" cy="12187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7" name="同心圆 5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392113" y="760413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4118190" y="3274864"/>
              <a:ext cx="907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pc="300" dirty="0" smtClean="0">
                  <a:solidFill>
                    <a:srgbClr val="C00000"/>
                  </a:solidFill>
                  <a:latin typeface="方正兰亭细黑_GBK" pitchFamily="2" charset="-122"/>
                  <a:ea typeface="方正兰亭细黑_GBK" pitchFamily="2" charset="-122"/>
                </a:rPr>
                <a:t>TITLE</a:t>
              </a:r>
              <a:endParaRPr lang="zh-CN" altLang="en-US" sz="1400" spc="300" dirty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endParaRPr>
            </a:p>
          </p:txBody>
        </p:sp>
      </p:grpSp>
      <p:sp>
        <p:nvSpPr>
          <p:cNvPr id="59" name="椭圆 58"/>
          <p:cNvSpPr/>
          <p:nvPr/>
        </p:nvSpPr>
        <p:spPr>
          <a:xfrm>
            <a:off x="2986578" y="2683936"/>
            <a:ext cx="710139" cy="71013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4216931" y="1686986"/>
            <a:ext cx="710139" cy="71013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5461530" y="2683936"/>
            <a:ext cx="710139" cy="71013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4969936" y="4127004"/>
            <a:ext cx="710139" cy="71013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3476579" y="4114304"/>
            <a:ext cx="710139" cy="71013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2739259" y="19424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评估内容</a:t>
            </a:r>
            <a:r>
              <a:rPr lang="zh-CN" altLang="en-US" dirty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一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282620" y="283580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评估内容三</a:t>
            </a:r>
            <a:endParaRPr lang="zh-CN" altLang="en-US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796587" y="42593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评估内容五</a:t>
            </a:r>
            <a:endParaRPr lang="zh-CN" altLang="en-US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514495" y="29167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评估内容二</a:t>
            </a:r>
            <a:endParaRPr lang="zh-CN" altLang="en-US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66971" y="43355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评估内容四</a:t>
            </a:r>
            <a:endParaRPr lang="zh-CN" altLang="en-US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951059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00"/>
                            </p:stCondLst>
                            <p:childTnLst>
                              <p:par>
                                <p:cTn id="3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6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400"/>
                            </p:stCondLst>
                            <p:childTnLst>
                              <p:par>
                                <p:cTn id="7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9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47" grpId="0"/>
      <p:bldP spid="53" grpId="0" animBg="1"/>
      <p:bldP spid="59" grpId="0" animBg="1"/>
      <p:bldP spid="64" grpId="0" animBg="1"/>
      <p:bldP spid="65" grpId="0" animBg="1"/>
      <p:bldP spid="77" grpId="0" animBg="1"/>
      <p:bldP spid="78" grpId="0" animBg="1"/>
      <p:bldP spid="79" grpId="0"/>
      <p:bldP spid="80" grpId="0"/>
      <p:bldP spid="81" grpId="0"/>
      <p:bldP spid="82" grpId="0"/>
      <p:bldP spid="83" grpId="0"/>
      <p:bldP spid="8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研究成果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87793" y="267886"/>
            <a:ext cx="1625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ACHIEVEMENTS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709404" y="798263"/>
            <a:ext cx="772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请您添加文字内容，内容详尽简要清晰足够表达标题，准确无误。添加文字内容，内容详尽简要清晰。请您添加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文字内容，内容详尽简要清晰足够表达标题，准确无误。添加文字内容，内容详尽简要清晰。请您添加文字内容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，内容详尽简要清晰足够表达标题，准确无误。添加文字内容，内容详尽简要清晰。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191714" y="215790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标题一</a:t>
            </a:r>
            <a:endParaRPr lang="zh-CN" altLang="en-US" sz="32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grpSp>
        <p:nvGrpSpPr>
          <p:cNvPr id="173" name="组合 172"/>
          <p:cNvGrpSpPr/>
          <p:nvPr/>
        </p:nvGrpSpPr>
        <p:grpSpPr>
          <a:xfrm>
            <a:off x="2149829" y="2623322"/>
            <a:ext cx="408377" cy="408377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4" name="同心圆 1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1090724" y="2587548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77" name="同心圆 17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8" name="椭圆 17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1469441" y="2832241"/>
            <a:ext cx="350672" cy="35067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0" name="同心圆 17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1" name="椭圆 18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2" name="组合 181"/>
          <p:cNvGrpSpPr/>
          <p:nvPr/>
        </p:nvGrpSpPr>
        <p:grpSpPr>
          <a:xfrm>
            <a:off x="2404100" y="2584048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83" name="同心圆 18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4" name="椭圆 18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2034054" y="2800177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86" name="同心圆 18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7" name="椭圆 18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1756772" y="2827510"/>
            <a:ext cx="291782" cy="291782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9" name="同心圆 18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0" name="椭圆 18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1" name="组合 190"/>
          <p:cNvGrpSpPr/>
          <p:nvPr/>
        </p:nvGrpSpPr>
        <p:grpSpPr>
          <a:xfrm>
            <a:off x="1731988" y="3091261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92" name="同心圆 19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3" name="椭圆 19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4" name="组合 193"/>
          <p:cNvGrpSpPr/>
          <p:nvPr/>
        </p:nvGrpSpPr>
        <p:grpSpPr>
          <a:xfrm>
            <a:off x="1551991" y="2603002"/>
            <a:ext cx="350672" cy="35067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5" name="同心圆 19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6" name="椭圆 19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1890095" y="2610754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98" name="同心圆 19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0" name="组合 199"/>
          <p:cNvGrpSpPr/>
          <p:nvPr/>
        </p:nvGrpSpPr>
        <p:grpSpPr>
          <a:xfrm>
            <a:off x="1217976" y="2610215"/>
            <a:ext cx="387220" cy="387220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1" name="同心圆 20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2" name="椭圆 20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3033186" y="306246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标题二</a:t>
            </a:r>
            <a:endParaRPr lang="zh-CN" altLang="en-US" sz="32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grpSp>
        <p:nvGrpSpPr>
          <p:cNvPr id="204" name="组合 203"/>
          <p:cNvGrpSpPr/>
          <p:nvPr/>
        </p:nvGrpSpPr>
        <p:grpSpPr>
          <a:xfrm>
            <a:off x="3991301" y="3527883"/>
            <a:ext cx="408377" cy="408377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5" name="同心圆 20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6" name="椭圆 20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7" name="组合 206"/>
          <p:cNvGrpSpPr/>
          <p:nvPr/>
        </p:nvGrpSpPr>
        <p:grpSpPr>
          <a:xfrm>
            <a:off x="2932196" y="3492109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08" name="同心圆 20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9" name="椭圆 20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3310913" y="3736802"/>
            <a:ext cx="350672" cy="35067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11" name="同心圆 21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2" name="椭圆 21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3" name="组合 212"/>
          <p:cNvGrpSpPr/>
          <p:nvPr/>
        </p:nvGrpSpPr>
        <p:grpSpPr>
          <a:xfrm>
            <a:off x="4245572" y="3488609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14" name="同心圆 2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5" name="椭圆 21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6" name="组合 215"/>
          <p:cNvGrpSpPr/>
          <p:nvPr/>
        </p:nvGrpSpPr>
        <p:grpSpPr>
          <a:xfrm>
            <a:off x="3598244" y="3732071"/>
            <a:ext cx="291782" cy="291782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17" name="同心圆 2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8" name="椭圆 21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9" name="组合 218"/>
          <p:cNvGrpSpPr/>
          <p:nvPr/>
        </p:nvGrpSpPr>
        <p:grpSpPr>
          <a:xfrm>
            <a:off x="3573460" y="3995822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20" name="同心圆 2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1" name="椭圆 22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2" name="组合 221"/>
          <p:cNvGrpSpPr/>
          <p:nvPr/>
        </p:nvGrpSpPr>
        <p:grpSpPr>
          <a:xfrm>
            <a:off x="3731567" y="3515315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23" name="同心圆 22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4" name="椭圆 22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5" name="组合 224"/>
          <p:cNvGrpSpPr/>
          <p:nvPr/>
        </p:nvGrpSpPr>
        <p:grpSpPr>
          <a:xfrm>
            <a:off x="3059448" y="3514776"/>
            <a:ext cx="387220" cy="387220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26" name="同心圆 22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7" name="椭圆 22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4848410" y="213478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标题三</a:t>
            </a:r>
            <a:endParaRPr lang="zh-CN" altLang="en-US" sz="32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grpSp>
        <p:nvGrpSpPr>
          <p:cNvPr id="229" name="组合 228"/>
          <p:cNvGrpSpPr/>
          <p:nvPr/>
        </p:nvGrpSpPr>
        <p:grpSpPr>
          <a:xfrm>
            <a:off x="5806525" y="2600203"/>
            <a:ext cx="408377" cy="408377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0" name="同心圆 2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1" name="椭圆 2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2" name="组合 231"/>
          <p:cNvGrpSpPr/>
          <p:nvPr/>
        </p:nvGrpSpPr>
        <p:grpSpPr>
          <a:xfrm>
            <a:off x="4747420" y="2564429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33" name="同心圆 2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4" name="椭圆 23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5" name="组合 234"/>
          <p:cNvGrpSpPr/>
          <p:nvPr/>
        </p:nvGrpSpPr>
        <p:grpSpPr>
          <a:xfrm>
            <a:off x="6060796" y="2560929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36" name="同心圆 2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7" name="椭圆 23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5690750" y="2777058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39" name="同心圆 2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0" name="椭圆 23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1" name="组合 240"/>
          <p:cNvGrpSpPr/>
          <p:nvPr/>
        </p:nvGrpSpPr>
        <p:grpSpPr>
          <a:xfrm>
            <a:off x="5311868" y="2855191"/>
            <a:ext cx="291782" cy="291782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2" name="同心圆 24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3" name="椭圆 24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4" name="组合 243"/>
          <p:cNvGrpSpPr/>
          <p:nvPr/>
        </p:nvGrpSpPr>
        <p:grpSpPr>
          <a:xfrm>
            <a:off x="5545785" y="2861559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45" name="同心圆 24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6" name="椭圆 245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7" name="组合 246"/>
          <p:cNvGrpSpPr/>
          <p:nvPr/>
        </p:nvGrpSpPr>
        <p:grpSpPr>
          <a:xfrm>
            <a:off x="5208687" y="2579883"/>
            <a:ext cx="350672" cy="35067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8" name="同心圆 24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9" name="椭圆 24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0" name="组合 249"/>
          <p:cNvGrpSpPr/>
          <p:nvPr/>
        </p:nvGrpSpPr>
        <p:grpSpPr>
          <a:xfrm>
            <a:off x="5546791" y="2587635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51" name="同心圆 2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2" name="椭圆 25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3" name="组合 252"/>
          <p:cNvGrpSpPr/>
          <p:nvPr/>
        </p:nvGrpSpPr>
        <p:grpSpPr>
          <a:xfrm>
            <a:off x="4874672" y="2587096"/>
            <a:ext cx="387220" cy="387220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4" name="同心圆 25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5" name="椭圆 25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6" name="TextBox 255"/>
          <p:cNvSpPr txBox="1"/>
          <p:nvPr/>
        </p:nvSpPr>
        <p:spPr>
          <a:xfrm>
            <a:off x="6537510" y="309126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标题四</a:t>
            </a:r>
            <a:endParaRPr lang="zh-CN" altLang="en-US" sz="32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grpSp>
        <p:nvGrpSpPr>
          <p:cNvPr id="257" name="组合 256"/>
          <p:cNvGrpSpPr/>
          <p:nvPr/>
        </p:nvGrpSpPr>
        <p:grpSpPr>
          <a:xfrm>
            <a:off x="6436520" y="3520905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58" name="同心圆 25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0" name="组合 259"/>
          <p:cNvGrpSpPr/>
          <p:nvPr/>
        </p:nvGrpSpPr>
        <p:grpSpPr>
          <a:xfrm>
            <a:off x="6815237" y="3765598"/>
            <a:ext cx="350672" cy="35067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61" name="同心圆 26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2" name="椭圆 26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3" name="组合 262"/>
          <p:cNvGrpSpPr/>
          <p:nvPr/>
        </p:nvGrpSpPr>
        <p:grpSpPr>
          <a:xfrm>
            <a:off x="7749896" y="3517405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64" name="同心圆 2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5" name="椭圆 26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6" name="组合 265"/>
          <p:cNvGrpSpPr/>
          <p:nvPr/>
        </p:nvGrpSpPr>
        <p:grpSpPr>
          <a:xfrm>
            <a:off x="7379850" y="373353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67" name="同心圆 26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8" name="椭圆 26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9" name="组合 268"/>
          <p:cNvGrpSpPr/>
          <p:nvPr/>
        </p:nvGrpSpPr>
        <p:grpSpPr>
          <a:xfrm>
            <a:off x="7102568" y="3760867"/>
            <a:ext cx="291782" cy="291782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0" name="同心圆 26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1" name="椭圆 27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2" name="组合 271"/>
          <p:cNvGrpSpPr/>
          <p:nvPr/>
        </p:nvGrpSpPr>
        <p:grpSpPr>
          <a:xfrm>
            <a:off x="7235891" y="3544111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73" name="同心圆 27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4" name="椭圆 27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6563772" y="3543572"/>
            <a:ext cx="387220" cy="387220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6" name="同心圆 27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7" name="椭圆 27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8" name="组合 277"/>
          <p:cNvGrpSpPr/>
          <p:nvPr/>
        </p:nvGrpSpPr>
        <p:grpSpPr>
          <a:xfrm>
            <a:off x="5136532" y="2906000"/>
            <a:ext cx="350672" cy="35067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9" name="同心圆 2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0" name="椭圆 27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1" name="组合 280"/>
          <p:cNvGrpSpPr/>
          <p:nvPr/>
        </p:nvGrpSpPr>
        <p:grpSpPr>
          <a:xfrm>
            <a:off x="3875526" y="3704738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82" name="同心圆 28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3" name="椭圆 28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4" name="组合 283"/>
          <p:cNvGrpSpPr/>
          <p:nvPr/>
        </p:nvGrpSpPr>
        <p:grpSpPr>
          <a:xfrm>
            <a:off x="3393463" y="3507563"/>
            <a:ext cx="350672" cy="35067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5" name="同心圆 28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6" name="椭圆 28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7" name="组合 286"/>
          <p:cNvGrpSpPr/>
          <p:nvPr/>
        </p:nvGrpSpPr>
        <p:grpSpPr>
          <a:xfrm>
            <a:off x="7495625" y="3556679"/>
            <a:ext cx="408377" cy="408377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8" name="同心圆 28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9" name="椭圆 28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0" name="组合 289"/>
          <p:cNvGrpSpPr/>
          <p:nvPr/>
        </p:nvGrpSpPr>
        <p:grpSpPr>
          <a:xfrm>
            <a:off x="7077784" y="4024618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91" name="同心圆 29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2" name="椭圆 29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3" name="组合 292"/>
          <p:cNvGrpSpPr/>
          <p:nvPr/>
        </p:nvGrpSpPr>
        <p:grpSpPr>
          <a:xfrm>
            <a:off x="6897787" y="3536359"/>
            <a:ext cx="350672" cy="35067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94" name="同心圆 29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5" name="椭圆 29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6" name="TextBox 295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9669984"/>
      </p:ext>
    </p:extLst>
  </p:cSld>
  <p:clrMapOvr>
    <a:masterClrMapping/>
  </p:clrMapOvr>
  <p:transition spd="slow" advTm="0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28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7 -1.60494E-6 L 0.16788 0.62624 " pathEditMode="relative" rAng="0" ptsTypes="AA" p14:bounceEnd="36000">
                                          <p:cBhvr>
                                            <p:cTn id="87" dur="500" spd="-1000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385" y="3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8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-2.96296E-6 L -0.24583 0.48704 " pathEditMode="relative" rAng="0" ptsTypes="AA" p14:bounceEnd="36000">
                                          <p:cBhvr>
                                            <p:cTn id="89" dur="500" spd="-1000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292" y="24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0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88889E-6 3.20988E-6 L -0.13125 0.61296 " pathEditMode="relative" rAng="0" ptsTypes="AA" p14:bounceEnd="36000">
                                          <p:cBhvr>
                                            <p:cTn id="91" dur="500" spd="-1000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62" y="3064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2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4.32099E-6 L 0.27987 0.60648 " pathEditMode="relative" rAng="0" ptsTypes="AA" p14:bounceEnd="36000">
                                          <p:cBhvr>
                                            <p:cTn id="93" dur="500" spd="-1000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993" y="3030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4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9.87654E-7 L 0.08091 0.58364 " pathEditMode="relative" rAng="0" ptsTypes="AA" p14:bounceEnd="36000">
                                          <p:cBhvr>
                                            <p:cTn id="95" dur="500" spd="-1000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045" y="291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6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3.33333E-6 L 0.04619 0.57808 " pathEditMode="relative" rAng="0" ptsTypes="AA" p14:bounceEnd="36000">
                                          <p:cBhvr>
                                            <p:cTn id="97" dur="500" spd="-1000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09" y="28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8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1.11111E-6 L -0.05191 0.61512 " pathEditMode="relative" rAng="0" ptsTypes="AA" p14:bounceEnd="36000">
                                          <p:cBhvr>
                                            <p:cTn id="99" dur="500" spd="-1000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04" y="30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0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8889E-6 -3.7037E-6 L -0.1375 0.75 " pathEditMode="relative" rAng="0" ptsTypes="AA" p14:bounceEnd="36000">
                                          <p:cBhvr>
                                            <p:cTn id="101" dur="500" spd="-1000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875" y="37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2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-4.07407E-6 L 0.07709 0.69074 " pathEditMode="relative" rAng="0" ptsTypes="AA" p14:bounceEnd="36000">
                                          <p:cBhvr>
                                            <p:cTn id="103" dur="500" spd="-1000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54" y="34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4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-6.17284E-7 L -0.16389 0.69012 " pathEditMode="relative" rAng="0" ptsTypes="AA" p14:bounceEnd="36000">
                                          <p:cBhvr>
                                            <p:cTn id="105" dur="500" spd="-1000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94" y="345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10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1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2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2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7 -1.60494E-6 L 0.16788 0.62624 " pathEditMode="relative" rAng="0" ptsTypes="AA" p14:bounceEnd="36000">
                                          <p:cBhvr>
                                            <p:cTn id="164" dur="500" spd="-1000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385" y="3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5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-2.96296E-6 L -0.24583 0.48704 " pathEditMode="relative" rAng="0" ptsTypes="AA" p14:bounceEnd="36000">
                                          <p:cBhvr>
                                            <p:cTn id="166" dur="500" spd="-1000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292" y="24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7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88889E-6 3.20988E-6 L -0.13125 0.61296 " pathEditMode="relative" rAng="0" ptsTypes="AA" p14:bounceEnd="36000">
                                          <p:cBhvr>
                                            <p:cTn id="168" dur="500" spd="-1000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62" y="3064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9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4.32099E-6 L 0.27987 0.60648 " pathEditMode="relative" rAng="0" ptsTypes="AA" p14:bounceEnd="36000">
                                          <p:cBhvr>
                                            <p:cTn id="170" dur="500" spd="-1000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993" y="3030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1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9.87654E-7 L 0.08091 0.58364 " pathEditMode="relative" rAng="0" ptsTypes="AA" p14:bounceEnd="36000">
                                          <p:cBhvr>
                                            <p:cTn id="172" dur="500" spd="-1000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045" y="291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3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3.33333E-6 L 0.04619 0.57808 " pathEditMode="relative" rAng="0" ptsTypes="AA" p14:bounceEnd="36000">
                                          <p:cBhvr>
                                            <p:cTn id="174" dur="500" spd="-1000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09" y="28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5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1.11111E-6 L -0.05191 0.61512 " pathEditMode="relative" rAng="0" ptsTypes="AA" p14:bounceEnd="36000">
                                          <p:cBhvr>
                                            <p:cTn id="176" dur="500" spd="-1000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04" y="30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7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8889E-6 -3.7037E-6 L -0.1375 0.75 " pathEditMode="relative" rAng="0" ptsTypes="AA" p14:bounceEnd="36000">
                                          <p:cBhvr>
                                            <p:cTn id="178" dur="500" spd="-1000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875" y="37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9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-4.07407E-6 L 0.07709 0.69074 " pathEditMode="relative" rAng="0" ptsTypes="AA" p14:bounceEnd="36000">
                                          <p:cBhvr>
                                            <p:cTn id="180" dur="500" spd="-1000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54" y="34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1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-6.17284E-7 L -0.16389 0.69012 " pathEditMode="relative" rAng="0" ptsTypes="AA" p14:bounceEnd="36000">
                                          <p:cBhvr>
                                            <p:cTn id="182" dur="500" spd="-1000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94" y="345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3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18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6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9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19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4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2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2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2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7 -1.60494E-6 L 0.16788 0.62624 " pathEditMode="relative" rAng="0" ptsTypes="AA" p14:bounceEnd="36000">
                                          <p:cBhvr>
                                            <p:cTn id="241" dur="500" spd="-1000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385" y="3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2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-2.96296E-6 L -0.24583 0.48704 " pathEditMode="relative" rAng="0" ptsTypes="AA" p14:bounceEnd="36000">
                                          <p:cBhvr>
                                            <p:cTn id="243" dur="500" spd="-1000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292" y="24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4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88889E-6 3.20988E-6 L -0.13125 0.61296 " pathEditMode="relative" rAng="0" ptsTypes="AA" p14:bounceEnd="36000">
                                          <p:cBhvr>
                                            <p:cTn id="245" dur="500" spd="-1000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62" y="3064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6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3.07074E-6 L 0.27986 0.60642 " pathEditMode="relative" rAng="0" ptsTypes="AA" p14:bounceEnd="36000">
                                          <p:cBhvr>
                                            <p:cTn id="247" dur="500" spd="-1000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993" y="303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8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9.87654E-7 L 0.08091 0.58364 " pathEditMode="relative" rAng="0" ptsTypes="AA" p14:bounceEnd="36000">
                                          <p:cBhvr>
                                            <p:cTn id="249" dur="500" spd="-1000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045" y="291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0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3.33333E-6 L 0.04619 0.57808 " pathEditMode="relative" rAng="0" ptsTypes="AA" p14:bounceEnd="36000">
                                          <p:cBhvr>
                                            <p:cTn id="251" dur="500" spd="-1000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09" y="28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2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1.11111E-6 L -0.05191 0.61512 " pathEditMode="relative" rAng="0" ptsTypes="AA" p14:bounceEnd="36000">
                                          <p:cBhvr>
                                            <p:cTn id="253" dur="500" spd="-1000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04" y="30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4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8889E-6 -3.7037E-6 L -0.1375 0.75 " pathEditMode="relative" rAng="0" ptsTypes="AA" p14:bounceEnd="36000">
                                          <p:cBhvr>
                                            <p:cTn id="255" dur="500" spd="-1000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875" y="37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6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-4.07407E-6 L 0.07709 0.69074 " pathEditMode="relative" rAng="0" ptsTypes="AA" p14:bounceEnd="36000">
                                          <p:cBhvr>
                                            <p:cTn id="257" dur="500" spd="-1000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54" y="34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8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-6.17284E-7 L -0.16389 0.69012 " pathEditMode="relative" rAng="0" ptsTypes="AA" p14:bounceEnd="36000">
                                          <p:cBhvr>
                                            <p:cTn id="259" dur="500" spd="-1000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94" y="345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0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26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2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4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5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6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26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9" dur="5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0" dur="5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1" dur="500"/>
                                            <p:tgtEl>
                                              <p:spTgt spid="2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4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5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6" dur="500"/>
                                            <p:tgtEl>
                                              <p:spTgt spid="2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9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1" dur="500"/>
                                            <p:tgtEl>
                                              <p:spTgt spid="2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4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5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6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0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1" dur="50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4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5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6" dur="500"/>
                                            <p:tgtEl>
                                              <p:spTgt spid="2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9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0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1" dur="500"/>
                                            <p:tgtEl>
                                              <p:spTgt spid="2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4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5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6" dur="500"/>
                                            <p:tgtEl>
                                              <p:spTgt spid="2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9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0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1" dur="500"/>
                                            <p:tgtEl>
                                              <p:spTgt spid="2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4" dur="5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6" dur="500"/>
                                            <p:tgtEl>
                                              <p:spTgt spid="2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7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7 -1.60494E-6 L 0.16788 0.62624 " pathEditMode="relative" rAng="0" ptsTypes="AA" p14:bounceEnd="36000">
                                          <p:cBhvr>
                                            <p:cTn id="318" dur="500" spd="-1000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385" y="3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9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-2.96296E-6 L -0.24583 0.48704 " pathEditMode="relative" rAng="0" ptsTypes="AA" p14:bounceEnd="36000">
                                          <p:cBhvr>
                                            <p:cTn id="320" dur="500" spd="-1000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292" y="24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1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88889E-6 3.20988E-6 L -0.13125 0.61296 " pathEditMode="relative" rAng="0" ptsTypes="AA" p14:bounceEnd="36000">
                                          <p:cBhvr>
                                            <p:cTn id="322" dur="500" spd="-1000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62" y="3064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3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4.32099E-6 L 0.27987 0.60648 " pathEditMode="relative" rAng="0" ptsTypes="AA" p14:bounceEnd="36000">
                                          <p:cBhvr>
                                            <p:cTn id="324" dur="500" spd="-1000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993" y="3030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5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9.87654E-7 L 0.08091 0.58364 " pathEditMode="relative" rAng="0" ptsTypes="AA" p14:bounceEnd="36000">
                                          <p:cBhvr>
                                            <p:cTn id="326" dur="500" spd="-1000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045" y="291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7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3.33333E-6 L 0.04619 0.57808 " pathEditMode="relative" rAng="0" ptsTypes="AA" p14:bounceEnd="36000">
                                          <p:cBhvr>
                                            <p:cTn id="328" dur="500" spd="-1000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09" y="28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9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1.11111E-6 L -0.05191 0.61512 " pathEditMode="relative" rAng="0" ptsTypes="AA" p14:bounceEnd="36000">
                                          <p:cBhvr>
                                            <p:cTn id="330" dur="500" spd="-1000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04" y="30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1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8889E-6 -3.7037E-6 L -0.1375 0.75 " pathEditMode="relative" rAng="0" ptsTypes="AA" p14:bounceEnd="36000">
                                          <p:cBhvr>
                                            <p:cTn id="332" dur="500" spd="-1000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875" y="37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3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-4.07407E-6 L 0.07709 0.69074 " pathEditMode="relative" rAng="0" ptsTypes="AA" p14:bounceEnd="36000">
                                          <p:cBhvr>
                                            <p:cTn id="334" dur="500" spd="-1000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54" y="34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5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-6.17284E-7 L -0.16389 0.69012 " pathEditMode="relative" rAng="0" ptsTypes="AA" p14:bounceEnd="36000">
                                          <p:cBhvr>
                                            <p:cTn id="336" dur="500" spd="-1000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94" y="345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7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3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0" dur="2000"/>
                                            <p:tgtEl>
                                              <p:spTgt spid="2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171" grpId="0"/>
          <p:bldP spid="172" grpId="0"/>
          <p:bldP spid="203" grpId="0"/>
          <p:bldP spid="228" grpId="0"/>
          <p:bldP spid="256" grpId="0"/>
          <p:bldP spid="29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28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7 -1.60494E-6 L 0.16788 0.62624 " pathEditMode="relative" rAng="0" ptsTypes="AA">
                                          <p:cBhvr>
                                            <p:cTn id="87" dur="500" spd="-1000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385" y="3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8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-2.96296E-6 L -0.24583 0.48704 " pathEditMode="relative" rAng="0" ptsTypes="AA">
                                          <p:cBhvr>
                                            <p:cTn id="89" dur="500" spd="-1000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292" y="24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0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88889E-6 3.20988E-6 L -0.13125 0.61296 " pathEditMode="relative" rAng="0" ptsTypes="AA">
                                          <p:cBhvr>
                                            <p:cTn id="91" dur="500" spd="-1000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62" y="3064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2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4.32099E-6 L 0.27987 0.60648 " pathEditMode="relative" rAng="0" ptsTypes="AA">
                                          <p:cBhvr>
                                            <p:cTn id="93" dur="500" spd="-1000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993" y="3030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4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9.87654E-7 L 0.08091 0.58364 " pathEditMode="relative" rAng="0" ptsTypes="AA">
                                          <p:cBhvr>
                                            <p:cTn id="95" dur="500" spd="-1000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045" y="291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6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3.33333E-6 L 0.04619 0.57808 " pathEditMode="relative" rAng="0" ptsTypes="AA">
                                          <p:cBhvr>
                                            <p:cTn id="97" dur="500" spd="-1000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09" y="28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8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1.11111E-6 L -0.05191 0.61512 " pathEditMode="relative" rAng="0" ptsTypes="AA">
                                          <p:cBhvr>
                                            <p:cTn id="99" dur="500" spd="-1000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04" y="30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0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8889E-6 -3.7037E-6 L -0.1375 0.75 " pathEditMode="relative" rAng="0" ptsTypes="AA">
                                          <p:cBhvr>
                                            <p:cTn id="101" dur="500" spd="-1000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875" y="37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2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-4.07407E-6 L 0.07709 0.69074 " pathEditMode="relative" rAng="0" ptsTypes="AA">
                                          <p:cBhvr>
                                            <p:cTn id="103" dur="500" spd="-1000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54" y="34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4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-6.17284E-7 L -0.16389 0.69012 " pathEditMode="relative" rAng="0" ptsTypes="AA">
                                          <p:cBhvr>
                                            <p:cTn id="105" dur="500" spd="-1000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94" y="345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10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1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2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2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7 -1.60494E-6 L 0.16788 0.62624 " pathEditMode="relative" rAng="0" ptsTypes="AA">
                                          <p:cBhvr>
                                            <p:cTn id="164" dur="500" spd="-1000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385" y="3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5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-2.96296E-6 L -0.24583 0.48704 " pathEditMode="relative" rAng="0" ptsTypes="AA">
                                          <p:cBhvr>
                                            <p:cTn id="166" dur="500" spd="-1000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292" y="24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7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88889E-6 3.20988E-6 L -0.13125 0.61296 " pathEditMode="relative" rAng="0" ptsTypes="AA">
                                          <p:cBhvr>
                                            <p:cTn id="168" dur="500" spd="-1000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62" y="3064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9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4.32099E-6 L 0.27987 0.60648 " pathEditMode="relative" rAng="0" ptsTypes="AA">
                                          <p:cBhvr>
                                            <p:cTn id="170" dur="500" spd="-1000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993" y="3030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1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9.87654E-7 L 0.08091 0.58364 " pathEditMode="relative" rAng="0" ptsTypes="AA">
                                          <p:cBhvr>
                                            <p:cTn id="172" dur="500" spd="-1000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045" y="291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3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3.33333E-6 L 0.04619 0.57808 " pathEditMode="relative" rAng="0" ptsTypes="AA">
                                          <p:cBhvr>
                                            <p:cTn id="174" dur="500" spd="-1000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09" y="28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5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1.11111E-6 L -0.05191 0.61512 " pathEditMode="relative" rAng="0" ptsTypes="AA">
                                          <p:cBhvr>
                                            <p:cTn id="176" dur="500" spd="-1000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04" y="30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7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8889E-6 -3.7037E-6 L -0.1375 0.75 " pathEditMode="relative" rAng="0" ptsTypes="AA">
                                          <p:cBhvr>
                                            <p:cTn id="178" dur="500" spd="-1000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875" y="37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9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-4.07407E-6 L 0.07709 0.69074 " pathEditMode="relative" rAng="0" ptsTypes="AA">
                                          <p:cBhvr>
                                            <p:cTn id="180" dur="500" spd="-1000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54" y="34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1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-6.17284E-7 L -0.16389 0.69012 " pathEditMode="relative" rAng="0" ptsTypes="AA">
                                          <p:cBhvr>
                                            <p:cTn id="182" dur="500" spd="-1000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94" y="345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3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18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6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9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19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4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2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2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2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7 -1.60494E-6 L 0.16788 0.62624 " pathEditMode="relative" rAng="0" ptsTypes="AA">
                                          <p:cBhvr>
                                            <p:cTn id="241" dur="500" spd="-1000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385" y="3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2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-2.96296E-6 L -0.24583 0.48704 " pathEditMode="relative" rAng="0" ptsTypes="AA">
                                          <p:cBhvr>
                                            <p:cTn id="243" dur="500" spd="-1000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292" y="24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4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88889E-6 3.20988E-6 L -0.13125 0.61296 " pathEditMode="relative" rAng="0" ptsTypes="AA">
                                          <p:cBhvr>
                                            <p:cTn id="245" dur="500" spd="-1000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62" y="3064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6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3.07074E-6 L 0.27986 0.60642 " pathEditMode="relative" rAng="0" ptsTypes="AA">
                                          <p:cBhvr>
                                            <p:cTn id="247" dur="500" spd="-1000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993" y="303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8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9.87654E-7 L 0.08091 0.58364 " pathEditMode="relative" rAng="0" ptsTypes="AA">
                                          <p:cBhvr>
                                            <p:cTn id="249" dur="500" spd="-1000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045" y="291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0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3.33333E-6 L 0.04619 0.57808 " pathEditMode="relative" rAng="0" ptsTypes="AA">
                                          <p:cBhvr>
                                            <p:cTn id="251" dur="500" spd="-1000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09" y="28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2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1.11111E-6 L -0.05191 0.61512 " pathEditMode="relative" rAng="0" ptsTypes="AA">
                                          <p:cBhvr>
                                            <p:cTn id="253" dur="500" spd="-1000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04" y="30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4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8889E-6 -3.7037E-6 L -0.1375 0.75 " pathEditMode="relative" rAng="0" ptsTypes="AA">
                                          <p:cBhvr>
                                            <p:cTn id="255" dur="500" spd="-1000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875" y="37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6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-4.07407E-6 L 0.07709 0.69074 " pathEditMode="relative" rAng="0" ptsTypes="AA">
                                          <p:cBhvr>
                                            <p:cTn id="257" dur="500" spd="-1000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54" y="34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8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-6.17284E-7 L -0.16389 0.69012 " pathEditMode="relative" rAng="0" ptsTypes="AA">
                                          <p:cBhvr>
                                            <p:cTn id="259" dur="500" spd="-1000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94" y="345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0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26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2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4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5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6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26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9" dur="5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0" dur="5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1" dur="500"/>
                                            <p:tgtEl>
                                              <p:spTgt spid="2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4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5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6" dur="500"/>
                                            <p:tgtEl>
                                              <p:spTgt spid="2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9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1" dur="500"/>
                                            <p:tgtEl>
                                              <p:spTgt spid="2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4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5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6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0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1" dur="50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4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5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6" dur="500"/>
                                            <p:tgtEl>
                                              <p:spTgt spid="2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9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0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1" dur="500"/>
                                            <p:tgtEl>
                                              <p:spTgt spid="2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4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5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6" dur="500"/>
                                            <p:tgtEl>
                                              <p:spTgt spid="2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9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0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1" dur="500"/>
                                            <p:tgtEl>
                                              <p:spTgt spid="2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4" dur="5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6" dur="500"/>
                                            <p:tgtEl>
                                              <p:spTgt spid="2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7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7 -1.60494E-6 L 0.16788 0.62624 " pathEditMode="relative" rAng="0" ptsTypes="AA">
                                          <p:cBhvr>
                                            <p:cTn id="318" dur="500" spd="-1000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385" y="3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9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-2.96296E-6 L -0.24583 0.48704 " pathEditMode="relative" rAng="0" ptsTypes="AA">
                                          <p:cBhvr>
                                            <p:cTn id="320" dur="500" spd="-1000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292" y="24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1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88889E-6 3.20988E-6 L -0.13125 0.61296 " pathEditMode="relative" rAng="0" ptsTypes="AA">
                                          <p:cBhvr>
                                            <p:cTn id="322" dur="500" spd="-1000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62" y="3064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3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4.32099E-6 L 0.27987 0.60648 " pathEditMode="relative" rAng="0" ptsTypes="AA">
                                          <p:cBhvr>
                                            <p:cTn id="324" dur="500" spd="-1000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993" y="3030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5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9.87654E-7 L 0.08091 0.58364 " pathEditMode="relative" rAng="0" ptsTypes="AA">
                                          <p:cBhvr>
                                            <p:cTn id="326" dur="500" spd="-1000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045" y="291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7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3.33333E-6 L 0.04619 0.57808 " pathEditMode="relative" rAng="0" ptsTypes="AA">
                                          <p:cBhvr>
                                            <p:cTn id="328" dur="500" spd="-1000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09" y="28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9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1.11111E-6 L -0.05191 0.61512 " pathEditMode="relative" rAng="0" ptsTypes="AA">
                                          <p:cBhvr>
                                            <p:cTn id="330" dur="500" spd="-1000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04" y="30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1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8889E-6 -3.7037E-6 L -0.1375 0.75 " pathEditMode="relative" rAng="0" ptsTypes="AA">
                                          <p:cBhvr>
                                            <p:cTn id="332" dur="500" spd="-1000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875" y="37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3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-4.07407E-6 L 0.07709 0.69074 " pathEditMode="relative" rAng="0" ptsTypes="AA">
                                          <p:cBhvr>
                                            <p:cTn id="334" dur="500" spd="-1000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54" y="34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5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-6.17284E-7 L -0.16389 0.69012 " pathEditMode="relative" rAng="0" ptsTypes="AA">
                                          <p:cBhvr>
                                            <p:cTn id="336" dur="500" spd="-1000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94" y="345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7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3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0" dur="2000"/>
                                            <p:tgtEl>
                                              <p:spTgt spid="2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171" grpId="0"/>
          <p:bldP spid="172" grpId="0"/>
          <p:bldP spid="203" grpId="0"/>
          <p:bldP spid="228" grpId="0"/>
          <p:bldP spid="256" grpId="0"/>
          <p:bldP spid="296" grpId="0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5936" y="1773787"/>
            <a:ext cx="4145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方正兰亭细黑_GBK" pitchFamily="2" charset="-122"/>
                <a:ea typeface="方正兰亭细黑_GBK" pitchFamily="2" charset="-122"/>
              </a:rPr>
              <a:t>解决方案及总结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61912" y="2896649"/>
            <a:ext cx="11019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第五部分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62782" y="1446400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KSO_Shape"/>
            <p:cNvSpPr>
              <a:spLocks/>
            </p:cNvSpPr>
            <p:nvPr/>
          </p:nvSpPr>
          <p:spPr bwMode="auto">
            <a:xfrm>
              <a:off x="2568518" y="1757459"/>
              <a:ext cx="689633" cy="662048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65443" y="25530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解决方案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65443" y="29996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方案评估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65443" y="34461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补救措施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65443" y="3864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参考文献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55194" y="2600254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THE SOLUTION</a:t>
            </a:r>
            <a:endParaRPr lang="zh-CN" altLang="en-US" sz="12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55194" y="3048022"/>
            <a:ext cx="1725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PROJECT EVALUATION</a:t>
            </a:r>
            <a:endParaRPr lang="zh-CN" altLang="en-US" sz="12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55194" y="3495790"/>
            <a:ext cx="1742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REMEDIAL MEASURES</a:t>
            </a:r>
            <a:endParaRPr lang="zh-CN" altLang="en-US" sz="12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77636" y="3943559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Reference</a:t>
            </a:r>
            <a:endParaRPr lang="zh-CN" altLang="en-US" sz="12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171555" y="2580508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171555" y="3017871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171555" y="3455234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171555" y="38925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465443" y="42379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感谢语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63209" y="4317335"/>
            <a:ext cx="901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Thank you</a:t>
            </a:r>
            <a:endParaRPr lang="zh-CN" altLang="en-US" sz="12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171555" y="4266373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31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/>
      <p:bldP spid="15" grpId="0"/>
      <p:bldP spid="12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解决方案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08545" y="267886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THE SOLUTION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2018852" y="3209594"/>
            <a:ext cx="1348932" cy="939553"/>
          </a:xfrm>
          <a:prstGeom prst="line">
            <a:avLst/>
          </a:prstGeom>
          <a:ln w="762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-36512" y="4144388"/>
            <a:ext cx="2062918" cy="999112"/>
          </a:xfrm>
          <a:prstGeom prst="line">
            <a:avLst/>
          </a:prstGeom>
          <a:ln w="762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367784" y="3209595"/>
            <a:ext cx="1816070" cy="638773"/>
          </a:xfrm>
          <a:prstGeom prst="line">
            <a:avLst/>
          </a:prstGeom>
          <a:ln w="762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5183854" y="2423427"/>
            <a:ext cx="1816825" cy="1424941"/>
          </a:xfrm>
          <a:prstGeom prst="line">
            <a:avLst/>
          </a:prstGeom>
          <a:ln w="762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1620880" y="3703428"/>
            <a:ext cx="836538" cy="836538"/>
            <a:chOff x="1566862" y="4055810"/>
            <a:chExt cx="827056" cy="827056"/>
          </a:xfrm>
        </p:grpSpPr>
        <p:grpSp>
          <p:nvGrpSpPr>
            <p:cNvPr id="44" name="组合 43"/>
            <p:cNvGrpSpPr/>
            <p:nvPr/>
          </p:nvGrpSpPr>
          <p:grpSpPr>
            <a:xfrm>
              <a:off x="1566862" y="4055810"/>
              <a:ext cx="827056" cy="827056"/>
              <a:chOff x="304800" y="673100"/>
              <a:chExt cx="4000500" cy="4000500"/>
            </a:xfrm>
            <a:effectLst>
              <a:outerShdw blurRad="584200" dist="5207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46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431574" y="799874"/>
                <a:ext cx="3746952" cy="374695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617926" y="4218412"/>
              <a:ext cx="730851" cy="5172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方案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一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845016" y="2754205"/>
            <a:ext cx="1016704" cy="1016704"/>
            <a:chOff x="2781516" y="3097105"/>
            <a:chExt cx="1016704" cy="1016704"/>
          </a:xfrm>
          <a:effectLst/>
        </p:grpSpPr>
        <p:grpSp>
          <p:nvGrpSpPr>
            <p:cNvPr id="49" name="组合 48"/>
            <p:cNvGrpSpPr/>
            <p:nvPr/>
          </p:nvGrpSpPr>
          <p:grpSpPr>
            <a:xfrm>
              <a:off x="2781516" y="3097105"/>
              <a:ext cx="1016704" cy="1016704"/>
              <a:chOff x="304800" y="673100"/>
              <a:chExt cx="4000500" cy="4000500"/>
            </a:xfrm>
            <a:effectLst>
              <a:outerShdw blurRad="584200" dist="5207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392113" y="760413"/>
                <a:ext cx="3825875" cy="3825875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2980409" y="3315940"/>
              <a:ext cx="595035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方案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二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592277" y="3232510"/>
            <a:ext cx="1239392" cy="1239392"/>
            <a:chOff x="4464548" y="3511181"/>
            <a:chExt cx="1303621" cy="1303621"/>
          </a:xfrm>
        </p:grpSpPr>
        <p:grpSp>
          <p:nvGrpSpPr>
            <p:cNvPr id="54" name="组合 53"/>
            <p:cNvGrpSpPr/>
            <p:nvPr/>
          </p:nvGrpSpPr>
          <p:grpSpPr>
            <a:xfrm>
              <a:off x="4464548" y="3511181"/>
              <a:ext cx="1303621" cy="1303621"/>
              <a:chOff x="304800" y="673100"/>
              <a:chExt cx="4000500" cy="4000500"/>
            </a:xfrm>
            <a:effectLst>
              <a:outerShdw blurRad="584200" dist="5207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56" name="同心圆 5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404596" y="772896"/>
                <a:ext cx="3800908" cy="380090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4752438" y="3825704"/>
              <a:ext cx="733780" cy="74457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方案</a:t>
              </a:r>
              <a:endParaRPr lang="en-US" altLang="zh-CN" sz="20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三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300192" y="1635646"/>
            <a:ext cx="1454948" cy="1454948"/>
            <a:chOff x="6075122" y="1932896"/>
            <a:chExt cx="1688526" cy="1688526"/>
          </a:xfrm>
        </p:grpSpPr>
        <p:grpSp>
          <p:nvGrpSpPr>
            <p:cNvPr id="59" name="组合 58"/>
            <p:cNvGrpSpPr/>
            <p:nvPr/>
          </p:nvGrpSpPr>
          <p:grpSpPr>
            <a:xfrm>
              <a:off x="6075122" y="1932896"/>
              <a:ext cx="1688526" cy="1688526"/>
              <a:chOff x="304800" y="673100"/>
              <a:chExt cx="4000500" cy="4000500"/>
            </a:xfrm>
            <a:effectLst>
              <a:outerShdw blurRad="584200" dist="5207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61" name="同心圆 6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411027" y="779327"/>
                <a:ext cx="3788049" cy="378804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6456877" y="2299775"/>
              <a:ext cx="928687" cy="9644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方案</a:t>
              </a:r>
              <a:endParaRPr lang="en-US" altLang="zh-CN" sz="2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四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230637" y="1923678"/>
            <a:ext cx="2448272" cy="731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23528" y="2920772"/>
            <a:ext cx="2448272" cy="731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156176" y="3770953"/>
            <a:ext cx="2448272" cy="731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36096" y="915566"/>
            <a:ext cx="2448272" cy="731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2246287" y="4155926"/>
            <a:ext cx="447031" cy="447031"/>
            <a:chOff x="2246286" y="4230035"/>
            <a:chExt cx="525513" cy="525513"/>
          </a:xfrm>
          <a:solidFill>
            <a:srgbClr val="1A3F6C"/>
          </a:solidFill>
        </p:grpSpPr>
        <p:sp>
          <p:nvSpPr>
            <p:cNvPr id="68" name="椭圆 67"/>
            <p:cNvSpPr/>
            <p:nvPr/>
          </p:nvSpPr>
          <p:spPr>
            <a:xfrm>
              <a:off x="2246286" y="4230035"/>
              <a:ext cx="525513" cy="525513"/>
            </a:xfrm>
            <a:prstGeom prst="ellipse">
              <a:avLst/>
            </a:prstGeom>
            <a:grpFill/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290214" y="4356307"/>
              <a:ext cx="433392" cy="325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5577236" y="3993954"/>
            <a:ext cx="447032" cy="447031"/>
            <a:chOff x="2246285" y="4230035"/>
            <a:chExt cx="525514" cy="525513"/>
          </a:xfrm>
          <a:solidFill>
            <a:srgbClr val="1A3F6C"/>
          </a:solidFill>
        </p:grpSpPr>
        <p:sp>
          <p:nvSpPr>
            <p:cNvPr id="71" name="椭圆 70"/>
            <p:cNvSpPr/>
            <p:nvPr/>
          </p:nvSpPr>
          <p:spPr>
            <a:xfrm>
              <a:off x="2246286" y="4230035"/>
              <a:ext cx="525513" cy="525513"/>
            </a:xfrm>
            <a:prstGeom prst="ellipse">
              <a:avLst/>
            </a:prstGeom>
            <a:grpFill/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246285" y="4351468"/>
              <a:ext cx="525513" cy="289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3522599" y="3426320"/>
            <a:ext cx="447032" cy="447031"/>
            <a:chOff x="2246285" y="4230035"/>
            <a:chExt cx="525514" cy="525513"/>
          </a:xfrm>
          <a:solidFill>
            <a:srgbClr val="1A3F6C"/>
          </a:solidFill>
        </p:grpSpPr>
        <p:sp>
          <p:nvSpPr>
            <p:cNvPr id="74" name="椭圆 73"/>
            <p:cNvSpPr/>
            <p:nvPr/>
          </p:nvSpPr>
          <p:spPr>
            <a:xfrm>
              <a:off x="2246286" y="4230035"/>
              <a:ext cx="525513" cy="525513"/>
            </a:xfrm>
            <a:prstGeom prst="ellipse">
              <a:avLst/>
            </a:prstGeom>
            <a:grpFill/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246285" y="4371106"/>
              <a:ext cx="525513" cy="289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452320" y="2571750"/>
            <a:ext cx="447032" cy="447031"/>
            <a:chOff x="2246285" y="4230035"/>
            <a:chExt cx="525514" cy="525513"/>
          </a:xfrm>
          <a:solidFill>
            <a:srgbClr val="1A3F6C"/>
          </a:solidFill>
        </p:grpSpPr>
        <p:sp>
          <p:nvSpPr>
            <p:cNvPr id="77" name="椭圆 76"/>
            <p:cNvSpPr/>
            <p:nvPr/>
          </p:nvSpPr>
          <p:spPr>
            <a:xfrm>
              <a:off x="2246286" y="4230035"/>
              <a:ext cx="525513" cy="525513"/>
            </a:xfrm>
            <a:prstGeom prst="ellipse">
              <a:avLst/>
            </a:prstGeom>
            <a:grpFill/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246285" y="4380064"/>
              <a:ext cx="525513" cy="289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9" name="椭圆 78"/>
          <p:cNvSpPr/>
          <p:nvPr/>
        </p:nvSpPr>
        <p:spPr>
          <a:xfrm>
            <a:off x="4349204" y="3297699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4087077" y="391484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4224465" y="4498008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2765464" y="4258314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3341787" y="3799199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5954877" y="3288931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7360071" y="3209594"/>
            <a:ext cx="167224" cy="167224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6562548" y="3113850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5161319" y="2765899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8028384" y="2307255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8053009" y="1993016"/>
            <a:ext cx="152400" cy="15240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966178" y="4299942"/>
            <a:ext cx="166157" cy="16615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2406086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00"/>
                            </p:stCondLst>
                            <p:childTnLst>
                              <p:par>
                                <p:cTn id="3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4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00"/>
                            </p:stCondLst>
                            <p:childTnLst>
                              <p:par>
                                <p:cTn id="4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6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300"/>
                            </p:stCondLst>
                            <p:childTnLst>
                              <p:par>
                                <p:cTn id="5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6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900"/>
                            </p:stCondLst>
                            <p:childTnLst>
                              <p:par>
                                <p:cTn id="7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4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200"/>
                            </p:stCondLst>
                            <p:childTnLst>
                              <p:par>
                                <p:cTn id="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00"/>
                            </p:stCondLst>
                            <p:childTnLst>
                              <p:par>
                                <p:cTn id="102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6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6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4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4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8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8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6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6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4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4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38" grpId="0"/>
      <p:bldP spid="63" grpId="0"/>
      <p:bldP spid="64" grpId="0"/>
      <p:bldP spid="65" grpId="0"/>
      <p:bldP spid="66" grpId="0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方案评估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58284" y="267886"/>
            <a:ext cx="223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PROJECT EVALUATION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cxnSp>
        <p:nvCxnSpPr>
          <p:cNvPr id="89" name="直接连接符 88"/>
          <p:cNvCxnSpPr/>
          <p:nvPr/>
        </p:nvCxnSpPr>
        <p:spPr>
          <a:xfrm flipH="1" flipV="1">
            <a:off x="2969045" y="1857279"/>
            <a:ext cx="3628920" cy="1695603"/>
          </a:xfrm>
          <a:prstGeom prst="line">
            <a:avLst/>
          </a:prstGeom>
          <a:ln w="76200">
            <a:solidFill>
              <a:srgbClr val="1A3F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V="1">
            <a:off x="2184979" y="1415756"/>
            <a:ext cx="4562601" cy="2165042"/>
          </a:xfrm>
          <a:prstGeom prst="line">
            <a:avLst/>
          </a:prstGeom>
          <a:ln w="76200">
            <a:solidFill>
              <a:srgbClr val="1A3F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>
          <a:xfrm>
            <a:off x="1820981" y="1359141"/>
            <a:ext cx="1414632" cy="636545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2" name="圆角矩形 104"/>
            <p:cNvSpPr/>
            <p:nvPr/>
          </p:nvSpPr>
          <p:spPr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1444736" y="3296277"/>
            <a:ext cx="1414632" cy="636545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6" name="圆角矩形 104"/>
            <p:cNvSpPr/>
            <p:nvPr/>
          </p:nvSpPr>
          <p:spPr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6641453" y="1097484"/>
            <a:ext cx="1414632" cy="636545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9" name="圆角矩形 104"/>
            <p:cNvSpPr/>
            <p:nvPr/>
          </p:nvSpPr>
          <p:spPr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5853297" y="3313413"/>
            <a:ext cx="1414632" cy="636545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2" name="圆角矩形 104"/>
            <p:cNvSpPr/>
            <p:nvPr/>
          </p:nvSpPr>
          <p:spPr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891669" y="135854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评估一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981486" y="333881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评估三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747580" y="11114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评估四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555735" y="33216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评估二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835696" y="1635646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点击输入标题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660232" y="1373225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点击输入标题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475656" y="3555503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点击输入标题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868144" y="3586553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点击输入标题</a:t>
            </a:r>
          </a:p>
        </p:txBody>
      </p:sp>
      <p:grpSp>
        <p:nvGrpSpPr>
          <p:cNvPr id="112" name="组合 111"/>
          <p:cNvGrpSpPr/>
          <p:nvPr/>
        </p:nvGrpSpPr>
        <p:grpSpPr>
          <a:xfrm>
            <a:off x="3746633" y="1810030"/>
            <a:ext cx="1382075" cy="1382075"/>
            <a:chOff x="3746633" y="1810030"/>
            <a:chExt cx="1382075" cy="1382075"/>
          </a:xfrm>
        </p:grpSpPr>
        <p:grpSp>
          <p:nvGrpSpPr>
            <p:cNvPr id="113" name="组合 112"/>
            <p:cNvGrpSpPr/>
            <p:nvPr/>
          </p:nvGrpSpPr>
          <p:grpSpPr>
            <a:xfrm>
              <a:off x="3746633" y="1810030"/>
              <a:ext cx="1382075" cy="13820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5" name="同心圆 11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392112" y="760412"/>
                <a:ext cx="3825877" cy="3825877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3978122" y="2397335"/>
              <a:ext cx="92641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方案评估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592781" y="2186777"/>
            <a:ext cx="2448272" cy="731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45181" y="4011910"/>
            <a:ext cx="2448272" cy="731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849365" y="4058985"/>
            <a:ext cx="2448272" cy="731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012160" y="1972988"/>
            <a:ext cx="2448272" cy="731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2883767" y="1304103"/>
            <a:ext cx="373310" cy="37331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2" name="椭圆 121"/>
          <p:cNvSpPr/>
          <p:nvPr/>
        </p:nvSpPr>
        <p:spPr>
          <a:xfrm>
            <a:off x="2523727" y="3207487"/>
            <a:ext cx="373310" cy="37331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23" name="椭圆 122"/>
          <p:cNvSpPr/>
          <p:nvPr/>
        </p:nvSpPr>
        <p:spPr>
          <a:xfrm>
            <a:off x="6911328" y="3275267"/>
            <a:ext cx="373310" cy="37331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4" name="椭圆 123"/>
          <p:cNvSpPr/>
          <p:nvPr/>
        </p:nvSpPr>
        <p:spPr>
          <a:xfrm>
            <a:off x="7725152" y="1059582"/>
            <a:ext cx="373310" cy="37331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0773641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400"/>
                            </p:stCondLst>
                            <p:childTnLst>
                              <p:par>
                                <p:cTn id="6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200"/>
                            </p:stCondLst>
                            <p:childTnLst>
                              <p:par>
                                <p:cTn id="8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7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2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7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2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87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88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7" grpId="0"/>
      <p:bldP spid="118" grpId="0"/>
      <p:bldP spid="119" grpId="0"/>
      <p:bldP spid="120" grpId="0"/>
      <p:bldP spid="121" grpId="0" animBg="1"/>
      <p:bldP spid="122" grpId="0" animBg="1"/>
      <p:bldP spid="123" grpId="0" animBg="1"/>
      <p:bldP spid="1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5936" y="1773787"/>
            <a:ext cx="3786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方正兰亭细黑_GBK" pitchFamily="2" charset="-122"/>
                <a:ea typeface="方正兰亭细黑_GBK" pitchFamily="2" charset="-122"/>
              </a:rPr>
              <a:t>课题背景及内容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94866" y="2896649"/>
            <a:ext cx="124103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第一部分</a:t>
            </a:r>
            <a:endParaRPr lang="zh-CN" altLang="en-US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262782" y="1446400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450203" y="24909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课题背景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50203" y="32884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研究意义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50203" y="37350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研究综述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50203" y="41530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理论基础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34168" y="2538146"/>
            <a:ext cx="1499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THE BACKGROUND</a:t>
            </a:r>
            <a:endParaRPr lang="zh-CN" altLang="en-US" sz="12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34168" y="3336874"/>
            <a:ext cx="1463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THE SIGNIFICANCE</a:t>
            </a:r>
            <a:endParaRPr lang="zh-CN" altLang="en-US" sz="12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34168" y="3784642"/>
            <a:ext cx="1462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RESEARCH REVIEW</a:t>
            </a:r>
            <a:endParaRPr lang="zh-CN" altLang="en-US" sz="12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34168" y="4232411"/>
            <a:ext cx="1560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THEORETICAL BASIS</a:t>
            </a:r>
            <a:endParaRPr lang="zh-CN" altLang="en-US" sz="12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156315" y="2518400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156315" y="3306723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156315" y="3744086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156315" y="4181449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50203" y="29066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相关研究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21531" y="2953861"/>
            <a:ext cx="13244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Related research</a:t>
            </a:r>
            <a:endParaRPr lang="zh-CN" altLang="en-US" sz="12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156315" y="2934115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23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补救措施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83836" y="267886"/>
            <a:ext cx="2185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REMEDIAL MEASURES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709404" y="798263"/>
            <a:ext cx="772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请您添加文字内容，内容详尽简要清晰足够表达标题，准确无误。添加文字内容，内容详尽简要清晰。请您添加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文字内容，内容详尽简要清晰足够表达标题，准确无误。添加文字内容，内容详尽简要清晰。请您添加文字内容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，内容详尽简要清晰足够表达标题，准确无误。添加文字内容，内容详尽简要清晰。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6709236" y="1894300"/>
            <a:ext cx="1200324" cy="1200324"/>
            <a:chOff x="6709236" y="1850758"/>
            <a:chExt cx="1200324" cy="1200324"/>
          </a:xfrm>
        </p:grpSpPr>
        <p:grpSp>
          <p:nvGrpSpPr>
            <p:cNvPr id="89" name="组合 88"/>
            <p:cNvGrpSpPr/>
            <p:nvPr/>
          </p:nvGrpSpPr>
          <p:grpSpPr>
            <a:xfrm>
              <a:off x="6709236" y="1850758"/>
              <a:ext cx="1200324" cy="120032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91" name="同心圆 9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392111" y="760411"/>
                <a:ext cx="3825872" cy="382587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6947760" y="229703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C00000"/>
                  </a:solidFill>
                  <a:latin typeface="方正兰亭细黑_GBK" pitchFamily="2" charset="-122"/>
                  <a:ea typeface="方正兰亭细黑_GBK" pitchFamily="2" charset="-122"/>
                </a:rPr>
                <a:t>措施四</a:t>
              </a:r>
              <a:endParaRPr lang="zh-CN" altLang="en-US" sz="1400" dirty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1225509" y="1879832"/>
            <a:ext cx="1200324" cy="1200324"/>
            <a:chOff x="1225509" y="1836290"/>
            <a:chExt cx="1200324" cy="1200324"/>
          </a:xfrm>
        </p:grpSpPr>
        <p:grpSp>
          <p:nvGrpSpPr>
            <p:cNvPr id="95" name="组合 94"/>
            <p:cNvGrpSpPr/>
            <p:nvPr/>
          </p:nvGrpSpPr>
          <p:grpSpPr>
            <a:xfrm>
              <a:off x="1225509" y="1836290"/>
              <a:ext cx="1200324" cy="120032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97" name="同心圆 9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392111" y="760411"/>
                <a:ext cx="3825872" cy="382587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1464033" y="2282563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C00000"/>
                  </a:solidFill>
                  <a:latin typeface="方正兰亭细黑_GBK" pitchFamily="2" charset="-122"/>
                  <a:ea typeface="方正兰亭细黑_GBK" pitchFamily="2" charset="-122"/>
                </a:rPr>
                <a:t>措施四</a:t>
              </a:r>
              <a:endParaRPr lang="zh-CN" altLang="en-US" sz="1400" dirty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5234214" y="2096862"/>
            <a:ext cx="1668414" cy="1668414"/>
            <a:chOff x="5234214" y="2053320"/>
            <a:chExt cx="1668414" cy="1668414"/>
          </a:xfrm>
        </p:grpSpPr>
        <p:grpSp>
          <p:nvGrpSpPr>
            <p:cNvPr id="100" name="组合 99"/>
            <p:cNvGrpSpPr/>
            <p:nvPr/>
          </p:nvGrpSpPr>
          <p:grpSpPr>
            <a:xfrm>
              <a:off x="5234214" y="2053320"/>
              <a:ext cx="1668414" cy="16684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2" name="同心圆 10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5591368" y="268747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C00000"/>
                  </a:solidFill>
                  <a:latin typeface="方正兰亭细黑_GBK" pitchFamily="2" charset="-122"/>
                  <a:ea typeface="方正兰亭细黑_GBK" pitchFamily="2" charset="-122"/>
                </a:rPr>
                <a:t>措施三</a:t>
              </a:r>
              <a:endParaRPr lang="zh-CN" altLang="en-US" sz="2000" dirty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2198327" y="2090113"/>
            <a:ext cx="1668414" cy="1668414"/>
            <a:chOff x="2198327" y="2046571"/>
            <a:chExt cx="1668414" cy="1668414"/>
          </a:xfrm>
        </p:grpSpPr>
        <p:grpSp>
          <p:nvGrpSpPr>
            <p:cNvPr id="105" name="组合 104"/>
            <p:cNvGrpSpPr/>
            <p:nvPr/>
          </p:nvGrpSpPr>
          <p:grpSpPr>
            <a:xfrm>
              <a:off x="2198327" y="2046571"/>
              <a:ext cx="1668414" cy="16684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7" name="同心圆 10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2555481" y="2680723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C00000"/>
                  </a:solidFill>
                  <a:latin typeface="方正兰亭细黑_GBK" pitchFamily="2" charset="-122"/>
                  <a:ea typeface="方正兰亭细黑_GBK" pitchFamily="2" charset="-122"/>
                </a:rPr>
                <a:t>措施二</a:t>
              </a:r>
              <a:endParaRPr lang="zh-CN" altLang="en-US" sz="2000" dirty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3481448" y="2381591"/>
            <a:ext cx="2181104" cy="2181104"/>
            <a:chOff x="3481448" y="2338049"/>
            <a:chExt cx="2181104" cy="2181104"/>
          </a:xfrm>
        </p:grpSpPr>
        <p:grpSp>
          <p:nvGrpSpPr>
            <p:cNvPr id="110" name="组合 109"/>
            <p:cNvGrpSpPr/>
            <p:nvPr/>
          </p:nvGrpSpPr>
          <p:grpSpPr>
            <a:xfrm>
              <a:off x="3481448" y="2338049"/>
              <a:ext cx="2181104" cy="21811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2" name="同心圆 11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392112" y="760412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3941057" y="316699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C00000"/>
                  </a:solidFill>
                  <a:latin typeface="方正兰亭细黑_GBK" pitchFamily="2" charset="-122"/>
                  <a:ea typeface="方正兰亭细黑_GBK" pitchFamily="2" charset="-122"/>
                </a:rPr>
                <a:t>措施一</a:t>
              </a:r>
              <a:endParaRPr lang="zh-CN" altLang="en-US" sz="2800" dirty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6619677"/>
      </p:ext>
    </p:extLst>
  </p:cSld>
  <p:clrMapOvr>
    <a:masterClrMapping/>
  </p:clrMapOvr>
  <p:transition spd="slow" advTm="0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28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0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5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4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5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20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171" grpId="0"/>
          <p:bldP spid="11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28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5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20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171" grpId="0"/>
          <p:bldP spid="114" grpId="0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43608" y="1565803"/>
            <a:ext cx="2011893" cy="201189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椭圆 4"/>
          <p:cNvSpPr/>
          <p:nvPr/>
        </p:nvSpPr>
        <p:spPr>
          <a:xfrm>
            <a:off x="1226969" y="344781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604729" y="3571714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778432" y="3377093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411193" y="3498702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952192" y="3259008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244941" y="3302300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781911" y="3433728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44843" y="1421577"/>
            <a:ext cx="345638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点击输入简要文字内容，文字内容需概括精炼，不用多余的文字修饰，言简意赅的说明分项内容</a:t>
            </a:r>
            <a:r>
              <a:rPr lang="en-US" altLang="zh-CN" dirty="0"/>
              <a:t>……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3638595" y="1588290"/>
            <a:ext cx="792088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44843" y="1927596"/>
            <a:ext cx="345638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点击输入简要文字内容，文字内容需概括精炼，不用多余的文字修饰，言简意赅的说明分项内容</a:t>
            </a:r>
            <a:r>
              <a:rPr lang="en-US" altLang="zh-CN" dirty="0"/>
              <a:t>……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638595" y="2094309"/>
            <a:ext cx="792088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44843" y="2431652"/>
            <a:ext cx="345638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点击输入简要文字内容，文字内容需概括精炼，不用多余的文字修饰，言简意赅的说明分项内容</a:t>
            </a:r>
            <a:r>
              <a:rPr lang="en-US" altLang="zh-CN" dirty="0"/>
              <a:t>……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3638595" y="2598365"/>
            <a:ext cx="792088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44843" y="2935708"/>
            <a:ext cx="345638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点击输入简要文字内容，文字内容需概括精炼，不用多余的文字修饰，言简意赅的说明分项内容</a:t>
            </a:r>
            <a:r>
              <a:rPr lang="en-US" altLang="zh-CN" dirty="0"/>
              <a:t>……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3638595" y="3102421"/>
            <a:ext cx="792088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44843" y="3439764"/>
            <a:ext cx="345638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点击输入简要文字内容，文字内容需概括精炼，不用多余的文字修饰，言简意赅的说明分项内容</a:t>
            </a:r>
            <a:r>
              <a:rPr lang="en-US" altLang="zh-CN" dirty="0"/>
              <a:t>……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3638595" y="3606477"/>
            <a:ext cx="792088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44843" y="3943820"/>
            <a:ext cx="345638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点击输入简要文字内容，文字内容需概括精炼，不用多余的文字修饰，言简意赅的说明分项内容</a:t>
            </a:r>
            <a:r>
              <a:rPr lang="en-US" altLang="zh-CN" dirty="0"/>
              <a:t>……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3638595" y="4110533"/>
            <a:ext cx="792088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3427015" y="1450900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3147794" y="3072585"/>
            <a:ext cx="167224" cy="167224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942895" y="3190313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425919" y="1952988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3425730" y="2462943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3424634" y="2965031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3427060" y="3467289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425964" y="396937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381102" y="2417860"/>
            <a:ext cx="14008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</a:rPr>
              <a:t>参考文献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参考文献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25650" y="267886"/>
            <a:ext cx="1101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Reference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29600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6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1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5" grpId="0"/>
      <p:bldP spid="18" grpId="0"/>
      <p:bldP spid="21" grpId="0"/>
      <p:bldP spid="24" grpId="0"/>
      <p:bldP spid="27" grpId="0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2" grpId="0"/>
      <p:bldP spid="40" grpId="0" animBg="1"/>
      <p:bldP spid="41" grpId="0"/>
      <p:bldP spid="4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915816" y="555527"/>
            <a:ext cx="3552056" cy="1410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600" dirty="0" smtClean="0">
                <a:solidFill>
                  <a:srgbClr val="C00000"/>
                </a:solidFill>
                <a:latin typeface="Impact" pitchFamily="34" charset="0"/>
                <a:ea typeface="微软雅黑" panose="020B0503020204020204" pitchFamily="34" charset="-122"/>
              </a:rPr>
              <a:t>THANKS!</a:t>
            </a:r>
            <a:endParaRPr lang="zh-CN" altLang="en-US" sz="6600" b="0" dirty="0" smtClean="0">
              <a:solidFill>
                <a:srgbClr val="C00000"/>
              </a:solidFill>
              <a:latin typeface="Impact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31640" y="1995686"/>
            <a:ext cx="64367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kern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大学生活即将结束，在此，我要感谢所有教导我的老师和陪伴我一齐成长的同学，他们在我的大学生涯给予了很大的帮助。本论文能够顺利完成，要特别感谢我的导师</a:t>
            </a:r>
            <a:r>
              <a:rPr lang="en-US" altLang="zh-CN" sz="1400" kern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400" kern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老师，</a:t>
            </a:r>
            <a:r>
              <a:rPr lang="en-US" altLang="zh-CN" sz="140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en-US" sz="140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老师对该论文从选题，构思到最后定稿的各个环节给予细心指引与教导</a:t>
            </a:r>
            <a:r>
              <a:rPr lang="en-US" altLang="zh-CN" sz="140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使我得以最终完成毕业论文</a:t>
            </a:r>
            <a:r>
              <a:rPr lang="zh-CN" altLang="en-US" sz="14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设计！</a:t>
            </a:r>
            <a:endParaRPr lang="en-US" altLang="zh-CN" sz="1400" dirty="0" smtClean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4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最后</a:t>
            </a:r>
            <a:r>
              <a:rPr lang="zh-CN" altLang="en-US" sz="140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，我要向百忙之中抽时间对本文进行审阅，评议和参与本人论文答辩的各位老师表示</a:t>
            </a:r>
            <a:r>
              <a:rPr lang="zh-CN" altLang="en-US" sz="14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感谢</a:t>
            </a:r>
            <a:r>
              <a:rPr lang="zh-CN" altLang="en-US" sz="140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sz="1400" kern="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070008" y="4088350"/>
            <a:ext cx="304800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恳请各位老师批评指正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000" b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08957" y="20633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感谢语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7217" y="267886"/>
            <a:ext cx="1138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Thank you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717460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7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8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9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0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5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5" grpId="1"/>
      <p:bldP spid="26" grpId="0"/>
      <p:bldP spid="6" grpId="0" animBg="1"/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747814" y="846409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椭圆 39"/>
          <p:cNvSpPr/>
          <p:nvPr/>
        </p:nvSpPr>
        <p:spPr>
          <a:xfrm>
            <a:off x="1021197" y="3291201"/>
            <a:ext cx="677676" cy="677676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898898" y="507680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4870435" y="2666867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339712" y="1315977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6" name="同心圆 6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680939" y="3364863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0" name="同心圆 6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32219" y="4349008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3" name="同心圆 7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椭圆 74"/>
          <p:cNvSpPr/>
          <p:nvPr/>
        </p:nvSpPr>
        <p:spPr>
          <a:xfrm>
            <a:off x="4534785" y="105481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4549298" y="4510926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3568901" y="3123469"/>
            <a:ext cx="824609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8" name="同心圆 7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885522" y="1556658"/>
            <a:ext cx="1630575" cy="49244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600" b="1" dirty="0" smtClean="0">
                <a:solidFill>
                  <a:srgbClr val="C00000"/>
                </a:solidFill>
                <a:latin typeface="微软雅黑" pitchFamily="34" charset="-122"/>
                <a:ea typeface="造字工房俊雅锐宋体验版常规体" pitchFamily="50" charset="-122"/>
              </a:rPr>
              <a:t>THANKS</a:t>
            </a:r>
            <a:endParaRPr lang="zh-CN" altLang="en-US" sz="2600" b="1" dirty="0">
              <a:solidFill>
                <a:srgbClr val="C00000"/>
              </a:solidFill>
              <a:latin typeface="微软雅黑" pitchFamily="34" charset="-122"/>
              <a:ea typeface="造字工房俊雅锐宋体验版常规体" pitchFamily="50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156176" y="3194025"/>
            <a:ext cx="254428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600" dirty="0" smtClean="0">
                <a:latin typeface="微软雅黑" pitchFamily="34" charset="-122"/>
                <a:ea typeface="微软雅黑" pitchFamily="34" charset="-122"/>
              </a:rPr>
              <a:t>演示完毕</a:t>
            </a:r>
            <a:endParaRPr lang="en-US" altLang="zh-CN" sz="4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4600" dirty="0" smtClean="0">
                <a:latin typeface="微软雅黑" pitchFamily="34" charset="-122"/>
                <a:ea typeface="微软雅黑" pitchFamily="34" charset="-122"/>
              </a:rPr>
              <a:t>感谢观看</a:t>
            </a:r>
            <a:endParaRPr lang="en-US" altLang="zh-CN" sz="4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816028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72222E-6 -4.68026E-6 L 0.38872 0.84338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6 2.422E-6 L 0.39375 -0.33797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5.55556E-7 -1.46123E-6 L 0.20451 0.58418 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6" y="2919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28699E-6 L -0.52465 -0.50942 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3" y="-2548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22222E-6 1.18319E-6 L 0.21702 -0.37071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853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E-6 2.09762E-6 L -0.18855 -1.11369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11111E-6 4.44444E-6 L 0.12309 0.575 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38889E-6 3.41057E-6 L -0.71736 -0.40563 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97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33333E-7 3.20988E-6 L 1.0349 -0.87346 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36" y="-4367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3.44146E-6 L -0.64115 -0.94965 " pathEditMode="relative" rAng="0" ptsTypes="AA">
                                      <p:cBhvr>
                                        <p:cTn id="94" dur="10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66" y="-474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900"/>
                            </p:stCondLst>
                            <p:childTnLst>
                              <p:par>
                                <p:cTn id="100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65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3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3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65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81" grpId="0"/>
      <p:bldP spid="81" grpId="1"/>
      <p:bldP spid="83" grpId="0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2212399"/>
            <a:ext cx="9143999" cy="4929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0" tIns="0" rIns="13500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www.ppt118.com</a:t>
            </a:r>
            <a:endParaRPr lang="zh-CN" altLang="en-US" sz="21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1636569"/>
            <a:ext cx="9143999" cy="5814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spc="15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精品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</a:t>
            </a:r>
            <a:r>
              <a:rPr lang="zh-CN" altLang="en-US" sz="2100" spc="15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100" spc="15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风云办公</a:t>
            </a:r>
            <a:endParaRPr lang="zh-CN" altLang="en-US" sz="2100" spc="15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4587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TextBox 41"/>
          <p:cNvSpPr>
            <a:spLocks noChangeArrowheads="1"/>
          </p:cNvSpPr>
          <p:nvPr/>
        </p:nvSpPr>
        <p:spPr bwMode="auto">
          <a:xfrm>
            <a:off x="1439864" y="1664494"/>
            <a:ext cx="6264275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毕业论文，泛指专科毕业论文、本科毕业论文（学士学位毕业论文）、硕士研究生毕业论文（硕士学位论文）、博士研究生毕业论文（博士学位论文）等，即需要在学业完成前写作并提交的论文，是教学或科研活动的重要组成部分之一。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写毕业论文主要目的是培养学生综合运用所学知识和技能，理论联系实际，独立分析，解决实际问题的能力，使学生得到从事本专业工作和进行相关的基本训练。毕业论文应反映出作者能够准确地掌握所学的专业基础知识，基本学会综合运用所学知识进行科学研究的方法，对所研究的题目有一定的心得体会，论文题目的范围不宜过宽，一般选择本学科某一重要问题的一个侧面。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endParaRPr lang="zh-CN" altLang="en-US" sz="10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11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字号请根据你的内容多少，及演示需要调整大小。</a:t>
            </a:r>
            <a:endParaRPr lang="en-US" altLang="zh-CN" sz="11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154" name="TextBox 43"/>
          <p:cNvSpPr>
            <a:spLocks noChangeArrowheads="1"/>
          </p:cNvSpPr>
          <p:nvPr/>
        </p:nvSpPr>
        <p:spPr bwMode="auto">
          <a:xfrm>
            <a:off x="3416300" y="994410"/>
            <a:ext cx="231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行业大背景</a:t>
            </a:r>
          </a:p>
        </p:txBody>
      </p:sp>
      <p:grpSp>
        <p:nvGrpSpPr>
          <p:cNvPr id="6155" name="组合 2"/>
          <p:cNvGrpSpPr>
            <a:grpSpLocks/>
          </p:cNvGrpSpPr>
          <p:nvPr/>
        </p:nvGrpSpPr>
        <p:grpSpPr bwMode="auto">
          <a:xfrm>
            <a:off x="2770188" y="1138714"/>
            <a:ext cx="3579812" cy="142875"/>
            <a:chOff x="0" y="0"/>
            <a:chExt cx="3580582" cy="158874"/>
          </a:xfrm>
        </p:grpSpPr>
        <p:grpSp>
          <p:nvGrpSpPr>
            <p:cNvPr id="6156" name="组合 61"/>
            <p:cNvGrpSpPr>
              <a:grpSpLocks/>
            </p:cNvGrpSpPr>
            <p:nvPr/>
          </p:nvGrpSpPr>
          <p:grpSpPr bwMode="auto">
            <a:xfrm>
              <a:off x="0" y="0"/>
              <a:ext cx="792088" cy="158874"/>
              <a:chOff x="0" y="0"/>
              <a:chExt cx="792088" cy="158874"/>
            </a:xfrm>
          </p:grpSpPr>
          <p:sp>
            <p:nvSpPr>
              <p:cNvPr id="6157" name="直接连接符 70"/>
              <p:cNvSpPr>
                <a:spLocks noChangeShapeType="1"/>
              </p:cNvSpPr>
              <p:nvPr/>
            </p:nvSpPr>
            <p:spPr bwMode="auto">
              <a:xfrm flipH="1">
                <a:off x="0" y="79437"/>
                <a:ext cx="792088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8" name="直接连接符 71"/>
              <p:cNvSpPr>
                <a:spLocks noChangeShapeType="1"/>
              </p:cNvSpPr>
              <p:nvPr/>
            </p:nvSpPr>
            <p:spPr bwMode="auto">
              <a:xfrm flipH="1">
                <a:off x="216024" y="0"/>
                <a:ext cx="576064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9" name="直接连接符 72"/>
              <p:cNvSpPr>
                <a:spLocks noChangeShapeType="1"/>
              </p:cNvSpPr>
              <p:nvPr/>
            </p:nvSpPr>
            <p:spPr bwMode="auto">
              <a:xfrm flipH="1">
                <a:off x="396044" y="158874"/>
                <a:ext cx="396044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60" name="组合 62"/>
            <p:cNvGrpSpPr>
              <a:grpSpLocks/>
            </p:cNvGrpSpPr>
            <p:nvPr/>
          </p:nvGrpSpPr>
          <p:grpSpPr bwMode="auto">
            <a:xfrm rot="10800000">
              <a:off x="2788494" y="0"/>
              <a:ext cx="792088" cy="158874"/>
              <a:chOff x="0" y="0"/>
              <a:chExt cx="792088" cy="158874"/>
            </a:xfrm>
          </p:grpSpPr>
          <p:sp>
            <p:nvSpPr>
              <p:cNvPr id="6161" name="直接连接符 67"/>
              <p:cNvSpPr>
                <a:spLocks noChangeShapeType="1"/>
              </p:cNvSpPr>
              <p:nvPr/>
            </p:nvSpPr>
            <p:spPr bwMode="auto">
              <a:xfrm flipH="1">
                <a:off x="0" y="79437"/>
                <a:ext cx="792088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2" name="直接连接符 68"/>
              <p:cNvSpPr>
                <a:spLocks noChangeShapeType="1"/>
              </p:cNvSpPr>
              <p:nvPr/>
            </p:nvSpPr>
            <p:spPr bwMode="auto">
              <a:xfrm flipH="1">
                <a:off x="216024" y="0"/>
                <a:ext cx="576064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3" name="直接连接符 69"/>
              <p:cNvSpPr>
                <a:spLocks noChangeShapeType="1"/>
              </p:cNvSpPr>
              <p:nvPr/>
            </p:nvSpPr>
            <p:spPr bwMode="auto">
              <a:xfrm flipH="1">
                <a:off x="396044" y="158874"/>
                <a:ext cx="396044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6059464" y="3524926"/>
            <a:ext cx="2185594" cy="1224902"/>
            <a:chOff x="6059464" y="3524926"/>
            <a:chExt cx="2185594" cy="1224902"/>
          </a:xfrm>
        </p:grpSpPr>
        <p:grpSp>
          <p:nvGrpSpPr>
            <p:cNvPr id="38" name="组合 37"/>
            <p:cNvGrpSpPr/>
            <p:nvPr/>
          </p:nvGrpSpPr>
          <p:grpSpPr>
            <a:xfrm>
              <a:off x="6059464" y="3524926"/>
              <a:ext cx="2185594" cy="1224902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圆角矩形 38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4351930" y="1330004"/>
                <a:ext cx="3742172" cy="267112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168" name="组合 19"/>
            <p:cNvGrpSpPr>
              <a:grpSpLocks/>
            </p:cNvGrpSpPr>
            <p:nvPr/>
          </p:nvGrpSpPr>
          <p:grpSpPr bwMode="auto">
            <a:xfrm>
              <a:off x="6303964" y="3902869"/>
              <a:ext cx="1798637" cy="451947"/>
              <a:chOff x="0" y="0"/>
              <a:chExt cx="1799448" cy="502456"/>
            </a:xfrm>
          </p:grpSpPr>
          <p:sp>
            <p:nvSpPr>
              <p:cNvPr id="6169" name="TextBox 87"/>
              <p:cNvSpPr>
                <a:spLocks noChangeArrowheads="1"/>
              </p:cNvSpPr>
              <p:nvPr/>
            </p:nvSpPr>
            <p:spPr bwMode="auto">
              <a:xfrm>
                <a:off x="163751" y="0"/>
                <a:ext cx="1471946" cy="205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插入相关主题图片</a:t>
                </a:r>
                <a:endParaRPr lang="en-US" altLang="zh-CN" sz="1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6170" name="TextBox 88"/>
              <p:cNvSpPr>
                <a:spLocks noChangeArrowheads="1"/>
              </p:cNvSpPr>
              <p:nvPr/>
            </p:nvSpPr>
            <p:spPr bwMode="auto">
              <a:xfrm>
                <a:off x="0" y="228718"/>
                <a:ext cx="1799448" cy="273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zh-CN" altLang="en-US" sz="800" b="1" dirty="0"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为统一图片大小，保持版面美观请使用 “形状填充</a:t>
                </a:r>
                <a:r>
                  <a:rPr lang="en-US" altLang="zh-CN" sz="800" b="1" dirty="0"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/</a:t>
                </a:r>
                <a:r>
                  <a:rPr lang="zh-CN" altLang="en-US" sz="800" b="1" dirty="0"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图片填充”命令</a:t>
                </a:r>
                <a:endParaRPr lang="en-US" altLang="zh-CN" sz="800" b="1" dirty="0"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</p:grpSp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选题背景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90916" y="267886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RESEARCH IDEAS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3660458" y="3524926"/>
            <a:ext cx="2185594" cy="1224902"/>
            <a:chOff x="6059464" y="3524926"/>
            <a:chExt cx="2185594" cy="1224902"/>
          </a:xfrm>
        </p:grpSpPr>
        <p:grpSp>
          <p:nvGrpSpPr>
            <p:cNvPr id="46" name="组合 45"/>
            <p:cNvGrpSpPr/>
            <p:nvPr/>
          </p:nvGrpSpPr>
          <p:grpSpPr>
            <a:xfrm>
              <a:off x="6059464" y="3524926"/>
              <a:ext cx="2185594" cy="1224902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0" name="圆角矩形 49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4351930" y="1330004"/>
                <a:ext cx="3742172" cy="267112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19"/>
            <p:cNvGrpSpPr>
              <a:grpSpLocks/>
            </p:cNvGrpSpPr>
            <p:nvPr/>
          </p:nvGrpSpPr>
          <p:grpSpPr bwMode="auto">
            <a:xfrm>
              <a:off x="6303964" y="3902869"/>
              <a:ext cx="1798637" cy="451947"/>
              <a:chOff x="0" y="0"/>
              <a:chExt cx="1799448" cy="502456"/>
            </a:xfrm>
          </p:grpSpPr>
          <p:sp>
            <p:nvSpPr>
              <p:cNvPr id="48" name="TextBox 87"/>
              <p:cNvSpPr>
                <a:spLocks noChangeArrowheads="1"/>
              </p:cNvSpPr>
              <p:nvPr/>
            </p:nvSpPr>
            <p:spPr bwMode="auto">
              <a:xfrm>
                <a:off x="163751" y="0"/>
                <a:ext cx="1471946" cy="205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插入相关主题图片</a:t>
                </a:r>
                <a:endParaRPr lang="en-US" altLang="zh-CN" sz="1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49" name="TextBox 88"/>
              <p:cNvSpPr>
                <a:spLocks noChangeArrowheads="1"/>
              </p:cNvSpPr>
              <p:nvPr/>
            </p:nvSpPr>
            <p:spPr bwMode="auto">
              <a:xfrm>
                <a:off x="0" y="228718"/>
                <a:ext cx="1799448" cy="273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zh-CN" altLang="en-US" sz="800" b="1" dirty="0"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为统一图片大小，保持版面美观请使用 “形状填充</a:t>
                </a:r>
                <a:r>
                  <a:rPr lang="en-US" altLang="zh-CN" sz="800" b="1" dirty="0"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/</a:t>
                </a:r>
                <a:r>
                  <a:rPr lang="zh-CN" altLang="en-US" sz="800" b="1" dirty="0"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图片填充”命令</a:t>
                </a:r>
                <a:endParaRPr lang="en-US" altLang="zh-CN" sz="800" b="1" dirty="0"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1220937" y="3524926"/>
            <a:ext cx="2185594" cy="1224902"/>
            <a:chOff x="6059464" y="3524926"/>
            <a:chExt cx="2185594" cy="1224902"/>
          </a:xfrm>
        </p:grpSpPr>
        <p:grpSp>
          <p:nvGrpSpPr>
            <p:cNvPr id="53" name="组合 52"/>
            <p:cNvGrpSpPr/>
            <p:nvPr/>
          </p:nvGrpSpPr>
          <p:grpSpPr>
            <a:xfrm>
              <a:off x="6059464" y="3524926"/>
              <a:ext cx="2185594" cy="1224902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圆角矩形 56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4351930" y="1330004"/>
                <a:ext cx="3742172" cy="267112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4" name="组合 19"/>
            <p:cNvGrpSpPr>
              <a:grpSpLocks/>
            </p:cNvGrpSpPr>
            <p:nvPr/>
          </p:nvGrpSpPr>
          <p:grpSpPr bwMode="auto">
            <a:xfrm>
              <a:off x="6303964" y="3902869"/>
              <a:ext cx="1798637" cy="451947"/>
              <a:chOff x="0" y="0"/>
              <a:chExt cx="1799448" cy="502456"/>
            </a:xfrm>
          </p:grpSpPr>
          <p:sp>
            <p:nvSpPr>
              <p:cNvPr id="55" name="TextBox 87"/>
              <p:cNvSpPr>
                <a:spLocks noChangeArrowheads="1"/>
              </p:cNvSpPr>
              <p:nvPr/>
            </p:nvSpPr>
            <p:spPr bwMode="auto">
              <a:xfrm>
                <a:off x="163751" y="0"/>
                <a:ext cx="1471946" cy="205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插入相关主题图片</a:t>
                </a:r>
                <a:endParaRPr lang="en-US" altLang="zh-CN" sz="1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56" name="TextBox 88"/>
              <p:cNvSpPr>
                <a:spLocks noChangeArrowheads="1"/>
              </p:cNvSpPr>
              <p:nvPr/>
            </p:nvSpPr>
            <p:spPr bwMode="auto">
              <a:xfrm>
                <a:off x="0" y="228718"/>
                <a:ext cx="1799448" cy="273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zh-CN" altLang="en-US" sz="800" b="1" dirty="0"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为统一图片大小，保持版面美观请使用 “形状填充</a:t>
                </a:r>
                <a:r>
                  <a:rPr lang="en-US" altLang="zh-CN" sz="800" b="1" dirty="0"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/</a:t>
                </a:r>
                <a:r>
                  <a:rPr lang="zh-CN" altLang="en-US" sz="800" b="1" dirty="0"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图片填充”命令</a:t>
                </a:r>
                <a:endParaRPr lang="en-US" altLang="zh-CN" sz="800" b="1" dirty="0"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4576221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1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6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1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 bldLvl="0" autoUpdateAnimBg="0"/>
      <p:bldP spid="6154" grpId="0" bldLvl="0" autoUpdateAnimBg="0"/>
      <p:bldP spid="34" grpId="0" animBg="1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选题背景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90916" y="267886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RESEARCH IDEAS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34"/>
          <p:cNvSpPr/>
          <p:nvPr/>
        </p:nvSpPr>
        <p:spPr>
          <a:xfrm rot="5400000" flipV="1">
            <a:off x="6909553" y="3010963"/>
            <a:ext cx="1163726" cy="1476374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 rot="5400000">
            <a:off x="1231410" y="1071162"/>
            <a:ext cx="1146479" cy="1489544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5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2872660" y="1327501"/>
            <a:ext cx="5375990" cy="122490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3" name="圆角矩形 2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08957" y="3179740"/>
            <a:ext cx="5375990" cy="122490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1" name="圆角矩形 3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solidFill>
              <a:srgbClr val="1A3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23"/>
          <p:cNvSpPr>
            <a:spLocks noChangeArrowheads="1"/>
          </p:cNvSpPr>
          <p:nvPr/>
        </p:nvSpPr>
        <p:spPr bwMode="auto">
          <a:xfrm>
            <a:off x="3184167" y="1596561"/>
            <a:ext cx="47529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0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毕业论文，泛指专科毕业论文、本科毕业论文（学士学位毕业论文）、硕士研究生毕业论文（硕士学位论文）、博士研究生毕业论文（博士学位论文）等，即需要在学业完成前写作并提交的论文，是教学或科研活动的重要组成部分之一。</a:t>
            </a:r>
            <a:endParaRPr lang="en-US" altLang="zh-CN" sz="10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/>
            <a:endParaRPr lang="zh-CN" altLang="en-US" sz="10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/>
            <a:r>
              <a:rPr lang="zh-CN" altLang="en-US" sz="10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字号请根据你的内容多少，及演示需要调整大小。</a:t>
            </a:r>
            <a:endParaRPr lang="en-US" altLang="zh-CN" sz="1000" b="1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8" name="TextBox 24"/>
          <p:cNvSpPr>
            <a:spLocks noChangeArrowheads="1"/>
          </p:cNvSpPr>
          <p:nvPr/>
        </p:nvSpPr>
        <p:spPr bwMode="auto">
          <a:xfrm>
            <a:off x="1249089" y="1446602"/>
            <a:ext cx="87471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全国现状</a:t>
            </a:r>
          </a:p>
        </p:txBody>
      </p:sp>
      <p:sp>
        <p:nvSpPr>
          <p:cNvPr id="39" name="TextBox 31"/>
          <p:cNvSpPr>
            <a:spLocks noChangeArrowheads="1"/>
          </p:cNvSpPr>
          <p:nvPr/>
        </p:nvSpPr>
        <p:spPr bwMode="auto">
          <a:xfrm>
            <a:off x="7219951" y="3350895"/>
            <a:ext cx="87471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地区现状</a:t>
            </a:r>
          </a:p>
        </p:txBody>
      </p:sp>
      <p:sp>
        <p:nvSpPr>
          <p:cNvPr id="40" name="TextBox 25"/>
          <p:cNvSpPr>
            <a:spLocks noChangeArrowheads="1"/>
          </p:cNvSpPr>
          <p:nvPr/>
        </p:nvSpPr>
        <p:spPr bwMode="auto">
          <a:xfrm>
            <a:off x="1165225" y="3373280"/>
            <a:ext cx="496728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毕业论文在进行编写的过程中，需要经过开题报告、论文编写、论文上交评定、论文答辩以及论文评分五个过程，其中开题报告是论文进行的最重要的一个过程，也是论文能否进行的一个重要指标。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/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/>
            <a:r>
              <a:rPr lang="zh-CN" altLang="en-US" sz="1000" b="1" dirty="0">
                <a:solidFill>
                  <a:srgbClr val="C1DCE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字号请根据你的内容多少，及演示需要调整大小。</a:t>
            </a:r>
            <a:endParaRPr lang="en-US" altLang="zh-CN" sz="1000" b="1" dirty="0">
              <a:solidFill>
                <a:srgbClr val="C1DCED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9796438"/>
      </p:ext>
    </p:extLst>
  </p:cSld>
  <p:clrMapOvr>
    <a:masterClrMapping/>
  </p:clrMapOvr>
  <p:transition spd="slow" advTm="0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3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4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6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2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43" grpId="0" animBg="1"/>
          <p:bldP spid="75" grpId="0"/>
          <p:bldP spid="33" grpId="0" bldLvl="0" autoUpdateAnimBg="0"/>
          <p:bldP spid="38" grpId="0" bldLvl="0" autoUpdateAnimBg="0"/>
          <p:bldP spid="39" grpId="0" bldLvl="0" autoUpdateAnimBg="0"/>
          <p:bldP spid="40" grpId="0" bldLvl="0" autoUpdateAnimBg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3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4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6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2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43" grpId="0" animBg="1"/>
          <p:bldP spid="75" grpId="0"/>
          <p:bldP spid="33" grpId="0" bldLvl="0" autoUpdateAnimBg="0"/>
          <p:bldP spid="38" grpId="0" bldLvl="0" autoUpdateAnimBg="0"/>
          <p:bldP spid="39" grpId="0" bldLvl="0" autoUpdateAnimBg="0"/>
          <p:bldP spid="40" grpId="0" bldLvl="0" autoUpdateAnimBg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国内外相关研究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22665" y="267886"/>
            <a:ext cx="1701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Related research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311713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F:\0PPT素材\9918632_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72" y="3529047"/>
            <a:ext cx="1898901" cy="1080000"/>
          </a:xfrm>
          <a:prstGeom prst="rect">
            <a:avLst/>
          </a:prstGeom>
          <a:noFill/>
          <a:effectLst>
            <a:outerShdw blurRad="114300" dist="889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0PPT素材\ce4FaCfURkdJk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76" y="2269047"/>
            <a:ext cx="1906197" cy="1080000"/>
          </a:xfrm>
          <a:prstGeom prst="rect">
            <a:avLst/>
          </a:prstGeom>
          <a:noFill/>
          <a:effectLst>
            <a:outerShdw blurRad="114300" dist="889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:\0PPT素材\5104bce8a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73" y="1009047"/>
            <a:ext cx="1920000" cy="1080000"/>
          </a:xfrm>
          <a:prstGeom prst="rect">
            <a:avLst/>
          </a:prstGeom>
          <a:noFill/>
          <a:effectLst>
            <a:outerShdw blurRad="114300" dist="889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pic>
        <p:nvPicPr>
          <p:cNvPr id="37" name="Picture 4" descr="F:\0PPT素材\5104bce8a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348" y="1009047"/>
            <a:ext cx="1920000" cy="1080000"/>
          </a:xfrm>
          <a:prstGeom prst="rect">
            <a:avLst/>
          </a:prstGeom>
          <a:noFill/>
          <a:effectLst>
            <a:outerShdw blurRad="114300" dist="889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12573" y="1009047"/>
            <a:ext cx="1683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C00000"/>
                </a:solidFill>
              </a:rPr>
              <a:t>国内研究一：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4625" y="1242826"/>
            <a:ext cx="2828925" cy="87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12573" y="2269047"/>
            <a:ext cx="1683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C00000"/>
                </a:solidFill>
              </a:rPr>
              <a:t>国内研究二：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14625" y="2502826"/>
            <a:ext cx="2828925" cy="87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12573" y="3550194"/>
            <a:ext cx="1683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C00000"/>
                </a:solidFill>
              </a:rPr>
              <a:t>国内研究三：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14625" y="3783973"/>
            <a:ext cx="2828925" cy="87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368146" y="2216167"/>
            <a:ext cx="1683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C00000"/>
                </a:solidFill>
              </a:rPr>
              <a:t>国外研究一：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61951" y="2607601"/>
            <a:ext cx="19893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4091040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8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8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8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8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4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87" grpId="0"/>
      <p:bldP spid="4" grpId="0"/>
      <p:bldP spid="5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642230" y="2088733"/>
            <a:ext cx="1423450" cy="142345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764286" y="2622833"/>
            <a:ext cx="1223538" cy="368530"/>
            <a:chOff x="3838575" y="2712368"/>
            <a:chExt cx="1604974" cy="36853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838575" y="2892218"/>
              <a:ext cx="593181" cy="0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4952634" y="2911353"/>
              <a:ext cx="490915" cy="0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4405565" y="2712368"/>
              <a:ext cx="186017" cy="189461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4807526" y="2899283"/>
              <a:ext cx="171299" cy="174470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 flipV="1">
              <a:off x="4543202" y="2717130"/>
              <a:ext cx="316707" cy="363768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2788781" y="1419622"/>
            <a:ext cx="2846358" cy="28463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716016" y="1448616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5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261064" y="2488506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5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716016" y="3579954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5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94883" y="2406113"/>
            <a:ext cx="718145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</a:t>
            </a:r>
            <a:endParaRPr lang="en-US" altLang="zh-CN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意义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11771" y="1476863"/>
            <a:ext cx="3084553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毕业论文，泛指专科毕业论文、本科毕业论文（学士学位毕业论文）、硕士研究生毕业论文（硕士学位论文）、博士研究生毕业论文（博士学位论文）等，即需要在学业完成前写作并提交的论文，是教学或科研活动的重要组成部分之一。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43820" y="2516931"/>
            <a:ext cx="2852530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毕业论文，泛指专科毕业论文、本科毕业论文（学士学位毕业论文）、硕士研究生毕业论文（硕士学位论文）、博士研究生毕业论文（博士学位论文）等，即需要在学业完成前写作并提交的论文，是教学或科研活动的重要组成部分之一。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58416" y="3631245"/>
            <a:ext cx="3137908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毕业论文，泛指专科毕业论文、本科毕业论文（学士学位毕业论文）、硕士研究生毕业论文（硕士学位论文）、博士研究生毕业论文（博士学位论文）等，即需要在学业完成前写作并提交的论文，是教学或科研活动的重要组成部分之一。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75855" y="2107471"/>
            <a:ext cx="1752111" cy="13730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点击输入简要文字内容，文字内容需概括精炼，不用多余的文字修饰，言简意赅的说明分项内容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研究意义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46574" y="267886"/>
            <a:ext cx="1890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THE SIGNIFICANCE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30200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119766"/>
      </p:ext>
    </p:extLst>
  </p:cSld>
  <p:clrMapOvr>
    <a:masterClrMapping/>
  </p:clrMapOvr>
  <p:transition spd="slow" advClick="0" advTm="0">
    <p:wip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2" presetClass="entr" presetSubtype="4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1" presetID="2" presetClass="entr" presetSubtype="1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46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50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2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3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56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8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9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62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64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65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6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78" presetID="26" presetClass="emph" presetSubtype="0" repeatCount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9" dur="100" tmFilter="0, 0; .2, .5; .8, .5; 1, 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0" dur="50" autoRev="1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1" grpId="0"/>
          <p:bldP spid="22" grpId="0"/>
          <p:bldP spid="23" grpId="0"/>
          <p:bldP spid="24" grpId="0"/>
          <p:bldP spid="25" grpId="0"/>
          <p:bldP spid="28" grpId="0" animBg="1"/>
          <p:bldP spid="29" grpId="0"/>
          <p:bldP spid="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1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46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50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2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3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56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8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9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62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64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65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6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78" presetID="26" presetClass="emph" presetSubtype="0" repeatCount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9" dur="100" tmFilter="0, 0; .2, .5; .8, .5; 1, 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0" dur="50" autoRev="1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1" grpId="0"/>
          <p:bldP spid="22" grpId="0"/>
          <p:bldP spid="23" grpId="0"/>
          <p:bldP spid="24" grpId="0"/>
          <p:bldP spid="25" grpId="0"/>
          <p:bldP spid="28" grpId="0" animBg="1"/>
          <p:bldP spid="29" grpId="0"/>
          <p:bldP spid="30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研究综述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38117" y="267886"/>
            <a:ext cx="1895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RESEARCH REVIEW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37" name="空心弧 36"/>
          <p:cNvSpPr/>
          <p:nvPr/>
        </p:nvSpPr>
        <p:spPr>
          <a:xfrm rot="5400000">
            <a:off x="386026" y="1406854"/>
            <a:ext cx="3142978" cy="2924714"/>
          </a:xfrm>
          <a:prstGeom prst="blockArc">
            <a:avLst>
              <a:gd name="adj1" fmla="val 10897210"/>
              <a:gd name="adj2" fmla="val 6953"/>
              <a:gd name="adj3" fmla="val 124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8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/>
        </p:nvCxnSpPr>
        <p:spPr bwMode="auto">
          <a:xfrm>
            <a:off x="2566927" y="1492084"/>
            <a:ext cx="1441450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 bwMode="auto">
          <a:xfrm>
            <a:off x="2616574" y="4282724"/>
            <a:ext cx="1439863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 bwMode="auto">
          <a:xfrm>
            <a:off x="3438546" y="2438436"/>
            <a:ext cx="1334133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endCxn id="67" idx="2"/>
          </p:cNvCxnSpPr>
          <p:nvPr/>
        </p:nvCxnSpPr>
        <p:spPr bwMode="auto">
          <a:xfrm>
            <a:off x="3294063" y="3423431"/>
            <a:ext cx="1440700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961382" y="1136730"/>
            <a:ext cx="1146450" cy="3231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1500" b="1" dirty="0" smtClean="0">
                <a:latin typeface="微软雅黑" pitchFamily="34" charset="-122"/>
                <a:ea typeface="微软雅黑" pitchFamily="34" charset="-122"/>
              </a:rPr>
              <a:t>综述一内容</a:t>
            </a:r>
            <a:endParaRPr lang="zh-CN" altLang="en-US" sz="15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7"/>
          <p:cNvSpPr>
            <a:spLocks noChangeArrowheads="1"/>
          </p:cNvSpPr>
          <p:nvPr/>
        </p:nvSpPr>
        <p:spPr bwMode="auto">
          <a:xfrm>
            <a:off x="4932040" y="1369458"/>
            <a:ext cx="3043238" cy="526803"/>
          </a:xfrm>
          <a:prstGeom prst="rect">
            <a:avLst/>
          </a:prstGeom>
          <a:noFill/>
          <a:ln>
            <a:noFill/>
          </a:ln>
          <a:extLst/>
        </p:spPr>
        <p:txBody>
          <a:bodyPr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1000" dirty="0"/>
              <a:t>点击输入简要文字内容，文字内容需概括精炼，不用多余的文字修饰，言简意赅的说明该项内容。</a:t>
            </a:r>
            <a:endParaRPr lang="en-US" altLang="zh-CN" sz="1000" dirty="0"/>
          </a:p>
        </p:txBody>
      </p:sp>
      <p:grpSp>
        <p:nvGrpSpPr>
          <p:cNvPr id="44" name="组合 43"/>
          <p:cNvGrpSpPr>
            <a:grpSpLocks/>
          </p:cNvGrpSpPr>
          <p:nvPr/>
        </p:nvGrpSpPr>
        <p:grpSpPr bwMode="auto">
          <a:xfrm>
            <a:off x="600323" y="1737476"/>
            <a:ext cx="2259643" cy="2259643"/>
            <a:chOff x="1103084" y="2155824"/>
            <a:chExt cx="3176815" cy="3176815"/>
          </a:xfrm>
        </p:grpSpPr>
        <p:sp>
          <p:nvSpPr>
            <p:cNvPr id="45" name="椭圆 44"/>
            <p:cNvSpPr/>
            <p:nvPr/>
          </p:nvSpPr>
          <p:spPr>
            <a:xfrm>
              <a:off x="1103084" y="2155824"/>
              <a:ext cx="3176815" cy="31768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1281790" y="2334530"/>
              <a:ext cx="2819403" cy="2819403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 l="-28000" r="-1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7" name="椭圆 46"/>
          <p:cNvSpPr/>
          <p:nvPr/>
        </p:nvSpPr>
        <p:spPr>
          <a:xfrm>
            <a:off x="2339752" y="1275606"/>
            <a:ext cx="373310" cy="37331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>
            <a:off x="3131840" y="2236528"/>
            <a:ext cx="373310" cy="37331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3110900" y="3218921"/>
            <a:ext cx="373310" cy="37331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0" name="椭圆 49"/>
          <p:cNvSpPr/>
          <p:nvPr/>
        </p:nvSpPr>
        <p:spPr>
          <a:xfrm>
            <a:off x="2339752" y="4069127"/>
            <a:ext cx="373310" cy="37331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grpSp>
        <p:nvGrpSpPr>
          <p:cNvPr id="51" name="组合 50"/>
          <p:cNvGrpSpPr/>
          <p:nvPr/>
        </p:nvGrpSpPr>
        <p:grpSpPr>
          <a:xfrm>
            <a:off x="3989630" y="1064722"/>
            <a:ext cx="858956" cy="858956"/>
            <a:chOff x="3989630" y="984316"/>
            <a:chExt cx="858956" cy="858956"/>
          </a:xfrm>
        </p:grpSpPr>
        <p:grpSp>
          <p:nvGrpSpPr>
            <p:cNvPr id="52" name="组合 51"/>
            <p:cNvGrpSpPr/>
            <p:nvPr/>
          </p:nvGrpSpPr>
          <p:grpSpPr>
            <a:xfrm>
              <a:off x="3989630" y="984316"/>
              <a:ext cx="858956" cy="85895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6" name="同心圆 5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3" name="组合 54"/>
            <p:cNvGrpSpPr>
              <a:grpSpLocks noChangeAspect="1"/>
            </p:cNvGrpSpPr>
            <p:nvPr/>
          </p:nvGrpSpPr>
          <p:grpSpPr bwMode="auto">
            <a:xfrm>
              <a:off x="4230408" y="1145668"/>
              <a:ext cx="389996" cy="469766"/>
              <a:chOff x="3452849" y="2667439"/>
              <a:chExt cx="239345" cy="288607"/>
            </a:xfrm>
          </p:grpSpPr>
          <p:sp>
            <p:nvSpPr>
              <p:cNvPr id="54" name="Freeform 846"/>
              <p:cNvSpPr>
                <a:spLocks/>
              </p:cNvSpPr>
              <p:nvPr/>
            </p:nvSpPr>
            <p:spPr bwMode="auto">
              <a:xfrm>
                <a:off x="3452849" y="2721892"/>
                <a:ext cx="239345" cy="234154"/>
              </a:xfrm>
              <a:custGeom>
                <a:avLst/>
                <a:gdLst>
                  <a:gd name="T0" fmla="*/ 29 w 48"/>
                  <a:gd name="T1" fmla="*/ 0 h 47"/>
                  <a:gd name="T2" fmla="*/ 29 w 48"/>
                  <a:gd name="T3" fmla="*/ 7 h 47"/>
                  <a:gd name="T4" fmla="*/ 41 w 48"/>
                  <a:gd name="T5" fmla="*/ 23 h 47"/>
                  <a:gd name="T6" fmla="*/ 24 w 48"/>
                  <a:gd name="T7" fmla="*/ 41 h 47"/>
                  <a:gd name="T8" fmla="*/ 6 w 48"/>
                  <a:gd name="T9" fmla="*/ 23 h 47"/>
                  <a:gd name="T10" fmla="*/ 18 w 48"/>
                  <a:gd name="T11" fmla="*/ 7 h 47"/>
                  <a:gd name="T12" fmla="*/ 18 w 48"/>
                  <a:gd name="T13" fmla="*/ 0 h 47"/>
                  <a:gd name="T14" fmla="*/ 0 w 48"/>
                  <a:gd name="T15" fmla="*/ 23 h 47"/>
                  <a:gd name="T16" fmla="*/ 24 w 48"/>
                  <a:gd name="T17" fmla="*/ 47 h 47"/>
                  <a:gd name="T18" fmla="*/ 48 w 48"/>
                  <a:gd name="T19" fmla="*/ 23 h 47"/>
                  <a:gd name="T20" fmla="*/ 29 w 48"/>
                  <a:gd name="T21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47">
                    <a:moveTo>
                      <a:pt x="29" y="0"/>
                    </a:moveTo>
                    <a:cubicBezTo>
                      <a:pt x="29" y="7"/>
                      <a:pt x="29" y="7"/>
                      <a:pt x="29" y="7"/>
                    </a:cubicBezTo>
                    <a:cubicBezTo>
                      <a:pt x="36" y="9"/>
                      <a:pt x="41" y="16"/>
                      <a:pt x="41" y="23"/>
                    </a:cubicBezTo>
                    <a:cubicBezTo>
                      <a:pt x="41" y="33"/>
                      <a:pt x="33" y="41"/>
                      <a:pt x="24" y="41"/>
                    </a:cubicBezTo>
                    <a:cubicBezTo>
                      <a:pt x="14" y="41"/>
                      <a:pt x="6" y="33"/>
                      <a:pt x="6" y="23"/>
                    </a:cubicBezTo>
                    <a:cubicBezTo>
                      <a:pt x="6" y="16"/>
                      <a:pt x="11" y="9"/>
                      <a:pt x="18" y="7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7" y="2"/>
                      <a:pt x="0" y="12"/>
                      <a:pt x="0" y="23"/>
                    </a:cubicBezTo>
                    <a:cubicBezTo>
                      <a:pt x="0" y="37"/>
                      <a:pt x="10" y="47"/>
                      <a:pt x="24" y="47"/>
                    </a:cubicBezTo>
                    <a:cubicBezTo>
                      <a:pt x="37" y="47"/>
                      <a:pt x="48" y="37"/>
                      <a:pt x="48" y="23"/>
                    </a:cubicBezTo>
                    <a:cubicBezTo>
                      <a:pt x="48" y="12"/>
                      <a:pt x="40" y="2"/>
                      <a:pt x="29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/>
            </p:spPr>
            <p:txBody>
              <a:bodyPr lIns="121920" tIns="60960" rIns="121920" bIns="60960"/>
              <a:lstStyle/>
              <a:p>
                <a:pPr defTabSz="9143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5" name="Freeform 847"/>
              <p:cNvSpPr>
                <a:spLocks/>
              </p:cNvSpPr>
              <p:nvPr/>
            </p:nvSpPr>
            <p:spPr bwMode="auto">
              <a:xfrm>
                <a:off x="3547138" y="2667439"/>
                <a:ext cx="44424" cy="138859"/>
              </a:xfrm>
              <a:custGeom>
                <a:avLst/>
                <a:gdLst>
                  <a:gd name="T0" fmla="*/ 7 w 9"/>
                  <a:gd name="T1" fmla="*/ 0 h 28"/>
                  <a:gd name="T2" fmla="*/ 2 w 9"/>
                  <a:gd name="T3" fmla="*/ 0 h 28"/>
                  <a:gd name="T4" fmla="*/ 0 w 9"/>
                  <a:gd name="T5" fmla="*/ 2 h 28"/>
                  <a:gd name="T6" fmla="*/ 0 w 9"/>
                  <a:gd name="T7" fmla="*/ 10 h 28"/>
                  <a:gd name="T8" fmla="*/ 0 w 9"/>
                  <a:gd name="T9" fmla="*/ 16 h 28"/>
                  <a:gd name="T10" fmla="*/ 0 w 9"/>
                  <a:gd name="T11" fmla="*/ 26 h 28"/>
                  <a:gd name="T12" fmla="*/ 2 w 9"/>
                  <a:gd name="T13" fmla="*/ 28 h 28"/>
                  <a:gd name="T14" fmla="*/ 7 w 9"/>
                  <a:gd name="T15" fmla="*/ 28 h 28"/>
                  <a:gd name="T16" fmla="*/ 9 w 9"/>
                  <a:gd name="T17" fmla="*/ 26 h 28"/>
                  <a:gd name="T18" fmla="*/ 9 w 9"/>
                  <a:gd name="T19" fmla="*/ 16 h 28"/>
                  <a:gd name="T20" fmla="*/ 9 w 9"/>
                  <a:gd name="T21" fmla="*/ 10 h 28"/>
                  <a:gd name="T22" fmla="*/ 9 w 9"/>
                  <a:gd name="T23" fmla="*/ 2 h 28"/>
                  <a:gd name="T24" fmla="*/ 7 w 9"/>
                  <a:gd name="T2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28">
                    <a:moveTo>
                      <a:pt x="7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1" y="28"/>
                      <a:pt x="2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8" y="28"/>
                      <a:pt x="9" y="27"/>
                      <a:pt x="9" y="2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8" y="0"/>
                      <a:pt x="7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/>
            </p:spPr>
            <p:txBody>
              <a:bodyPr lIns="121920" tIns="60960" rIns="121920" bIns="60960"/>
              <a:lstStyle/>
              <a:p>
                <a:pPr defTabSz="9143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8" name="组合 57"/>
          <p:cNvGrpSpPr/>
          <p:nvPr/>
        </p:nvGrpSpPr>
        <p:grpSpPr>
          <a:xfrm>
            <a:off x="4684712" y="1948340"/>
            <a:ext cx="858956" cy="858956"/>
            <a:chOff x="4684712" y="1948340"/>
            <a:chExt cx="858956" cy="858956"/>
          </a:xfrm>
        </p:grpSpPr>
        <p:grpSp>
          <p:nvGrpSpPr>
            <p:cNvPr id="59" name="组合 58"/>
            <p:cNvGrpSpPr/>
            <p:nvPr/>
          </p:nvGrpSpPr>
          <p:grpSpPr>
            <a:xfrm>
              <a:off x="4684712" y="1948340"/>
              <a:ext cx="858956" cy="85895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1" name="同心圆 6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0" name="Freeform 168"/>
            <p:cNvSpPr>
              <a:spLocks noChangeAspect="1" noEditPoints="1"/>
            </p:cNvSpPr>
            <p:nvPr/>
          </p:nvSpPr>
          <p:spPr bwMode="auto">
            <a:xfrm>
              <a:off x="4918327" y="2222412"/>
              <a:ext cx="425533" cy="364326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/>
          </p:spPr>
          <p:txBody>
            <a:bodyPr lIns="121920" tIns="60960" rIns="121920" bIns="60960"/>
            <a:lstStyle/>
            <a:p>
              <a:pPr defTabSz="9143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716016" y="2993953"/>
            <a:ext cx="858956" cy="858956"/>
            <a:chOff x="4716016" y="2993953"/>
            <a:chExt cx="858956" cy="858956"/>
          </a:xfrm>
        </p:grpSpPr>
        <p:grpSp>
          <p:nvGrpSpPr>
            <p:cNvPr id="64" name="组合 63"/>
            <p:cNvGrpSpPr/>
            <p:nvPr/>
          </p:nvGrpSpPr>
          <p:grpSpPr>
            <a:xfrm>
              <a:off x="4716016" y="2993953"/>
              <a:ext cx="858956" cy="85895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6" name="同心圆 6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Freeform 203"/>
            <p:cNvSpPr>
              <a:spLocks noChangeAspect="1" noEditPoints="1"/>
            </p:cNvSpPr>
            <p:nvPr/>
          </p:nvSpPr>
          <p:spPr bwMode="auto">
            <a:xfrm>
              <a:off x="4972990" y="3242045"/>
              <a:ext cx="370870" cy="356606"/>
            </a:xfrm>
            <a:custGeom>
              <a:avLst/>
              <a:gdLst>
                <a:gd name="T0" fmla="*/ 88 w 218"/>
                <a:gd name="T1" fmla="*/ 43 h 209"/>
                <a:gd name="T2" fmla="*/ 36 w 218"/>
                <a:gd name="T3" fmla="*/ 43 h 209"/>
                <a:gd name="T4" fmla="*/ 26 w 218"/>
                <a:gd name="T5" fmla="*/ 57 h 209"/>
                <a:gd name="T6" fmla="*/ 36 w 218"/>
                <a:gd name="T7" fmla="*/ 71 h 209"/>
                <a:gd name="T8" fmla="*/ 88 w 218"/>
                <a:gd name="T9" fmla="*/ 71 h 209"/>
                <a:gd name="T10" fmla="*/ 88 w 218"/>
                <a:gd name="T11" fmla="*/ 43 h 209"/>
                <a:gd name="T12" fmla="*/ 88 w 218"/>
                <a:gd name="T13" fmla="*/ 43 h 209"/>
                <a:gd name="T14" fmla="*/ 126 w 218"/>
                <a:gd name="T15" fmla="*/ 71 h 209"/>
                <a:gd name="T16" fmla="*/ 187 w 218"/>
                <a:gd name="T17" fmla="*/ 71 h 209"/>
                <a:gd name="T18" fmla="*/ 194 w 218"/>
                <a:gd name="T19" fmla="*/ 71 h 209"/>
                <a:gd name="T20" fmla="*/ 197 w 218"/>
                <a:gd name="T21" fmla="*/ 76 h 209"/>
                <a:gd name="T22" fmla="*/ 213 w 218"/>
                <a:gd name="T23" fmla="*/ 102 h 209"/>
                <a:gd name="T24" fmla="*/ 218 w 218"/>
                <a:gd name="T25" fmla="*/ 109 h 209"/>
                <a:gd name="T26" fmla="*/ 213 w 218"/>
                <a:gd name="T27" fmla="*/ 114 h 209"/>
                <a:gd name="T28" fmla="*/ 197 w 218"/>
                <a:gd name="T29" fmla="*/ 140 h 209"/>
                <a:gd name="T30" fmla="*/ 194 w 218"/>
                <a:gd name="T31" fmla="*/ 147 h 209"/>
                <a:gd name="T32" fmla="*/ 187 w 218"/>
                <a:gd name="T33" fmla="*/ 147 h 209"/>
                <a:gd name="T34" fmla="*/ 126 w 218"/>
                <a:gd name="T35" fmla="*/ 147 h 209"/>
                <a:gd name="T36" fmla="*/ 126 w 218"/>
                <a:gd name="T37" fmla="*/ 180 h 209"/>
                <a:gd name="T38" fmla="*/ 180 w 218"/>
                <a:gd name="T39" fmla="*/ 180 h 209"/>
                <a:gd name="T40" fmla="*/ 180 w 218"/>
                <a:gd name="T41" fmla="*/ 209 h 209"/>
                <a:gd name="T42" fmla="*/ 40 w 218"/>
                <a:gd name="T43" fmla="*/ 209 h 209"/>
                <a:gd name="T44" fmla="*/ 40 w 218"/>
                <a:gd name="T45" fmla="*/ 180 h 209"/>
                <a:gd name="T46" fmla="*/ 90 w 218"/>
                <a:gd name="T47" fmla="*/ 180 h 209"/>
                <a:gd name="T48" fmla="*/ 90 w 218"/>
                <a:gd name="T49" fmla="*/ 95 h 209"/>
                <a:gd name="T50" fmla="*/ 29 w 218"/>
                <a:gd name="T51" fmla="*/ 95 h 209"/>
                <a:gd name="T52" fmla="*/ 22 w 218"/>
                <a:gd name="T53" fmla="*/ 95 h 209"/>
                <a:gd name="T54" fmla="*/ 19 w 218"/>
                <a:gd name="T55" fmla="*/ 88 h 209"/>
                <a:gd name="T56" fmla="*/ 3 w 218"/>
                <a:gd name="T57" fmla="*/ 62 h 209"/>
                <a:gd name="T58" fmla="*/ 0 w 218"/>
                <a:gd name="T59" fmla="*/ 57 h 209"/>
                <a:gd name="T60" fmla="*/ 3 w 218"/>
                <a:gd name="T61" fmla="*/ 50 h 209"/>
                <a:gd name="T62" fmla="*/ 19 w 218"/>
                <a:gd name="T63" fmla="*/ 24 h 209"/>
                <a:gd name="T64" fmla="*/ 22 w 218"/>
                <a:gd name="T65" fmla="*/ 19 h 209"/>
                <a:gd name="T66" fmla="*/ 29 w 218"/>
                <a:gd name="T67" fmla="*/ 19 h 209"/>
                <a:gd name="T68" fmla="*/ 90 w 218"/>
                <a:gd name="T69" fmla="*/ 19 h 209"/>
                <a:gd name="T70" fmla="*/ 90 w 218"/>
                <a:gd name="T71" fmla="*/ 15 h 209"/>
                <a:gd name="T72" fmla="*/ 109 w 218"/>
                <a:gd name="T73" fmla="*/ 0 h 209"/>
                <a:gd name="T74" fmla="*/ 126 w 218"/>
                <a:gd name="T75" fmla="*/ 15 h 209"/>
                <a:gd name="T76" fmla="*/ 126 w 218"/>
                <a:gd name="T77" fmla="*/ 71 h 209"/>
                <a:gd name="T78" fmla="*/ 126 w 218"/>
                <a:gd name="T79" fmla="*/ 71 h 209"/>
                <a:gd name="T80" fmla="*/ 182 w 218"/>
                <a:gd name="T81" fmla="*/ 93 h 209"/>
                <a:gd name="T82" fmla="*/ 128 w 218"/>
                <a:gd name="T83" fmla="*/ 93 h 209"/>
                <a:gd name="T84" fmla="*/ 128 w 218"/>
                <a:gd name="T85" fmla="*/ 123 h 209"/>
                <a:gd name="T86" fmla="*/ 182 w 218"/>
                <a:gd name="T87" fmla="*/ 123 h 209"/>
                <a:gd name="T88" fmla="*/ 192 w 218"/>
                <a:gd name="T89" fmla="*/ 109 h 209"/>
                <a:gd name="T90" fmla="*/ 182 w 218"/>
                <a:gd name="T91" fmla="*/ 9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209">
                  <a:moveTo>
                    <a:pt x="88" y="43"/>
                  </a:moveTo>
                  <a:lnTo>
                    <a:pt x="36" y="43"/>
                  </a:lnTo>
                  <a:lnTo>
                    <a:pt x="26" y="57"/>
                  </a:lnTo>
                  <a:lnTo>
                    <a:pt x="36" y="71"/>
                  </a:lnTo>
                  <a:lnTo>
                    <a:pt x="88" y="71"/>
                  </a:lnTo>
                  <a:lnTo>
                    <a:pt x="88" y="43"/>
                  </a:lnTo>
                  <a:lnTo>
                    <a:pt x="88" y="43"/>
                  </a:lnTo>
                  <a:close/>
                  <a:moveTo>
                    <a:pt x="126" y="71"/>
                  </a:moveTo>
                  <a:lnTo>
                    <a:pt x="187" y="71"/>
                  </a:lnTo>
                  <a:lnTo>
                    <a:pt x="194" y="71"/>
                  </a:lnTo>
                  <a:lnTo>
                    <a:pt x="197" y="76"/>
                  </a:lnTo>
                  <a:lnTo>
                    <a:pt x="213" y="102"/>
                  </a:lnTo>
                  <a:lnTo>
                    <a:pt x="218" y="109"/>
                  </a:lnTo>
                  <a:lnTo>
                    <a:pt x="213" y="114"/>
                  </a:lnTo>
                  <a:lnTo>
                    <a:pt x="197" y="140"/>
                  </a:lnTo>
                  <a:lnTo>
                    <a:pt x="194" y="147"/>
                  </a:lnTo>
                  <a:lnTo>
                    <a:pt x="187" y="147"/>
                  </a:lnTo>
                  <a:lnTo>
                    <a:pt x="126" y="147"/>
                  </a:lnTo>
                  <a:lnTo>
                    <a:pt x="126" y="180"/>
                  </a:lnTo>
                  <a:lnTo>
                    <a:pt x="180" y="180"/>
                  </a:lnTo>
                  <a:lnTo>
                    <a:pt x="180" y="209"/>
                  </a:lnTo>
                  <a:lnTo>
                    <a:pt x="40" y="209"/>
                  </a:lnTo>
                  <a:lnTo>
                    <a:pt x="40" y="180"/>
                  </a:lnTo>
                  <a:lnTo>
                    <a:pt x="90" y="180"/>
                  </a:lnTo>
                  <a:lnTo>
                    <a:pt x="90" y="95"/>
                  </a:lnTo>
                  <a:lnTo>
                    <a:pt x="29" y="95"/>
                  </a:lnTo>
                  <a:lnTo>
                    <a:pt x="22" y="95"/>
                  </a:lnTo>
                  <a:lnTo>
                    <a:pt x="19" y="88"/>
                  </a:lnTo>
                  <a:lnTo>
                    <a:pt x="3" y="62"/>
                  </a:lnTo>
                  <a:lnTo>
                    <a:pt x="0" y="57"/>
                  </a:lnTo>
                  <a:lnTo>
                    <a:pt x="3" y="50"/>
                  </a:lnTo>
                  <a:lnTo>
                    <a:pt x="19" y="24"/>
                  </a:lnTo>
                  <a:lnTo>
                    <a:pt x="22" y="19"/>
                  </a:lnTo>
                  <a:lnTo>
                    <a:pt x="29" y="19"/>
                  </a:lnTo>
                  <a:lnTo>
                    <a:pt x="90" y="19"/>
                  </a:lnTo>
                  <a:lnTo>
                    <a:pt x="90" y="15"/>
                  </a:lnTo>
                  <a:lnTo>
                    <a:pt x="109" y="0"/>
                  </a:lnTo>
                  <a:lnTo>
                    <a:pt x="126" y="15"/>
                  </a:lnTo>
                  <a:lnTo>
                    <a:pt x="126" y="71"/>
                  </a:lnTo>
                  <a:lnTo>
                    <a:pt x="126" y="71"/>
                  </a:lnTo>
                  <a:close/>
                  <a:moveTo>
                    <a:pt x="182" y="93"/>
                  </a:moveTo>
                  <a:lnTo>
                    <a:pt x="128" y="93"/>
                  </a:lnTo>
                  <a:lnTo>
                    <a:pt x="128" y="123"/>
                  </a:lnTo>
                  <a:lnTo>
                    <a:pt x="182" y="123"/>
                  </a:lnTo>
                  <a:lnTo>
                    <a:pt x="192" y="109"/>
                  </a:lnTo>
                  <a:lnTo>
                    <a:pt x="182" y="93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/>
          </p:spPr>
          <p:txBody>
            <a:bodyPr lIns="121920" tIns="60960" rIns="121920" bIns="60960"/>
            <a:lstStyle/>
            <a:p>
              <a:pPr defTabSz="9143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996846" y="3864636"/>
            <a:ext cx="858956" cy="858956"/>
            <a:chOff x="3996846" y="3864636"/>
            <a:chExt cx="858956" cy="858956"/>
          </a:xfrm>
        </p:grpSpPr>
        <p:grpSp>
          <p:nvGrpSpPr>
            <p:cNvPr id="69" name="组合 68"/>
            <p:cNvGrpSpPr/>
            <p:nvPr/>
          </p:nvGrpSpPr>
          <p:grpSpPr>
            <a:xfrm>
              <a:off x="3996846" y="3864636"/>
              <a:ext cx="858956" cy="85895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1" name="同心圆 7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0" name="Freeform 110"/>
            <p:cNvSpPr>
              <a:spLocks noChangeAspect="1" noEditPoints="1"/>
            </p:cNvSpPr>
            <p:nvPr/>
          </p:nvSpPr>
          <p:spPr bwMode="auto">
            <a:xfrm>
              <a:off x="4211960" y="4064356"/>
              <a:ext cx="424516" cy="376344"/>
            </a:xfrm>
            <a:custGeom>
              <a:avLst/>
              <a:gdLst>
                <a:gd name="T0" fmla="*/ 55 w 100"/>
                <a:gd name="T1" fmla="*/ 4 h 88"/>
                <a:gd name="T2" fmla="*/ 76 w 100"/>
                <a:gd name="T3" fmla="*/ 41 h 88"/>
                <a:gd name="T4" fmla="*/ 76 w 100"/>
                <a:gd name="T5" fmla="*/ 41 h 88"/>
                <a:gd name="T6" fmla="*/ 98 w 100"/>
                <a:gd name="T7" fmla="*/ 79 h 88"/>
                <a:gd name="T8" fmla="*/ 96 w 100"/>
                <a:gd name="T9" fmla="*/ 87 h 88"/>
                <a:gd name="T10" fmla="*/ 92 w 100"/>
                <a:gd name="T11" fmla="*/ 88 h 88"/>
                <a:gd name="T12" fmla="*/ 92 w 100"/>
                <a:gd name="T13" fmla="*/ 88 h 88"/>
                <a:gd name="T14" fmla="*/ 49 w 100"/>
                <a:gd name="T15" fmla="*/ 88 h 88"/>
                <a:gd name="T16" fmla="*/ 7 w 100"/>
                <a:gd name="T17" fmla="*/ 88 h 88"/>
                <a:gd name="T18" fmla="*/ 0 w 100"/>
                <a:gd name="T19" fmla="*/ 82 h 88"/>
                <a:gd name="T20" fmla="*/ 1 w 100"/>
                <a:gd name="T21" fmla="*/ 78 h 88"/>
                <a:gd name="T22" fmla="*/ 23 w 100"/>
                <a:gd name="T23" fmla="*/ 41 h 88"/>
                <a:gd name="T24" fmla="*/ 23 w 100"/>
                <a:gd name="T25" fmla="*/ 41 h 88"/>
                <a:gd name="T26" fmla="*/ 44 w 100"/>
                <a:gd name="T27" fmla="*/ 4 h 88"/>
                <a:gd name="T28" fmla="*/ 53 w 100"/>
                <a:gd name="T29" fmla="*/ 2 h 88"/>
                <a:gd name="T30" fmla="*/ 55 w 100"/>
                <a:gd name="T31" fmla="*/ 4 h 88"/>
                <a:gd name="T32" fmla="*/ 44 w 100"/>
                <a:gd name="T33" fmla="*/ 34 h 88"/>
                <a:gd name="T34" fmla="*/ 44 w 100"/>
                <a:gd name="T35" fmla="*/ 37 h 88"/>
                <a:gd name="T36" fmla="*/ 46 w 100"/>
                <a:gd name="T37" fmla="*/ 62 h 88"/>
                <a:gd name="T38" fmla="*/ 52 w 100"/>
                <a:gd name="T39" fmla="*/ 62 h 88"/>
                <a:gd name="T40" fmla="*/ 54 w 100"/>
                <a:gd name="T41" fmla="*/ 37 h 88"/>
                <a:gd name="T42" fmla="*/ 54 w 100"/>
                <a:gd name="T43" fmla="*/ 34 h 88"/>
                <a:gd name="T44" fmla="*/ 44 w 100"/>
                <a:gd name="T45" fmla="*/ 34 h 88"/>
                <a:gd name="T46" fmla="*/ 49 w 100"/>
                <a:gd name="T47" fmla="*/ 72 h 88"/>
                <a:gd name="T48" fmla="*/ 53 w 100"/>
                <a:gd name="T49" fmla="*/ 69 h 88"/>
                <a:gd name="T50" fmla="*/ 49 w 100"/>
                <a:gd name="T51" fmla="*/ 65 h 88"/>
                <a:gd name="T52" fmla="*/ 45 w 100"/>
                <a:gd name="T53" fmla="*/ 69 h 88"/>
                <a:gd name="T54" fmla="*/ 49 w 100"/>
                <a:gd name="T55" fmla="*/ 72 h 88"/>
                <a:gd name="T56" fmla="*/ 65 w 100"/>
                <a:gd name="T57" fmla="*/ 48 h 88"/>
                <a:gd name="T58" fmla="*/ 49 w 100"/>
                <a:gd name="T59" fmla="*/ 20 h 88"/>
                <a:gd name="T60" fmla="*/ 34 w 100"/>
                <a:gd name="T61" fmla="*/ 47 h 88"/>
                <a:gd name="T62" fmla="*/ 33 w 100"/>
                <a:gd name="T63" fmla="*/ 48 h 88"/>
                <a:gd name="T64" fmla="*/ 17 w 100"/>
                <a:gd name="T65" fmla="*/ 75 h 88"/>
                <a:gd name="T66" fmla="*/ 49 w 100"/>
                <a:gd name="T67" fmla="*/ 75 h 88"/>
                <a:gd name="T68" fmla="*/ 81 w 100"/>
                <a:gd name="T69" fmla="*/ 75 h 88"/>
                <a:gd name="T70" fmla="*/ 65 w 100"/>
                <a:gd name="T71" fmla="*/ 48 h 88"/>
                <a:gd name="T72" fmla="*/ 65 w 100"/>
                <a:gd name="T73" fmla="*/ 4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" h="88">
                  <a:moveTo>
                    <a:pt x="55" y="4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100" y="82"/>
                    <a:pt x="99" y="85"/>
                    <a:pt x="96" y="87"/>
                  </a:cubicBezTo>
                  <a:cubicBezTo>
                    <a:pt x="95" y="88"/>
                    <a:pt x="93" y="88"/>
                    <a:pt x="92" y="88"/>
                  </a:cubicBezTo>
                  <a:cubicBezTo>
                    <a:pt x="92" y="88"/>
                    <a:pt x="92" y="88"/>
                    <a:pt x="92" y="88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3" y="88"/>
                    <a:pt x="0" y="85"/>
                    <a:pt x="0" y="82"/>
                  </a:cubicBezTo>
                  <a:cubicBezTo>
                    <a:pt x="0" y="80"/>
                    <a:pt x="1" y="79"/>
                    <a:pt x="1" y="78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1"/>
                    <a:pt x="50" y="0"/>
                    <a:pt x="53" y="2"/>
                  </a:cubicBezTo>
                  <a:cubicBezTo>
                    <a:pt x="54" y="3"/>
                    <a:pt x="54" y="3"/>
                    <a:pt x="55" y="4"/>
                  </a:cubicBezTo>
                  <a:close/>
                  <a:moveTo>
                    <a:pt x="44" y="34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44" y="34"/>
                    <a:pt x="44" y="34"/>
                    <a:pt x="44" y="34"/>
                  </a:cubicBezTo>
                  <a:close/>
                  <a:moveTo>
                    <a:pt x="49" y="72"/>
                  </a:moveTo>
                  <a:cubicBezTo>
                    <a:pt x="52" y="72"/>
                    <a:pt x="53" y="71"/>
                    <a:pt x="53" y="69"/>
                  </a:cubicBezTo>
                  <a:cubicBezTo>
                    <a:pt x="53" y="66"/>
                    <a:pt x="51" y="65"/>
                    <a:pt x="49" y="65"/>
                  </a:cubicBezTo>
                  <a:cubicBezTo>
                    <a:pt x="47" y="65"/>
                    <a:pt x="45" y="66"/>
                    <a:pt x="45" y="69"/>
                  </a:cubicBezTo>
                  <a:cubicBezTo>
                    <a:pt x="45" y="71"/>
                    <a:pt x="47" y="72"/>
                    <a:pt x="49" y="72"/>
                  </a:cubicBezTo>
                  <a:close/>
                  <a:moveTo>
                    <a:pt x="65" y="48"/>
                  </a:moveTo>
                  <a:cubicBezTo>
                    <a:pt x="49" y="20"/>
                    <a:pt x="49" y="20"/>
                    <a:pt x="49" y="20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8"/>
                    <a:pt x="34" y="48"/>
                    <a:pt x="33" y="48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5" y="48"/>
                    <a:pt x="65" y="48"/>
                    <a:pt x="65" y="4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/>
          </p:spPr>
          <p:txBody>
            <a:bodyPr lIns="121920" tIns="60960" rIns="121920" bIns="60960"/>
            <a:lstStyle/>
            <a:p>
              <a:pPr defTabSz="9143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5609454" y="1997065"/>
            <a:ext cx="1146450" cy="3231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1500" b="1" dirty="0">
                <a:latin typeface="微软雅黑" pitchFamily="34" charset="-122"/>
                <a:ea typeface="微软雅黑" pitchFamily="34" charset="-122"/>
              </a:rPr>
              <a:t>综述一</a:t>
            </a:r>
            <a:r>
              <a:rPr lang="zh-CN" altLang="en-US" sz="1500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15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矩形 47"/>
          <p:cNvSpPr>
            <a:spLocks noChangeArrowheads="1"/>
          </p:cNvSpPr>
          <p:nvPr/>
        </p:nvSpPr>
        <p:spPr bwMode="auto">
          <a:xfrm>
            <a:off x="5580112" y="2229793"/>
            <a:ext cx="3043238" cy="526803"/>
          </a:xfrm>
          <a:prstGeom prst="rect">
            <a:avLst/>
          </a:prstGeom>
          <a:noFill/>
          <a:ln>
            <a:noFill/>
          </a:ln>
          <a:extLst/>
        </p:spPr>
        <p:txBody>
          <a:bodyPr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1000" dirty="0"/>
              <a:t>点击输入简要文字内容，文字内容需概括精炼，不用多余的文字修饰，言简意赅的说明该项内容。</a:t>
            </a:r>
            <a:endParaRPr lang="en-US" altLang="zh-CN" sz="1000" dirty="0"/>
          </a:p>
        </p:txBody>
      </p:sp>
      <p:sp>
        <p:nvSpPr>
          <p:cNvPr id="75" name="矩形 74"/>
          <p:cNvSpPr/>
          <p:nvPr/>
        </p:nvSpPr>
        <p:spPr>
          <a:xfrm>
            <a:off x="5684012" y="3028040"/>
            <a:ext cx="1146450" cy="3231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1500" b="1" dirty="0" smtClean="0">
                <a:latin typeface="微软雅黑" pitchFamily="34" charset="-122"/>
                <a:ea typeface="微软雅黑" pitchFamily="34" charset="-122"/>
              </a:rPr>
              <a:t>综述</a:t>
            </a:r>
            <a:r>
              <a:rPr lang="zh-CN" altLang="en-US" sz="1500" b="1" dirty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1500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15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矩形 47"/>
          <p:cNvSpPr>
            <a:spLocks noChangeArrowheads="1"/>
          </p:cNvSpPr>
          <p:nvPr/>
        </p:nvSpPr>
        <p:spPr bwMode="auto">
          <a:xfrm>
            <a:off x="5654670" y="3260768"/>
            <a:ext cx="3043238" cy="526803"/>
          </a:xfrm>
          <a:prstGeom prst="rect">
            <a:avLst/>
          </a:prstGeom>
          <a:noFill/>
          <a:ln>
            <a:noFill/>
          </a:ln>
          <a:extLst/>
        </p:spPr>
        <p:txBody>
          <a:bodyPr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1000" dirty="0"/>
              <a:t>点击输入简要文字内容，文字内容需概括精炼，不用多余的文字修饰，言简意赅的说明该项内容。</a:t>
            </a:r>
            <a:endParaRPr lang="en-US" altLang="zh-CN" sz="1000" dirty="0"/>
          </a:p>
        </p:txBody>
      </p:sp>
      <p:sp>
        <p:nvSpPr>
          <p:cNvPr id="84" name="矩形 83"/>
          <p:cNvSpPr/>
          <p:nvPr/>
        </p:nvSpPr>
        <p:spPr>
          <a:xfrm>
            <a:off x="5009017" y="3972459"/>
            <a:ext cx="1146450" cy="3231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1500" b="1" dirty="0" smtClean="0">
                <a:latin typeface="微软雅黑" pitchFamily="34" charset="-122"/>
                <a:ea typeface="微软雅黑" pitchFamily="34" charset="-122"/>
              </a:rPr>
              <a:t>综述</a:t>
            </a:r>
            <a:r>
              <a:rPr lang="zh-CN" altLang="en-US" sz="1500" b="1" dirty="0"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1500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15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矩形 47"/>
          <p:cNvSpPr>
            <a:spLocks noChangeArrowheads="1"/>
          </p:cNvSpPr>
          <p:nvPr/>
        </p:nvSpPr>
        <p:spPr bwMode="auto">
          <a:xfrm>
            <a:off x="4979675" y="4205187"/>
            <a:ext cx="3043238" cy="526803"/>
          </a:xfrm>
          <a:prstGeom prst="rect">
            <a:avLst/>
          </a:prstGeom>
          <a:noFill/>
          <a:ln>
            <a:noFill/>
          </a:ln>
          <a:extLst/>
        </p:spPr>
        <p:txBody>
          <a:bodyPr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1000" dirty="0"/>
              <a:t>点击输入简要文字内容，文字内容需概括精炼，不用多余的文字修饰，言简意赅的说明该项内容。</a:t>
            </a:r>
            <a:endParaRPr lang="en-US" altLang="zh-CN" sz="1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2811101"/>
      </p:ext>
    </p:extLst>
  </p:cSld>
  <p:clrMapOvr>
    <a:masterClrMapping/>
  </p:clrMapOvr>
  <p:transition spd="slow" advTm="0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4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4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4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4" dur="3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3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4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46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3350"/>
                                </p:stCondLst>
                                <p:childTnLst>
                                  <p:par>
                                    <p:cTn id="5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6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67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7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6850"/>
                                </p:stCondLst>
                                <p:childTnLst>
                                  <p:par>
                                    <p:cTn id="8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7350"/>
                                </p:stCondLst>
                                <p:childTnLst>
                                  <p:par>
                                    <p:cTn id="88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7850"/>
                                </p:stCondLst>
                                <p:childTnLst>
                                  <p:par>
                                    <p:cTn id="9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9100"/>
                                </p:stCondLst>
                                <p:childTnLst>
                                  <p:par>
                                    <p:cTn id="10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9600"/>
                                </p:stCondLst>
                                <p:childTnLst>
                                  <p:par>
                                    <p:cTn id="109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3" fill="hold">
                                <p:stCondLst>
                                  <p:cond delay="10100"/>
                                </p:stCondLst>
                                <p:childTnLst>
                                  <p:par>
                                    <p:cTn id="1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6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9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10600"/>
                                </p:stCondLst>
                                <p:childTnLst>
                                  <p:par>
                                    <p:cTn id="12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3" dur="20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110" grpId="0"/>
          <p:bldP spid="42" grpId="0"/>
          <p:bldP spid="43" grpId="0"/>
          <p:bldP spid="47" grpId="0" animBg="1"/>
          <p:bldP spid="48" grpId="0" animBg="1"/>
          <p:bldP spid="49" grpId="0" animBg="1"/>
          <p:bldP spid="50" grpId="0" animBg="1"/>
          <p:bldP spid="73" grpId="0"/>
          <p:bldP spid="74" grpId="0"/>
          <p:bldP spid="75" grpId="0"/>
          <p:bldP spid="80" grpId="0"/>
          <p:bldP spid="84" grpId="0"/>
          <p:bldP spid="8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4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4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4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4" dur="3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3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4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4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3350"/>
                                </p:stCondLst>
                                <p:childTnLst>
                                  <p:par>
                                    <p:cTn id="5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6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6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7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6850"/>
                                </p:stCondLst>
                                <p:childTnLst>
                                  <p:par>
                                    <p:cTn id="8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7350"/>
                                </p:stCondLst>
                                <p:childTnLst>
                                  <p:par>
                                    <p:cTn id="88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7850"/>
                                </p:stCondLst>
                                <p:childTnLst>
                                  <p:par>
                                    <p:cTn id="9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9100"/>
                                </p:stCondLst>
                                <p:childTnLst>
                                  <p:par>
                                    <p:cTn id="10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9600"/>
                                </p:stCondLst>
                                <p:childTnLst>
                                  <p:par>
                                    <p:cTn id="10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3" fill="hold">
                                <p:stCondLst>
                                  <p:cond delay="10100"/>
                                </p:stCondLst>
                                <p:childTnLst>
                                  <p:par>
                                    <p:cTn id="1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6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9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10600"/>
                                </p:stCondLst>
                                <p:childTnLst>
                                  <p:par>
                                    <p:cTn id="12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3" dur="20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110" grpId="0"/>
          <p:bldP spid="42" grpId="0"/>
          <p:bldP spid="43" grpId="0"/>
          <p:bldP spid="47" grpId="0" animBg="1"/>
          <p:bldP spid="48" grpId="0" animBg="1"/>
          <p:bldP spid="49" grpId="0" animBg="1"/>
          <p:bldP spid="50" grpId="0" animBg="1"/>
          <p:bldP spid="73" grpId="0"/>
          <p:bldP spid="74" grpId="0"/>
          <p:bldP spid="75" grpId="0"/>
          <p:bldP spid="80" grpId="0"/>
          <p:bldP spid="84" grpId="0"/>
          <p:bldP spid="85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理论基础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90916" y="267886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THEORETICAL BASIS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70018" y="200768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添加文字标题</a:t>
            </a:r>
            <a:endParaRPr lang="zh-CN" altLang="en-US" sz="10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11542" y="267796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添加文字标题</a:t>
            </a:r>
            <a:endParaRPr lang="zh-CN" altLang="en-US" sz="10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76731" y="305932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添加文字标题</a:t>
            </a:r>
            <a:endParaRPr lang="zh-CN" altLang="en-US" sz="10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16303" y="333460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添加文字标题</a:t>
            </a:r>
            <a:endParaRPr lang="zh-CN" altLang="en-US" sz="10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90847" y="273581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添加文字标题</a:t>
            </a:r>
            <a:endParaRPr lang="zh-CN" altLang="en-US" sz="10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73636" y="2127165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添加文字标题</a:t>
            </a:r>
            <a:endParaRPr lang="zh-CN" altLang="en-US" sz="10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49782" y="1719776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添加文字标题</a:t>
            </a:r>
            <a:endParaRPr lang="zh-CN" altLang="en-US" sz="10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09570" y="142928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添加文字标题</a:t>
            </a:r>
            <a:endParaRPr lang="zh-CN" altLang="en-US" sz="10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107247" y="179746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添加文字标题</a:t>
            </a:r>
            <a:endParaRPr lang="zh-CN" altLang="en-US" sz="10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08285" y="205188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添加文字标题</a:t>
            </a:r>
            <a:endParaRPr lang="zh-CN" altLang="en-US" sz="10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24408" y="2283869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添加文字标题</a:t>
            </a:r>
            <a:endParaRPr lang="zh-CN" altLang="en-US" sz="10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55887" y="253309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添加文字标题</a:t>
            </a:r>
            <a:endParaRPr lang="zh-CN" altLang="en-US" sz="10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78112" y="2787513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添加文字标题</a:t>
            </a:r>
            <a:endParaRPr lang="zh-CN" altLang="en-US" sz="10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73048" y="3019495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添加文字标题</a:t>
            </a:r>
            <a:endParaRPr lang="zh-CN" altLang="en-US" sz="10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09404" y="3942940"/>
            <a:ext cx="772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请您添加文字内容，内容详尽简要清晰足够表达标题，准确无误。添加文字内容，内容详尽简要清晰。请您添加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文字内容，内容详尽简要清晰足够表达标题，准确无误。添加文字内容，内容详尽简要清晰。请您添加文字内容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，内容详尽简要清晰足够表达标题，准确无误。添加文字内容，内容详尽简要清晰。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900238" y="1837587"/>
            <a:ext cx="584200" cy="58420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90500" dir="8100000" algn="tr" rotWithShape="0">
              <a:prstClr val="black">
                <a:alpha val="5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470093" y="2011678"/>
            <a:ext cx="525577" cy="5255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90500" dir="8100000" algn="tr" rotWithShape="0">
              <a:prstClr val="black">
                <a:alpha val="5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2189163" y="2476496"/>
            <a:ext cx="518643" cy="51864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3" name="同心圆 9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40" name="椭圆 39"/>
          <p:cNvSpPr>
            <a:spLocks noChangeAspect="1"/>
          </p:cNvSpPr>
          <p:nvPr/>
        </p:nvSpPr>
        <p:spPr>
          <a:xfrm>
            <a:off x="2721515" y="2834126"/>
            <a:ext cx="468000" cy="46800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90500" dir="8100000" algn="tr" rotWithShape="0">
              <a:prstClr val="black">
                <a:alpha val="5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3" name="椭圆 42"/>
          <p:cNvSpPr>
            <a:spLocks noChangeAspect="1"/>
          </p:cNvSpPr>
          <p:nvPr/>
        </p:nvSpPr>
        <p:spPr>
          <a:xfrm>
            <a:off x="5499438" y="1687097"/>
            <a:ext cx="396000" cy="39600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90500" dir="8100000" algn="tr" rotWithShape="0">
              <a:prstClr val="black">
                <a:alpha val="5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4" name="椭圆 43"/>
          <p:cNvSpPr>
            <a:spLocks noChangeAspect="1"/>
          </p:cNvSpPr>
          <p:nvPr/>
        </p:nvSpPr>
        <p:spPr>
          <a:xfrm>
            <a:off x="3772243" y="2866287"/>
            <a:ext cx="342000" cy="34200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90500" dir="8100000" algn="tr" rotWithShape="0">
              <a:prstClr val="black">
                <a:alpha val="5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7" name="椭圆 46"/>
          <p:cNvSpPr>
            <a:spLocks noChangeAspect="1"/>
          </p:cNvSpPr>
          <p:nvPr/>
        </p:nvSpPr>
        <p:spPr>
          <a:xfrm>
            <a:off x="4781938" y="2035317"/>
            <a:ext cx="277200" cy="27720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8" name="椭圆 47"/>
          <p:cNvSpPr>
            <a:spLocks noChangeAspect="1"/>
          </p:cNvSpPr>
          <p:nvPr/>
        </p:nvSpPr>
        <p:spPr>
          <a:xfrm>
            <a:off x="4389543" y="2500234"/>
            <a:ext cx="216000" cy="21600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6742189" y="2554436"/>
            <a:ext cx="583583" cy="58358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8" name="同心圆 1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5987876" y="1688018"/>
            <a:ext cx="484598" cy="48459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1" name="同心圆 1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22" name="椭圆 12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3281017" y="2924185"/>
            <a:ext cx="399491" cy="3994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4" name="同心圆 1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5084782" y="1834061"/>
            <a:ext cx="339856" cy="33985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7" name="同心圆 1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28" name="椭圆 1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4115409" y="2680345"/>
            <a:ext cx="274133" cy="274133"/>
            <a:chOff x="304800" y="673100"/>
            <a:chExt cx="4000500" cy="4000500"/>
          </a:xfrm>
          <a:effectLst>
            <a:outerShdw blurRad="127000" dist="127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30" name="同心圆 1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4577361" y="2286548"/>
            <a:ext cx="226575" cy="226575"/>
            <a:chOff x="304800" y="673100"/>
            <a:chExt cx="4000500" cy="4000500"/>
          </a:xfrm>
          <a:effectLst>
            <a:outerShdw blurRad="127000" dist="127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33" name="同心圆 1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0464711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97531E-6 L 0.55781 1.97531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82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23457E-6 L -0.56719 0.00278 " pathEditMode="relative" rAng="0" ptsTypes="AA">
                                      <p:cBhvr>
                                        <p:cTn id="38" dur="10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68" y="12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33333E-7 -8.64198E-7 L 0.225 0.76111 " pathEditMode="relative" rAng="0" ptsTypes="AA">
                                      <p:cBhvr>
                                        <p:cTn id="47" dur="10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380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5.55556E-7 -8.64198E-7 L -0.25 -0.67778 " pathEditMode="relative" rAng="0" ptsTypes="AA">
                                      <p:cBhvr>
                                        <p:cTn id="56" dur="1000" spd="-100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-3388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 -2.09877E-6 L -0.00937 0.58056 " pathEditMode="relative" rAng="0" ptsTypes="AA">
                                      <p:cBhvr>
                                        <p:cTn id="65" dur="1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29012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2.77778E-6 3.82716E-6 L 0.00157 -0.53056 " pathEditMode="relative" rAng="0" ptsTypes="AA">
                                      <p:cBhvr>
                                        <p:cTn id="79" dur="1000" spd="-100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26543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4.44444E-6 2.59259E-6 L -0.29844 0.54166 " pathEditMode="relative" rAng="0" ptsTypes="AA">
                                      <p:cBhvr>
                                        <p:cTn id="83" dur="1000" spd="-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31" y="27068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2.77778E-7 1.97531E-6 L 0.32656 -0.51111 " pathEditMode="relative" rAng="0" ptsTypes="AA">
                                      <p:cBhvr>
                                        <p:cTn id="92" dur="1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19" y="-25556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1.11022E-16 1.35802E-6 L 0.1125 0.80278 " pathEditMode="relative" rAng="0" ptsTypes="AA">
                                      <p:cBhvr>
                                        <p:cTn id="101" dur="1000" spd="-100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40123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2.77778E-7 3.7037E-6 L -0.125 -0.68889 " pathEditMode="relative" rAng="0" ptsTypes="AA">
                                      <p:cBhvr>
                                        <p:cTn id="115" dur="1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-34444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66667E-6 -1.23457E-7 L 0.4875 0.71111 " pathEditMode="relative" rAng="0" ptsTypes="AA">
                                      <p:cBhvr>
                                        <p:cTn id="119" dur="1000" spd="-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75" y="35556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72222E-6 4.69136E-6 L -0.51406 -0.62778 " pathEditMode="relative" rAng="0" ptsTypes="AA">
                                      <p:cBhvr>
                                        <p:cTn id="128" dur="1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12" y="-31389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2" presetClass="path" presetSubtype="0" accel="50000" decel="50000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3.05556E-6 2.46914E-6 L 0.59531 -0.52222 " pathEditMode="relative" rAng="0" ptsTypes="AA">
                                      <p:cBhvr>
                                        <p:cTn id="142" dur="10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57" y="-26111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2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8.33333E-7 4.93827E-6 L -0.69375 0.72777 " pathEditMode="relative" rAng="0" ptsTypes="AA">
                                      <p:cBhvr>
                                        <p:cTn id="151" dur="1000" spd="-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688" y="3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900"/>
                            </p:stCondLst>
                            <p:childTnLst>
                              <p:par>
                                <p:cTn id="15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4400"/>
                            </p:stCondLst>
                            <p:childTnLst>
                              <p:par>
                                <p:cTn id="21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4900"/>
                            </p:stCondLst>
                            <p:childTnLst>
                              <p:par>
                                <p:cTn id="2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135" grpId="0"/>
      <p:bldP spid="36" grpId="0" animBg="1"/>
      <p:bldP spid="36" grpId="1" animBg="1"/>
      <p:bldP spid="36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  <p:bldP spid="13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5275</Words>
  <Application>Microsoft Office PowerPoint</Application>
  <PresentationFormat>全屏显示(16:9)</PresentationFormat>
  <Paragraphs>455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Arial</vt:lpstr>
      <vt:lpstr>宋体</vt:lpstr>
      <vt:lpstr>Calibri</vt:lpstr>
      <vt:lpstr>造字工房俊雅锐宋体验版常规体</vt:lpstr>
      <vt:lpstr>方正兰亭细黑_GBK_M</vt:lpstr>
      <vt:lpstr>Meiryo</vt:lpstr>
      <vt:lpstr>方正兰亭细黑_GBK</vt:lpstr>
      <vt:lpstr>微软雅黑</vt:lpstr>
      <vt:lpstr>Watford DB</vt:lpstr>
      <vt:lpstr>造字工房劲黑（非商用）常规体</vt:lpstr>
      <vt:lpstr>Impact</vt:lpstr>
      <vt:lpstr>Kozuka Gothic Pro R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1111111111</dc:title>
  <dc:creator>User</dc:creator>
  <cp:lastModifiedBy>USER-</cp:lastModifiedBy>
  <cp:revision>54</cp:revision>
  <dcterms:created xsi:type="dcterms:W3CDTF">2015-01-23T04:02:45Z</dcterms:created>
  <dcterms:modified xsi:type="dcterms:W3CDTF">2018-04-29T16:09:32Z</dcterms:modified>
</cp:coreProperties>
</file>