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2" r:id="rId5"/>
    <p:sldId id="278" r:id="rId6"/>
    <p:sldId id="271" r:id="rId7"/>
    <p:sldId id="275" r:id="rId8"/>
    <p:sldId id="279" r:id="rId9"/>
    <p:sldId id="280" r:id="rId10"/>
    <p:sldId id="282" r:id="rId11"/>
    <p:sldId id="286" r:id="rId12"/>
    <p:sldId id="287" r:id="rId13"/>
    <p:sldId id="285" r:id="rId14"/>
    <p:sldId id="283" r:id="rId15"/>
    <p:sldId id="284" r:id="rId16"/>
    <p:sldId id="292" r:id="rId17"/>
    <p:sldId id="288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9999"/>
    <a:srgbClr val="F3C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98224-34EA-488C-9A7F-80305A7740FA}" v="19" dt="2023-03-13T17:50:46.944"/>
    <p1510:client id="{864EE8C1-99BB-42C1-953F-6415F35C10C2}" v="18" dt="2023-03-14T14:38:51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88422" autoAdjust="0"/>
  </p:normalViewPr>
  <p:slideViewPr>
    <p:cSldViewPr snapToGrid="0">
      <p:cViewPr varScale="1">
        <p:scale>
          <a:sx n="74" d="100"/>
          <a:sy n="74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559" y="6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akrishnan, Mathangi" userId="1eb116dc-0eff-4ec9-951f-7e31315ff141" providerId="ADAL" clId="{864EE8C1-99BB-42C1-953F-6415F35C10C2}"/>
    <pc:docChg chg="custSel addSld delSld modSld modMainMaster">
      <pc:chgData name="Gopalakrishnan, Mathangi" userId="1eb116dc-0eff-4ec9-951f-7e31315ff141" providerId="ADAL" clId="{864EE8C1-99BB-42C1-953F-6415F35C10C2}" dt="2023-03-14T15:02:14.030" v="1195" actId="20577"/>
      <pc:docMkLst>
        <pc:docMk/>
      </pc:docMkLst>
      <pc:sldChg chg="del">
        <pc:chgData name="Gopalakrishnan, Mathangi" userId="1eb116dc-0eff-4ec9-951f-7e31315ff141" providerId="ADAL" clId="{864EE8C1-99BB-42C1-953F-6415F35C10C2}" dt="2023-03-14T14:39:01.343" v="36" actId="47"/>
        <pc:sldMkLst>
          <pc:docMk/>
          <pc:sldMk cId="211187582" sldId="259"/>
        </pc:sldMkLst>
      </pc:sldChg>
      <pc:sldChg chg="del">
        <pc:chgData name="Gopalakrishnan, Mathangi" userId="1eb116dc-0eff-4ec9-951f-7e31315ff141" providerId="ADAL" clId="{864EE8C1-99BB-42C1-953F-6415F35C10C2}" dt="2023-03-14T14:39:01.343" v="36" actId="47"/>
        <pc:sldMkLst>
          <pc:docMk/>
          <pc:sldMk cId="1184325294" sldId="260"/>
        </pc:sldMkLst>
      </pc:sldChg>
      <pc:sldChg chg="modSp del mod">
        <pc:chgData name="Gopalakrishnan, Mathangi" userId="1eb116dc-0eff-4ec9-951f-7e31315ff141" providerId="ADAL" clId="{864EE8C1-99BB-42C1-953F-6415F35C10C2}" dt="2023-03-14T14:39:01.343" v="36" actId="47"/>
        <pc:sldMkLst>
          <pc:docMk/>
          <pc:sldMk cId="2490185869" sldId="261"/>
        </pc:sldMkLst>
        <pc:spChg chg="mod">
          <ac:chgData name="Gopalakrishnan, Mathangi" userId="1eb116dc-0eff-4ec9-951f-7e31315ff141" providerId="ADAL" clId="{864EE8C1-99BB-42C1-953F-6415F35C10C2}" dt="2023-03-14T14:37:37.025" v="29" actId="20577"/>
          <ac:spMkLst>
            <pc:docMk/>
            <pc:sldMk cId="2490185869" sldId="261"/>
            <ac:spMk id="2" creationId="{C745BDA5-AAB1-50E5-8262-B60E107C47AA}"/>
          </ac:spMkLst>
        </pc:spChg>
      </pc:sldChg>
      <pc:sldChg chg="modSp new mod">
        <pc:chgData name="Gopalakrishnan, Mathangi" userId="1eb116dc-0eff-4ec9-951f-7e31315ff141" providerId="ADAL" clId="{864EE8C1-99BB-42C1-953F-6415F35C10C2}" dt="2023-03-14T14:56:46.682" v="518" actId="27636"/>
        <pc:sldMkLst>
          <pc:docMk/>
          <pc:sldMk cId="1417055924" sldId="263"/>
        </pc:sldMkLst>
        <pc:spChg chg="mod">
          <ac:chgData name="Gopalakrishnan, Mathangi" userId="1eb116dc-0eff-4ec9-951f-7e31315ff141" providerId="ADAL" clId="{864EE8C1-99BB-42C1-953F-6415F35C10C2}" dt="2023-03-14T14:51:18.819" v="275" actId="20577"/>
          <ac:spMkLst>
            <pc:docMk/>
            <pc:sldMk cId="1417055924" sldId="263"/>
            <ac:spMk id="2" creationId="{5EA5E02C-9648-ABE4-56F2-48996F808F70}"/>
          </ac:spMkLst>
        </pc:spChg>
        <pc:spChg chg="mod">
          <ac:chgData name="Gopalakrishnan, Mathangi" userId="1eb116dc-0eff-4ec9-951f-7e31315ff141" providerId="ADAL" clId="{864EE8C1-99BB-42C1-953F-6415F35C10C2}" dt="2023-03-14T14:56:46.682" v="518" actId="27636"/>
          <ac:spMkLst>
            <pc:docMk/>
            <pc:sldMk cId="1417055924" sldId="263"/>
            <ac:spMk id="3" creationId="{4F5711BD-2C1A-98ED-B82E-847F815296B2}"/>
          </ac:spMkLst>
        </pc:spChg>
      </pc:sldChg>
      <pc:sldChg chg="modSp new mod">
        <pc:chgData name="Gopalakrishnan, Mathangi" userId="1eb116dc-0eff-4ec9-951f-7e31315ff141" providerId="ADAL" clId="{864EE8C1-99BB-42C1-953F-6415F35C10C2}" dt="2023-03-14T15:00:20.877" v="939" actId="20577"/>
        <pc:sldMkLst>
          <pc:docMk/>
          <pc:sldMk cId="336863856" sldId="264"/>
        </pc:sldMkLst>
        <pc:spChg chg="mod">
          <ac:chgData name="Gopalakrishnan, Mathangi" userId="1eb116dc-0eff-4ec9-951f-7e31315ff141" providerId="ADAL" clId="{864EE8C1-99BB-42C1-953F-6415F35C10C2}" dt="2023-03-14T14:58:15.911" v="695" actId="20577"/>
          <ac:spMkLst>
            <pc:docMk/>
            <pc:sldMk cId="336863856" sldId="264"/>
            <ac:spMk id="2" creationId="{4ED0BC02-C4CA-6D60-2B13-79330ACDFC72}"/>
          </ac:spMkLst>
        </pc:spChg>
        <pc:spChg chg="mod">
          <ac:chgData name="Gopalakrishnan, Mathangi" userId="1eb116dc-0eff-4ec9-951f-7e31315ff141" providerId="ADAL" clId="{864EE8C1-99BB-42C1-953F-6415F35C10C2}" dt="2023-03-14T15:00:20.877" v="939" actId="20577"/>
          <ac:spMkLst>
            <pc:docMk/>
            <pc:sldMk cId="336863856" sldId="264"/>
            <ac:spMk id="3" creationId="{6BB5A4D0-9C2A-6B74-CD23-07D558B53439}"/>
          </ac:spMkLst>
        </pc:spChg>
      </pc:sldChg>
      <pc:sldChg chg="modSp new mod">
        <pc:chgData name="Gopalakrishnan, Mathangi" userId="1eb116dc-0eff-4ec9-951f-7e31315ff141" providerId="ADAL" clId="{864EE8C1-99BB-42C1-953F-6415F35C10C2}" dt="2023-03-14T14:59:23.469" v="825" actId="20577"/>
        <pc:sldMkLst>
          <pc:docMk/>
          <pc:sldMk cId="1849920008" sldId="265"/>
        </pc:sldMkLst>
        <pc:spChg chg="mod">
          <ac:chgData name="Gopalakrishnan, Mathangi" userId="1eb116dc-0eff-4ec9-951f-7e31315ff141" providerId="ADAL" clId="{864EE8C1-99BB-42C1-953F-6415F35C10C2}" dt="2023-03-14T14:59:20.485" v="821" actId="20577"/>
          <ac:spMkLst>
            <pc:docMk/>
            <pc:sldMk cId="1849920008" sldId="265"/>
            <ac:spMk id="2" creationId="{FA075656-0545-8337-C345-B21A9F02EA3D}"/>
          </ac:spMkLst>
        </pc:spChg>
        <pc:spChg chg="mod">
          <ac:chgData name="Gopalakrishnan, Mathangi" userId="1eb116dc-0eff-4ec9-951f-7e31315ff141" providerId="ADAL" clId="{864EE8C1-99BB-42C1-953F-6415F35C10C2}" dt="2023-03-14T14:59:23.469" v="825" actId="20577"/>
          <ac:spMkLst>
            <pc:docMk/>
            <pc:sldMk cId="1849920008" sldId="265"/>
            <ac:spMk id="3" creationId="{516E98F6-CE65-5999-B5E8-44D0209AF045}"/>
          </ac:spMkLst>
        </pc:spChg>
      </pc:sldChg>
      <pc:sldChg chg="modSp new mod">
        <pc:chgData name="Gopalakrishnan, Mathangi" userId="1eb116dc-0eff-4ec9-951f-7e31315ff141" providerId="ADAL" clId="{864EE8C1-99BB-42C1-953F-6415F35C10C2}" dt="2023-03-14T15:00:40.023" v="989" actId="20577"/>
        <pc:sldMkLst>
          <pc:docMk/>
          <pc:sldMk cId="1429191906" sldId="266"/>
        </pc:sldMkLst>
        <pc:spChg chg="mod">
          <ac:chgData name="Gopalakrishnan, Mathangi" userId="1eb116dc-0eff-4ec9-951f-7e31315ff141" providerId="ADAL" clId="{864EE8C1-99BB-42C1-953F-6415F35C10C2}" dt="2023-03-14T15:00:26.867" v="952" actId="20577"/>
          <ac:spMkLst>
            <pc:docMk/>
            <pc:sldMk cId="1429191906" sldId="266"/>
            <ac:spMk id="2" creationId="{9BD45367-F6E3-CEB3-5E01-3B766340BB57}"/>
          </ac:spMkLst>
        </pc:spChg>
        <pc:spChg chg="mod">
          <ac:chgData name="Gopalakrishnan, Mathangi" userId="1eb116dc-0eff-4ec9-951f-7e31315ff141" providerId="ADAL" clId="{864EE8C1-99BB-42C1-953F-6415F35C10C2}" dt="2023-03-14T15:00:40.023" v="989" actId="20577"/>
          <ac:spMkLst>
            <pc:docMk/>
            <pc:sldMk cId="1429191906" sldId="266"/>
            <ac:spMk id="3" creationId="{ECE24B74-2E51-74FF-B4EE-5EE0E99FD30B}"/>
          </ac:spMkLst>
        </pc:spChg>
      </pc:sldChg>
      <pc:sldChg chg="modSp new mod">
        <pc:chgData name="Gopalakrishnan, Mathangi" userId="1eb116dc-0eff-4ec9-951f-7e31315ff141" providerId="ADAL" clId="{864EE8C1-99BB-42C1-953F-6415F35C10C2}" dt="2023-03-14T15:00:45.570" v="1002" actId="20577"/>
        <pc:sldMkLst>
          <pc:docMk/>
          <pc:sldMk cId="2660188185" sldId="267"/>
        </pc:sldMkLst>
        <pc:spChg chg="mod">
          <ac:chgData name="Gopalakrishnan, Mathangi" userId="1eb116dc-0eff-4ec9-951f-7e31315ff141" providerId="ADAL" clId="{864EE8C1-99BB-42C1-953F-6415F35C10C2}" dt="2023-03-14T15:00:45.570" v="1002" actId="20577"/>
          <ac:spMkLst>
            <pc:docMk/>
            <pc:sldMk cId="2660188185" sldId="267"/>
            <ac:spMk id="2" creationId="{7C613953-A306-75E3-15CA-8D0F96E74C8B}"/>
          </ac:spMkLst>
        </pc:spChg>
      </pc:sldChg>
      <pc:sldChg chg="modSp new mod">
        <pc:chgData name="Gopalakrishnan, Mathangi" userId="1eb116dc-0eff-4ec9-951f-7e31315ff141" providerId="ADAL" clId="{864EE8C1-99BB-42C1-953F-6415F35C10C2}" dt="2023-03-14T15:01:11.089" v="1088" actId="20577"/>
        <pc:sldMkLst>
          <pc:docMk/>
          <pc:sldMk cId="2321367047" sldId="268"/>
        </pc:sldMkLst>
        <pc:spChg chg="mod">
          <ac:chgData name="Gopalakrishnan, Mathangi" userId="1eb116dc-0eff-4ec9-951f-7e31315ff141" providerId="ADAL" clId="{864EE8C1-99BB-42C1-953F-6415F35C10C2}" dt="2023-03-14T15:00:58.218" v="1041" actId="20577"/>
          <ac:spMkLst>
            <pc:docMk/>
            <pc:sldMk cId="2321367047" sldId="268"/>
            <ac:spMk id="2" creationId="{C8D27A0F-A781-6B05-9238-BCE352B59A77}"/>
          </ac:spMkLst>
        </pc:spChg>
        <pc:spChg chg="mod">
          <ac:chgData name="Gopalakrishnan, Mathangi" userId="1eb116dc-0eff-4ec9-951f-7e31315ff141" providerId="ADAL" clId="{864EE8C1-99BB-42C1-953F-6415F35C10C2}" dt="2023-03-14T15:01:11.089" v="1088" actId="20577"/>
          <ac:spMkLst>
            <pc:docMk/>
            <pc:sldMk cId="2321367047" sldId="268"/>
            <ac:spMk id="3" creationId="{8BBD12F2-2671-7043-C565-1631DA78EA3A}"/>
          </ac:spMkLst>
        </pc:spChg>
      </pc:sldChg>
      <pc:sldChg chg="modSp new mod">
        <pc:chgData name="Gopalakrishnan, Mathangi" userId="1eb116dc-0eff-4ec9-951f-7e31315ff141" providerId="ADAL" clId="{864EE8C1-99BB-42C1-953F-6415F35C10C2}" dt="2023-03-14T15:02:14.030" v="1195" actId="20577"/>
        <pc:sldMkLst>
          <pc:docMk/>
          <pc:sldMk cId="1052181289" sldId="269"/>
        </pc:sldMkLst>
        <pc:spChg chg="mod">
          <ac:chgData name="Gopalakrishnan, Mathangi" userId="1eb116dc-0eff-4ec9-951f-7e31315ff141" providerId="ADAL" clId="{864EE8C1-99BB-42C1-953F-6415F35C10C2}" dt="2023-03-14T15:02:14.030" v="1195" actId="20577"/>
          <ac:spMkLst>
            <pc:docMk/>
            <pc:sldMk cId="1052181289" sldId="269"/>
            <ac:spMk id="2" creationId="{A4C523AF-5AD2-2C5A-4818-176B56AB757C}"/>
          </ac:spMkLst>
        </pc:spChg>
      </pc:sldChg>
      <pc:sldMasterChg chg="modSp setBg modSldLayout">
        <pc:chgData name="Gopalakrishnan, Mathangi" userId="1eb116dc-0eff-4ec9-951f-7e31315ff141" providerId="ADAL" clId="{864EE8C1-99BB-42C1-953F-6415F35C10C2}" dt="2023-03-14T14:38:51.607" v="35"/>
        <pc:sldMasterMkLst>
          <pc:docMk/>
          <pc:sldMasterMk cId="398374651" sldId="2147483648"/>
        </pc:sldMasterMkLst>
        <pc:spChg chg="mod">
          <ac:chgData name="Gopalakrishnan, Mathangi" userId="1eb116dc-0eff-4ec9-951f-7e31315ff141" providerId="ADAL" clId="{864EE8C1-99BB-42C1-953F-6415F35C10C2}" dt="2023-03-14T14:38:06.112" v="30"/>
          <ac:spMkLst>
            <pc:docMk/>
            <pc:sldMasterMk cId="398374651" sldId="2147483648"/>
            <ac:spMk id="2" creationId="{00000000-0000-0000-0000-000000000000}"/>
          </ac:spMkLst>
        </pc:spChg>
        <pc:sldLayoutChg chg="setBg">
          <pc:chgData name="Gopalakrishnan, Mathangi" userId="1eb116dc-0eff-4ec9-951f-7e31315ff141" providerId="ADAL" clId="{864EE8C1-99BB-42C1-953F-6415F35C10C2}" dt="2023-03-14T14:35:07.469" v="11"/>
          <pc:sldLayoutMkLst>
            <pc:docMk/>
            <pc:sldMasterMk cId="398374651" sldId="2147483648"/>
            <pc:sldLayoutMk cId="3623189248" sldId="2147483649"/>
          </pc:sldLayoutMkLst>
        </pc:sldLayoutChg>
        <pc:sldLayoutChg chg="modSp setBg">
          <pc:chgData name="Gopalakrishnan, Mathangi" userId="1eb116dc-0eff-4ec9-951f-7e31315ff141" providerId="ADAL" clId="{864EE8C1-99BB-42C1-953F-6415F35C10C2}" dt="2023-03-14T14:38:11.751" v="31"/>
          <pc:sldLayoutMkLst>
            <pc:docMk/>
            <pc:sldMasterMk cId="398374651" sldId="2147483648"/>
            <pc:sldLayoutMk cId="4269889405" sldId="2147483650"/>
          </pc:sldLayoutMkLst>
          <pc:spChg chg="mod">
            <ac:chgData name="Gopalakrishnan, Mathangi" userId="1eb116dc-0eff-4ec9-951f-7e31315ff141" providerId="ADAL" clId="{864EE8C1-99BB-42C1-953F-6415F35C10C2}" dt="2023-03-14T14:38:11.751" v="31"/>
            <ac:spMkLst>
              <pc:docMk/>
              <pc:sldMasterMk cId="398374651" sldId="2147483648"/>
              <pc:sldLayoutMk cId="4269889405" sldId="2147483650"/>
              <ac:spMk id="2" creationId="{00000000-0000-0000-0000-000000000000}"/>
            </ac:spMkLst>
          </pc:spChg>
        </pc:sldLayoutChg>
        <pc:sldLayoutChg chg="setBg">
          <pc:chgData name="Gopalakrishnan, Mathangi" userId="1eb116dc-0eff-4ec9-951f-7e31315ff141" providerId="ADAL" clId="{864EE8C1-99BB-42C1-953F-6415F35C10C2}" dt="2023-03-14T14:35:07.469" v="11"/>
          <pc:sldLayoutMkLst>
            <pc:docMk/>
            <pc:sldMasterMk cId="398374651" sldId="2147483648"/>
            <pc:sldLayoutMk cId="2380132533" sldId="2147483651"/>
          </pc:sldLayoutMkLst>
        </pc:sldLayoutChg>
        <pc:sldLayoutChg chg="modSp setBg">
          <pc:chgData name="Gopalakrishnan, Mathangi" userId="1eb116dc-0eff-4ec9-951f-7e31315ff141" providerId="ADAL" clId="{864EE8C1-99BB-42C1-953F-6415F35C10C2}" dt="2023-03-14T14:38:45.062" v="34"/>
          <pc:sldLayoutMkLst>
            <pc:docMk/>
            <pc:sldMasterMk cId="398374651" sldId="2147483648"/>
            <pc:sldLayoutMk cId="722023960" sldId="2147483652"/>
          </pc:sldLayoutMkLst>
          <pc:spChg chg="mod">
            <ac:chgData name="Gopalakrishnan, Mathangi" userId="1eb116dc-0eff-4ec9-951f-7e31315ff141" providerId="ADAL" clId="{864EE8C1-99BB-42C1-953F-6415F35C10C2}" dt="2023-03-14T14:38:45.062" v="34"/>
            <ac:spMkLst>
              <pc:docMk/>
              <pc:sldMasterMk cId="398374651" sldId="2147483648"/>
              <pc:sldLayoutMk cId="722023960" sldId="2147483652"/>
              <ac:spMk id="2" creationId="{00000000-0000-0000-0000-000000000000}"/>
            </ac:spMkLst>
          </pc:spChg>
        </pc:sldLayoutChg>
        <pc:sldLayoutChg chg="modSp setBg">
          <pc:chgData name="Gopalakrishnan, Mathangi" userId="1eb116dc-0eff-4ec9-951f-7e31315ff141" providerId="ADAL" clId="{864EE8C1-99BB-42C1-953F-6415F35C10C2}" dt="2023-03-14T14:38:21.806" v="33"/>
          <pc:sldLayoutMkLst>
            <pc:docMk/>
            <pc:sldMasterMk cId="398374651" sldId="2147483648"/>
            <pc:sldLayoutMk cId="3515858131" sldId="2147483653"/>
          </pc:sldLayoutMkLst>
          <pc:spChg chg="mod">
            <ac:chgData name="Gopalakrishnan, Mathangi" userId="1eb116dc-0eff-4ec9-951f-7e31315ff141" providerId="ADAL" clId="{864EE8C1-99BB-42C1-953F-6415F35C10C2}" dt="2023-03-14T14:38:21.806" v="33"/>
            <ac:spMkLst>
              <pc:docMk/>
              <pc:sldMasterMk cId="398374651" sldId="2147483648"/>
              <pc:sldLayoutMk cId="3515858131" sldId="2147483653"/>
              <ac:spMk id="2" creationId="{00000000-0000-0000-0000-000000000000}"/>
            </ac:spMkLst>
          </pc:spChg>
        </pc:sldLayoutChg>
        <pc:sldLayoutChg chg="modSp setBg">
          <pc:chgData name="Gopalakrishnan, Mathangi" userId="1eb116dc-0eff-4ec9-951f-7e31315ff141" providerId="ADAL" clId="{864EE8C1-99BB-42C1-953F-6415F35C10C2}" dt="2023-03-14T14:38:51.607" v="35"/>
          <pc:sldLayoutMkLst>
            <pc:docMk/>
            <pc:sldMasterMk cId="398374651" sldId="2147483648"/>
            <pc:sldLayoutMk cId="3247566083" sldId="2147483654"/>
          </pc:sldLayoutMkLst>
          <pc:spChg chg="mod">
            <ac:chgData name="Gopalakrishnan, Mathangi" userId="1eb116dc-0eff-4ec9-951f-7e31315ff141" providerId="ADAL" clId="{864EE8C1-99BB-42C1-953F-6415F35C10C2}" dt="2023-03-14T14:38:51.607" v="35"/>
            <ac:spMkLst>
              <pc:docMk/>
              <pc:sldMasterMk cId="398374651" sldId="2147483648"/>
              <pc:sldLayoutMk cId="3247566083" sldId="2147483654"/>
              <ac:spMk id="2" creationId="{00000000-0000-0000-0000-000000000000}"/>
            </ac:spMkLst>
          </pc:spChg>
        </pc:sldLayoutChg>
        <pc:sldLayoutChg chg="setBg">
          <pc:chgData name="Gopalakrishnan, Mathangi" userId="1eb116dc-0eff-4ec9-951f-7e31315ff141" providerId="ADAL" clId="{864EE8C1-99BB-42C1-953F-6415F35C10C2}" dt="2023-03-14T14:35:07.469" v="11"/>
          <pc:sldLayoutMkLst>
            <pc:docMk/>
            <pc:sldMasterMk cId="398374651" sldId="2147483648"/>
            <pc:sldLayoutMk cId="3688491687" sldId="2147483655"/>
          </pc:sldLayoutMkLst>
        </pc:sldLayoutChg>
        <pc:sldLayoutChg chg="setBg">
          <pc:chgData name="Gopalakrishnan, Mathangi" userId="1eb116dc-0eff-4ec9-951f-7e31315ff141" providerId="ADAL" clId="{864EE8C1-99BB-42C1-953F-6415F35C10C2}" dt="2023-03-14T14:35:07.469" v="11"/>
          <pc:sldLayoutMkLst>
            <pc:docMk/>
            <pc:sldMasterMk cId="398374651" sldId="2147483648"/>
            <pc:sldLayoutMk cId="3045715921" sldId="2147483656"/>
          </pc:sldLayoutMkLst>
        </pc:sldLayoutChg>
        <pc:sldLayoutChg chg="setBg">
          <pc:chgData name="Gopalakrishnan, Mathangi" userId="1eb116dc-0eff-4ec9-951f-7e31315ff141" providerId="ADAL" clId="{864EE8C1-99BB-42C1-953F-6415F35C10C2}" dt="2023-03-14T14:35:07.469" v="11"/>
          <pc:sldLayoutMkLst>
            <pc:docMk/>
            <pc:sldMasterMk cId="398374651" sldId="2147483648"/>
            <pc:sldLayoutMk cId="900145385" sldId="2147483657"/>
          </pc:sldLayoutMkLst>
        </pc:sldLayoutChg>
        <pc:sldLayoutChg chg="setBg">
          <pc:chgData name="Gopalakrishnan, Mathangi" userId="1eb116dc-0eff-4ec9-951f-7e31315ff141" providerId="ADAL" clId="{864EE8C1-99BB-42C1-953F-6415F35C10C2}" dt="2023-03-14T14:35:07.469" v="11"/>
          <pc:sldLayoutMkLst>
            <pc:docMk/>
            <pc:sldMasterMk cId="398374651" sldId="2147483648"/>
            <pc:sldLayoutMk cId="2111752362" sldId="2147483658"/>
          </pc:sldLayoutMkLst>
        </pc:sldLayoutChg>
        <pc:sldLayoutChg chg="setBg">
          <pc:chgData name="Gopalakrishnan, Mathangi" userId="1eb116dc-0eff-4ec9-951f-7e31315ff141" providerId="ADAL" clId="{864EE8C1-99BB-42C1-953F-6415F35C10C2}" dt="2023-03-14T14:35:07.469" v="11"/>
          <pc:sldLayoutMkLst>
            <pc:docMk/>
            <pc:sldMasterMk cId="398374651" sldId="2147483648"/>
            <pc:sldLayoutMk cId="509285147" sldId="2147483659"/>
          </pc:sldLayoutMkLst>
        </pc:sldLayoutChg>
      </pc:sldMasterChg>
    </pc:docChg>
  </pc:docChgLst>
  <pc:docChgLst>
    <pc:chgData name="Gopalakrishnan, Mathangi" userId="1eb116dc-0eff-4ec9-951f-7e31315ff141" providerId="ADAL" clId="{13198224-34EA-488C-9A7F-80305A7740FA}"/>
    <pc:docChg chg="undo custSel addSld delSld modSld sldOrd modMainMaster">
      <pc:chgData name="Gopalakrishnan, Mathangi" userId="1eb116dc-0eff-4ec9-951f-7e31315ff141" providerId="ADAL" clId="{13198224-34EA-488C-9A7F-80305A7740FA}" dt="2023-03-13T17:55:08.061" v="123" actId="255"/>
      <pc:docMkLst>
        <pc:docMk/>
      </pc:docMkLst>
      <pc:sldChg chg="delSp modSp del mod">
        <pc:chgData name="Gopalakrishnan, Mathangi" userId="1eb116dc-0eff-4ec9-951f-7e31315ff141" providerId="ADAL" clId="{13198224-34EA-488C-9A7F-80305A7740FA}" dt="2023-03-13T17:50:54.948" v="44" actId="47"/>
        <pc:sldMkLst>
          <pc:docMk/>
          <pc:sldMk cId="1531599574" sldId="258"/>
        </pc:sldMkLst>
        <pc:spChg chg="del">
          <ac:chgData name="Gopalakrishnan, Mathangi" userId="1eb116dc-0eff-4ec9-951f-7e31315ff141" providerId="ADAL" clId="{13198224-34EA-488C-9A7F-80305A7740FA}" dt="2023-03-13T17:44:38.592" v="10" actId="478"/>
          <ac:spMkLst>
            <pc:docMk/>
            <pc:sldMk cId="1531599574" sldId="258"/>
            <ac:spMk id="37" creationId="{CEE6E34A-1D6C-40CB-BAF0-665BA9858C70}"/>
          </ac:spMkLst>
        </pc:spChg>
        <pc:spChg chg="del">
          <ac:chgData name="Gopalakrishnan, Mathangi" userId="1eb116dc-0eff-4ec9-951f-7e31315ff141" providerId="ADAL" clId="{13198224-34EA-488C-9A7F-80305A7740FA}" dt="2023-03-13T17:44:37.284" v="9" actId="478"/>
          <ac:spMkLst>
            <pc:docMk/>
            <pc:sldMk cId="1531599574" sldId="258"/>
            <ac:spMk id="39" creationId="{3B83A201-4D57-4375-96AD-0359A2D74B41}"/>
          </ac:spMkLst>
        </pc:spChg>
        <pc:spChg chg="del mod">
          <ac:chgData name="Gopalakrishnan, Mathangi" userId="1eb116dc-0eff-4ec9-951f-7e31315ff141" providerId="ADAL" clId="{13198224-34EA-488C-9A7F-80305A7740FA}" dt="2023-03-13T17:44:35.736" v="7" actId="478"/>
          <ac:spMkLst>
            <pc:docMk/>
            <pc:sldMk cId="1531599574" sldId="258"/>
            <ac:spMk id="40" creationId="{29972526-4810-42EB-B91C-4598669ED6AF}"/>
          </ac:spMkLst>
        </pc:spChg>
        <pc:grpChg chg="del">
          <ac:chgData name="Gopalakrishnan, Mathangi" userId="1eb116dc-0eff-4ec9-951f-7e31315ff141" providerId="ADAL" clId="{13198224-34EA-488C-9A7F-80305A7740FA}" dt="2023-03-13T17:44:31.178" v="4" actId="478"/>
          <ac:grpSpMkLst>
            <pc:docMk/>
            <pc:sldMk cId="1531599574" sldId="258"/>
            <ac:grpSpMk id="74" creationId="{00000000-0000-0000-0000-000000000000}"/>
          </ac:grpSpMkLst>
        </pc:grpChg>
        <pc:inkChg chg="del">
          <ac:chgData name="Gopalakrishnan, Mathangi" userId="1eb116dc-0eff-4ec9-951f-7e31315ff141" providerId="ADAL" clId="{13198224-34EA-488C-9A7F-80305A7740FA}" dt="2023-03-13T17:44:32.787" v="5" actId="478"/>
          <ac:inkMkLst>
            <pc:docMk/>
            <pc:sldMk cId="1531599574" sldId="258"/>
            <ac:inkMk id="4" creationId="{4E4F86DD-F4F7-240F-39EF-DD5FD4D83D63}"/>
          </ac:inkMkLst>
        </pc:inkChg>
        <pc:cxnChg chg="del">
          <ac:chgData name="Gopalakrishnan, Mathangi" userId="1eb116dc-0eff-4ec9-951f-7e31315ff141" providerId="ADAL" clId="{13198224-34EA-488C-9A7F-80305A7740FA}" dt="2023-03-13T17:44:36.598" v="8" actId="478"/>
          <ac:cxnSpMkLst>
            <pc:docMk/>
            <pc:sldMk cId="1531599574" sldId="258"/>
            <ac:cxnSpMk id="36" creationId="{7D57D6BE-AB02-417F-937E-8DF91E07B6B2}"/>
          </ac:cxnSpMkLst>
        </pc:cxnChg>
        <pc:cxnChg chg="mod">
          <ac:chgData name="Gopalakrishnan, Mathangi" userId="1eb116dc-0eff-4ec9-951f-7e31315ff141" providerId="ADAL" clId="{13198224-34EA-488C-9A7F-80305A7740FA}" dt="2023-03-13T17:44:31.178" v="4" actId="478"/>
          <ac:cxnSpMkLst>
            <pc:docMk/>
            <pc:sldMk cId="1531599574" sldId="258"/>
            <ac:cxnSpMk id="65" creationId="{8BE0B091-9213-4BD1-AEF1-D4F129C93687}"/>
          </ac:cxnSpMkLst>
        </pc:cxnChg>
      </pc:sldChg>
      <pc:sldChg chg="new">
        <pc:chgData name="Gopalakrishnan, Mathangi" userId="1eb116dc-0eff-4ec9-951f-7e31315ff141" providerId="ADAL" clId="{13198224-34EA-488C-9A7F-80305A7740FA}" dt="2023-03-13T17:48:23.856" v="35" actId="680"/>
        <pc:sldMkLst>
          <pc:docMk/>
          <pc:sldMk cId="211187582" sldId="259"/>
        </pc:sldMkLst>
      </pc:sldChg>
      <pc:sldChg chg="new del">
        <pc:chgData name="Gopalakrishnan, Mathangi" userId="1eb116dc-0eff-4ec9-951f-7e31315ff141" providerId="ADAL" clId="{13198224-34EA-488C-9A7F-80305A7740FA}" dt="2023-03-13T17:44:24.253" v="3" actId="680"/>
        <pc:sldMkLst>
          <pc:docMk/>
          <pc:sldMk cId="4222606114" sldId="259"/>
        </pc:sldMkLst>
      </pc:sldChg>
      <pc:sldChg chg="new">
        <pc:chgData name="Gopalakrishnan, Mathangi" userId="1eb116dc-0eff-4ec9-951f-7e31315ff141" providerId="ADAL" clId="{13198224-34EA-488C-9A7F-80305A7740FA}" dt="2023-03-13T17:50:29.773" v="43" actId="680"/>
        <pc:sldMkLst>
          <pc:docMk/>
          <pc:sldMk cId="1184325294" sldId="260"/>
        </pc:sldMkLst>
      </pc:sldChg>
      <pc:sldChg chg="new">
        <pc:chgData name="Gopalakrishnan, Mathangi" userId="1eb116dc-0eff-4ec9-951f-7e31315ff141" providerId="ADAL" clId="{13198224-34EA-488C-9A7F-80305A7740FA}" dt="2023-03-13T17:50:59.609" v="45" actId="680"/>
        <pc:sldMkLst>
          <pc:docMk/>
          <pc:sldMk cId="2490185869" sldId="261"/>
        </pc:sldMkLst>
      </pc:sldChg>
      <pc:sldChg chg="modSp new mod ord">
        <pc:chgData name="Gopalakrishnan, Mathangi" userId="1eb116dc-0eff-4ec9-951f-7e31315ff141" providerId="ADAL" clId="{13198224-34EA-488C-9A7F-80305A7740FA}" dt="2023-03-13T17:55:08.061" v="123" actId="255"/>
        <pc:sldMkLst>
          <pc:docMk/>
          <pc:sldMk cId="2616685160" sldId="262"/>
        </pc:sldMkLst>
        <pc:spChg chg="mod">
          <ac:chgData name="Gopalakrishnan, Mathangi" userId="1eb116dc-0eff-4ec9-951f-7e31315ff141" providerId="ADAL" clId="{13198224-34EA-488C-9A7F-80305A7740FA}" dt="2023-03-13T17:51:43.260" v="62" actId="5793"/>
          <ac:spMkLst>
            <pc:docMk/>
            <pc:sldMk cId="2616685160" sldId="262"/>
            <ac:spMk id="2" creationId="{B1BF096E-918F-9111-B4F9-423E2D761389}"/>
          </ac:spMkLst>
        </pc:spChg>
        <pc:spChg chg="mod">
          <ac:chgData name="Gopalakrishnan, Mathangi" userId="1eb116dc-0eff-4ec9-951f-7e31315ff141" providerId="ADAL" clId="{13198224-34EA-488C-9A7F-80305A7740FA}" dt="2023-03-13T17:55:08.061" v="123" actId="255"/>
          <ac:spMkLst>
            <pc:docMk/>
            <pc:sldMk cId="2616685160" sldId="262"/>
            <ac:spMk id="3" creationId="{44F82A7C-AF2F-38AD-B057-4407AF9B3928}"/>
          </ac:spMkLst>
        </pc:spChg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833690275" sldId="304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1257435992" sldId="305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4276298458" sldId="306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3501989917" sldId="307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3436101067" sldId="308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604920573" sldId="309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1667030069" sldId="310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1058608242" sldId="311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1934565827" sldId="312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4262887166" sldId="313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1659210009" sldId="314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875885726" sldId="315"/>
        </pc:sldMkLst>
      </pc:sldChg>
      <pc:sldChg chg="del">
        <pc:chgData name="Gopalakrishnan, Mathangi" userId="1eb116dc-0eff-4ec9-951f-7e31315ff141" providerId="ADAL" clId="{13198224-34EA-488C-9A7F-80305A7740FA}" dt="2023-03-13T17:44:19.448" v="1" actId="47"/>
        <pc:sldMkLst>
          <pc:docMk/>
          <pc:sldMk cId="1906688087" sldId="316"/>
        </pc:sldMkLst>
      </pc:sldChg>
      <pc:sldChg chg="del">
        <pc:chgData name="Gopalakrishnan, Mathangi" userId="1eb116dc-0eff-4ec9-951f-7e31315ff141" providerId="ADAL" clId="{13198224-34EA-488C-9A7F-80305A7740FA}" dt="2023-03-13T17:44:19.448" v="1" actId="47"/>
        <pc:sldMkLst>
          <pc:docMk/>
          <pc:sldMk cId="3878214490" sldId="319"/>
        </pc:sldMkLst>
      </pc:sldChg>
      <pc:sldChg chg="del">
        <pc:chgData name="Gopalakrishnan, Mathangi" userId="1eb116dc-0eff-4ec9-951f-7e31315ff141" providerId="ADAL" clId="{13198224-34EA-488C-9A7F-80305A7740FA}" dt="2023-03-13T17:44:15.721" v="0" actId="47"/>
        <pc:sldMkLst>
          <pc:docMk/>
          <pc:sldMk cId="1418912479" sldId="320"/>
        </pc:sldMkLst>
      </pc:sldChg>
      <pc:sldMasterChg chg="addSp delSp modSp mod setBg modSldLayout">
        <pc:chgData name="Gopalakrishnan, Mathangi" userId="1eb116dc-0eff-4ec9-951f-7e31315ff141" providerId="ADAL" clId="{13198224-34EA-488C-9A7F-80305A7740FA}" dt="2023-03-13T17:50:15.963" v="42"/>
        <pc:sldMasterMkLst>
          <pc:docMk/>
          <pc:sldMasterMk cId="398374651" sldId="2147483648"/>
        </pc:sldMasterMkLst>
        <pc:spChg chg="mod">
          <ac:chgData name="Gopalakrishnan, Mathangi" userId="1eb116dc-0eff-4ec9-951f-7e31315ff141" providerId="ADAL" clId="{13198224-34EA-488C-9A7F-80305A7740FA}" dt="2023-03-13T17:49:39.333" v="38" actId="207"/>
          <ac:spMkLst>
            <pc:docMk/>
            <pc:sldMasterMk cId="398374651" sldId="2147483648"/>
            <ac:spMk id="2" creationId="{00000000-0000-0000-0000-000000000000}"/>
          </ac:spMkLst>
        </pc:spChg>
        <pc:spChg chg="mod">
          <ac:chgData name="Gopalakrishnan, Mathangi" userId="1eb116dc-0eff-4ec9-951f-7e31315ff141" providerId="ADAL" clId="{13198224-34EA-488C-9A7F-80305A7740FA}" dt="2023-03-13T17:48:05.781" v="34" actId="255"/>
          <ac:spMkLst>
            <pc:docMk/>
            <pc:sldMasterMk cId="398374651" sldId="2147483648"/>
            <ac:spMk id="4" creationId="{00000000-0000-0000-0000-000000000000}"/>
          </ac:spMkLst>
        </pc:spChg>
        <pc:spChg chg="add del mod">
          <ac:chgData name="Gopalakrishnan, Mathangi" userId="1eb116dc-0eff-4ec9-951f-7e31315ff141" providerId="ADAL" clId="{13198224-34EA-488C-9A7F-80305A7740FA}" dt="2023-03-13T17:47:41.116" v="32"/>
          <ac:spMkLst>
            <pc:docMk/>
            <pc:sldMasterMk cId="398374651" sldId="2147483648"/>
            <ac:spMk id="5" creationId="{621E64F5-7975-AA54-EBA6-96310FE99D14}"/>
          </ac:spMkLst>
        </pc:spChg>
        <pc:spChg chg="add mod">
          <ac:chgData name="Gopalakrishnan, Mathangi" userId="1eb116dc-0eff-4ec9-951f-7e31315ff141" providerId="ADAL" clId="{13198224-34EA-488C-9A7F-80305A7740FA}" dt="2023-03-13T17:47:59.023" v="33"/>
          <ac:spMkLst>
            <pc:docMk/>
            <pc:sldMasterMk cId="398374651" sldId="2147483648"/>
            <ac:spMk id="8" creationId="{3E5AFE1B-FB92-CEE9-747E-51779C2D68BA}"/>
          </ac:spMkLst>
        </pc:spChg>
        <pc:sldLayoutChg chg="addSp modSp">
          <pc:chgData name="Gopalakrishnan, Mathangi" userId="1eb116dc-0eff-4ec9-951f-7e31315ff141" providerId="ADAL" clId="{13198224-34EA-488C-9A7F-80305A7740FA}" dt="2023-03-13T17:50:15.963" v="42"/>
          <pc:sldLayoutMkLst>
            <pc:docMk/>
            <pc:sldMasterMk cId="398374651" sldId="2147483648"/>
            <pc:sldLayoutMk cId="3623189248" sldId="2147483649"/>
          </pc:sldLayoutMkLst>
          <pc:spChg chg="add mod">
            <ac:chgData name="Gopalakrishnan, Mathangi" userId="1eb116dc-0eff-4ec9-951f-7e31315ff141" providerId="ADAL" clId="{13198224-34EA-488C-9A7F-80305A7740FA}" dt="2023-03-13T17:50:15.963" v="42"/>
            <ac:spMkLst>
              <pc:docMk/>
              <pc:sldMasterMk cId="398374651" sldId="2147483648"/>
              <pc:sldLayoutMk cId="3623189248" sldId="2147483649"/>
              <ac:spMk id="5" creationId="{C8806BF0-692E-7441-C08A-0DEC6B8257D6}"/>
            </ac:spMkLst>
          </pc:spChg>
        </pc:sldLayoutChg>
        <pc:sldLayoutChg chg="addSp modSp">
          <pc:chgData name="Gopalakrishnan, Mathangi" userId="1eb116dc-0eff-4ec9-951f-7e31315ff141" providerId="ADAL" clId="{13198224-34EA-488C-9A7F-80305A7740FA}" dt="2023-03-13T17:49:30.183" v="37"/>
          <pc:sldLayoutMkLst>
            <pc:docMk/>
            <pc:sldMasterMk cId="398374651" sldId="2147483648"/>
            <pc:sldLayoutMk cId="4269889405" sldId="2147483650"/>
          </pc:sldLayoutMkLst>
          <pc:spChg chg="add mod">
            <ac:chgData name="Gopalakrishnan, Mathangi" userId="1eb116dc-0eff-4ec9-951f-7e31315ff141" providerId="ADAL" clId="{13198224-34EA-488C-9A7F-80305A7740FA}" dt="2023-03-13T17:49:30.183" v="37"/>
            <ac:spMkLst>
              <pc:docMk/>
              <pc:sldMasterMk cId="398374651" sldId="2147483648"/>
              <pc:sldLayoutMk cId="4269889405" sldId="2147483650"/>
              <ac:spMk id="5" creationId="{FF598ABC-20F4-2DB3-5522-C25398EBC224}"/>
            </ac:spMkLst>
          </pc:spChg>
        </pc:sldLayoutChg>
        <pc:sldLayoutChg chg="addSp modSp">
          <pc:chgData name="Gopalakrishnan, Mathangi" userId="1eb116dc-0eff-4ec9-951f-7e31315ff141" providerId="ADAL" clId="{13198224-34EA-488C-9A7F-80305A7740FA}" dt="2023-03-13T17:50:04.156" v="40"/>
          <pc:sldLayoutMkLst>
            <pc:docMk/>
            <pc:sldMasterMk cId="398374651" sldId="2147483648"/>
            <pc:sldLayoutMk cId="2380132533" sldId="2147483651"/>
          </pc:sldLayoutMkLst>
          <pc:spChg chg="add mod">
            <ac:chgData name="Gopalakrishnan, Mathangi" userId="1eb116dc-0eff-4ec9-951f-7e31315ff141" providerId="ADAL" clId="{13198224-34EA-488C-9A7F-80305A7740FA}" dt="2023-03-13T17:50:04.156" v="40"/>
            <ac:spMkLst>
              <pc:docMk/>
              <pc:sldMasterMk cId="398374651" sldId="2147483648"/>
              <pc:sldLayoutMk cId="2380132533" sldId="2147483651"/>
              <ac:spMk id="5" creationId="{E4C3D856-F42E-C9B7-E8EA-7A3E44A40786}"/>
            </ac:spMkLst>
          </pc:spChg>
        </pc:sldLayoutChg>
        <pc:sldLayoutChg chg="addSp modSp">
          <pc:chgData name="Gopalakrishnan, Mathangi" userId="1eb116dc-0eff-4ec9-951f-7e31315ff141" providerId="ADAL" clId="{13198224-34EA-488C-9A7F-80305A7740FA}" dt="2023-03-13T17:50:02.274" v="39"/>
          <pc:sldLayoutMkLst>
            <pc:docMk/>
            <pc:sldMasterMk cId="398374651" sldId="2147483648"/>
            <pc:sldLayoutMk cId="722023960" sldId="2147483652"/>
          </pc:sldLayoutMkLst>
          <pc:spChg chg="add mod">
            <ac:chgData name="Gopalakrishnan, Mathangi" userId="1eb116dc-0eff-4ec9-951f-7e31315ff141" providerId="ADAL" clId="{13198224-34EA-488C-9A7F-80305A7740FA}" dt="2023-03-13T17:50:02.274" v="39"/>
            <ac:spMkLst>
              <pc:docMk/>
              <pc:sldMasterMk cId="398374651" sldId="2147483648"/>
              <pc:sldLayoutMk cId="722023960" sldId="2147483652"/>
              <ac:spMk id="6" creationId="{4D87466C-1BFD-E5BB-5304-353F04CD6E51}"/>
            </ac:spMkLst>
          </pc:spChg>
        </pc:sldLayoutChg>
        <pc:sldLayoutChg chg="addSp modSp">
          <pc:chgData name="Gopalakrishnan, Mathangi" userId="1eb116dc-0eff-4ec9-951f-7e31315ff141" providerId="ADAL" clId="{13198224-34EA-488C-9A7F-80305A7740FA}" dt="2023-03-13T17:49:12.479" v="36"/>
          <pc:sldLayoutMkLst>
            <pc:docMk/>
            <pc:sldMasterMk cId="398374651" sldId="2147483648"/>
            <pc:sldLayoutMk cId="3247566083" sldId="2147483654"/>
          </pc:sldLayoutMkLst>
          <pc:spChg chg="add mod">
            <ac:chgData name="Gopalakrishnan, Mathangi" userId="1eb116dc-0eff-4ec9-951f-7e31315ff141" providerId="ADAL" clId="{13198224-34EA-488C-9A7F-80305A7740FA}" dt="2023-03-13T17:49:12.479" v="36"/>
            <ac:spMkLst>
              <pc:docMk/>
              <pc:sldMasterMk cId="398374651" sldId="2147483648"/>
              <pc:sldLayoutMk cId="3247566083" sldId="2147483654"/>
              <ac:spMk id="4" creationId="{96F1F05E-032E-FE81-C4F3-5D8B8785C149}"/>
            </ac:spMkLst>
          </pc:spChg>
        </pc:sldLayoutChg>
        <pc:sldLayoutChg chg="modSp mod setBg">
          <pc:chgData name="Gopalakrishnan, Mathangi" userId="1eb116dc-0eff-4ec9-951f-7e31315ff141" providerId="ADAL" clId="{13198224-34EA-488C-9A7F-80305A7740FA}" dt="2023-03-13T17:47:26.830" v="28"/>
          <pc:sldLayoutMkLst>
            <pc:docMk/>
            <pc:sldMasterMk cId="398374651" sldId="2147483648"/>
            <pc:sldLayoutMk cId="3688491687" sldId="2147483655"/>
          </pc:sldLayoutMkLst>
          <pc:spChg chg="mod">
            <ac:chgData name="Gopalakrishnan, Mathangi" userId="1eb116dc-0eff-4ec9-951f-7e31315ff141" providerId="ADAL" clId="{13198224-34EA-488C-9A7F-80305A7740FA}" dt="2023-03-13T17:46:43.326" v="26" actId="255"/>
            <ac:spMkLst>
              <pc:docMk/>
              <pc:sldMasterMk cId="398374651" sldId="2147483648"/>
              <pc:sldLayoutMk cId="3688491687" sldId="2147483655"/>
              <ac:spMk id="2" creationId="{00000000-0000-0000-0000-000000000000}"/>
            </ac:spMkLst>
          </pc:spChg>
          <pc:spChg chg="mod">
            <ac:chgData name="Gopalakrishnan, Mathangi" userId="1eb116dc-0eff-4ec9-951f-7e31315ff141" providerId="ADAL" clId="{13198224-34EA-488C-9A7F-80305A7740FA}" dt="2023-03-13T17:46:58.486" v="27" actId="207"/>
            <ac:spMkLst>
              <pc:docMk/>
              <pc:sldMasterMk cId="398374651" sldId="2147483648"/>
              <pc:sldLayoutMk cId="3688491687" sldId="2147483655"/>
              <ac:spMk id="3" creationId="{00000000-0000-0000-0000-000000000000}"/>
            </ac:spMkLst>
          </pc:spChg>
        </pc:sldLayoutChg>
        <pc:sldLayoutChg chg="addSp modSp">
          <pc:chgData name="Gopalakrishnan, Mathangi" userId="1eb116dc-0eff-4ec9-951f-7e31315ff141" providerId="ADAL" clId="{13198224-34EA-488C-9A7F-80305A7740FA}" dt="2023-03-13T17:50:08.579" v="41"/>
          <pc:sldLayoutMkLst>
            <pc:docMk/>
            <pc:sldMasterMk cId="398374651" sldId="2147483648"/>
            <pc:sldLayoutMk cId="3045715921" sldId="2147483656"/>
          </pc:sldLayoutMkLst>
          <pc:spChg chg="add mod">
            <ac:chgData name="Gopalakrishnan, Mathangi" userId="1eb116dc-0eff-4ec9-951f-7e31315ff141" providerId="ADAL" clId="{13198224-34EA-488C-9A7F-80305A7740FA}" dt="2023-03-13T17:50:08.579" v="41"/>
            <ac:spMkLst>
              <pc:docMk/>
              <pc:sldMasterMk cId="398374651" sldId="2147483648"/>
              <pc:sldLayoutMk cId="3045715921" sldId="2147483656"/>
              <ac:spMk id="6" creationId="{7379626C-5255-08DE-994E-8C0BCD0C9C6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05C8-2F9C-461F-9FCA-7E7285141F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91E6A-C70F-4DAE-97FA-A4547714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1E6A-C70F-4DAE-97FA-A45477146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C5B-2B6B-46B3-AFC4-14812587A284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8806BF0-692E-7441-C08A-0DEC6B825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CONCERT-CTM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CD67-A0D3-4071-9DF2-2936AD9123A3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CONCERT-CTM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3B50-839A-46A1-AFFD-928A9387E18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CONCERT-CTM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F598ABC-20F4-2DB3-5522-C25398EB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CONCERT-CTM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8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7088-E8AB-42B5-A781-98066FC0CBDA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4C3D856-F42E-C9B7-E8EA-7A3E44A40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CONCERT-CTM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3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3D9F-2CC8-4B67-8100-102B82A635DE}" type="datetime1">
              <a:rPr lang="en-US" smtClean="0"/>
              <a:t>9/19/2023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D87466C-1BFD-E5BB-5304-353F04CD6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CONCERT-CTM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AA97-12E3-4ABE-B016-56609957339B}" type="datetime1">
              <a:rPr lang="en-US" smtClean="0"/>
              <a:t>9/19/2023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1154-36D6-437A-8242-58A1566972C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6F1F05E-032E-FE81-C4F3-5D8B8785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CONCERT-CTM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A596E87-C21F-4470-BDBD-38DF7AFB1DA0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CONCERT-CTM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49FB-539B-4E31-BEDB-DE0C7846187A}" type="datetime1">
              <a:rPr lang="en-US" smtClean="0"/>
              <a:t>9/19/2023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379626C-5255-08DE-994E-8C0BCD0C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CONCERT-CTM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544C-22E4-4D95-86DC-B0C3672B38F1}" type="datetime1">
              <a:rPr lang="en-US" smtClean="0"/>
              <a:t>9/19/2023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F1BD-BB10-4BCC-A2C0-674C3ED09A7B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5773-E782-42B5-8B56-C1E9E2561C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" y="100255"/>
            <a:ext cx="3657600" cy="1090451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E5AFE1B-FB92-CEE9-747E-51779C2D6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CONCERT-CTM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096E-918F-9111-B4F9-423E2D761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Helvetica Neue"/>
              </a:rPr>
              <a:t>Resp </a:t>
            </a:r>
            <a:r>
              <a:rPr lang="en-US" sz="4000" b="0" i="0">
                <a:solidFill>
                  <a:srgbClr val="333333"/>
                </a:solidFill>
                <a:effectLst/>
                <a:latin typeface="Helvetica Neue"/>
              </a:rPr>
              <a:t>Support </a:t>
            </a:r>
            <a:r>
              <a:rPr lang="en-US" altLang="zh-CN" sz="4000" b="0" i="0">
                <a:solidFill>
                  <a:srgbClr val="333333"/>
                </a:solidFill>
                <a:effectLst/>
                <a:latin typeface="Helvetica Neue"/>
              </a:rPr>
              <a:t>in year 3 </a:t>
            </a:r>
            <a:r>
              <a:rPr lang="en-US" sz="4000" b="0" i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sz="4000" b="0" i="0" dirty="0">
                <a:solidFill>
                  <a:srgbClr val="333333"/>
                </a:solidFill>
                <a:effectLst/>
                <a:latin typeface="Helvetica Neue"/>
              </a:rPr>
              <a:t>choice=Decannulated) of Tracheostomy Resource Utilization Study</a:t>
            </a:r>
            <a:b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sz="4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1DF-4BAD-2214-654F-BEDCA9C9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C5B-2B6B-46B3-AFC4-14812587A284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67511-4784-73D0-B6B2-34DF1DD2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8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CD20-C357-16C4-5ACC-88A97CBC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B7F6-D507-15FD-5C15-F41D1FA2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For the 40 patients in the dataset, if RESPIRATORY STATUS is normal, </a:t>
            </a:r>
            <a:r>
              <a:rPr lang="en-US" dirty="0" err="1"/>
              <a:t>respsupports_Decan</a:t>
            </a:r>
            <a:r>
              <a:rPr lang="en-US" dirty="0"/>
              <a:t> is checked; otherwise, it’s unchecked.</a:t>
            </a:r>
          </a:p>
          <a:p>
            <a:r>
              <a:rPr lang="en-US" dirty="0"/>
              <a:t>To quantify the odds of </a:t>
            </a:r>
            <a:r>
              <a:rPr lang="en-US" dirty="0" err="1"/>
              <a:t>respsupports_Decan</a:t>
            </a:r>
            <a:r>
              <a:rPr lang="en-US" dirty="0"/>
              <a:t> being checked, I would use the l</a:t>
            </a:r>
            <a:r>
              <a:rPr lang="en-US" sz="2800" b="0" i="0" dirty="0">
                <a:effectLst/>
              </a:rPr>
              <a:t>ogistic regression for one component</a:t>
            </a:r>
            <a:r>
              <a:rPr lang="en-US" sz="2800" b="0" dirty="0"/>
              <a:t>: FEEDING.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</a:rPr>
              <a:t>Going to Normal from other categories in FEEDING, the odds of checked in the outcome (versus unchecked) increase by a factor of exp(2.015)=7.50.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5D70-D2A0-EF28-6D5A-F16CB5B6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2C9AB-A147-C249-23CE-3DBE64B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A629-C4C4-54B1-7FEC-91E4B37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3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333333"/>
                </a:solidFill>
              </a:rPr>
              <a:t>L</a:t>
            </a:r>
            <a:r>
              <a:rPr lang="en-US" sz="3200" b="0" i="0" dirty="0">
                <a:solidFill>
                  <a:srgbClr val="333333"/>
                </a:solidFill>
                <a:effectLst/>
              </a:rPr>
              <a:t>ogistic regression for all 6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D39B-77E7-1A63-58CF-A7017C94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component, classified the condition into two groups: normal(=1) and other(=0).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6D44-AB48-F343-B51B-969D63B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D4B5D-2477-B268-FDE2-3642203F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50C733C-79AF-A7A6-DFE0-7C46AC5E5AC9}"/>
              </a:ext>
            </a:extLst>
          </p:cNvPr>
          <p:cNvGraphicFramePr>
            <a:graphicFrameLocks noGrp="1"/>
          </p:cNvGraphicFramePr>
          <p:nvPr/>
        </p:nvGraphicFramePr>
        <p:xfrm>
          <a:off x="1569027" y="2725111"/>
          <a:ext cx="859097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709">
                  <a:extLst>
                    <a:ext uri="{9D8B030D-6E8A-4147-A177-3AD203B41FA5}">
                      <a16:colId xmlns:a16="http://schemas.microsoft.com/office/drawing/2014/main" val="2398639909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360904742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2331332885"/>
                    </a:ext>
                  </a:extLst>
                </a:gridCol>
                <a:gridCol w="1319645">
                  <a:extLst>
                    <a:ext uri="{9D8B030D-6E8A-4147-A177-3AD203B41FA5}">
                      <a16:colId xmlns:a16="http://schemas.microsoft.com/office/drawing/2014/main" val="2687080199"/>
                    </a:ext>
                  </a:extLst>
                </a:gridCol>
                <a:gridCol w="1369293">
                  <a:extLst>
                    <a:ext uri="{9D8B030D-6E8A-4147-A177-3AD203B41FA5}">
                      <a16:colId xmlns:a16="http://schemas.microsoft.com/office/drawing/2014/main" val="272616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Coefficients: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(&gt;|z|)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7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(Intercept)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-2.657e+01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2.056e+05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3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mental1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4.265e-12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2.824e+05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5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sensory1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-3.186e-12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2.127e+05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7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-1.606e-12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1.829e+05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0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1.289e-12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1.459e+05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2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-6.957e-12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1.633e+05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3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5.313e+01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1.570e+05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59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A629-C4C4-54B1-7FEC-91E4B37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365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dirty="0">
                <a:solidFill>
                  <a:srgbClr val="333333"/>
                </a:solidFill>
              </a:rPr>
              <a:t>L</a:t>
            </a:r>
            <a:r>
              <a:rPr lang="en-US" sz="3200" b="0" i="0" dirty="0">
                <a:solidFill>
                  <a:srgbClr val="333333"/>
                </a:solidFill>
                <a:effectLst/>
              </a:rPr>
              <a:t>ogistic regression for one component</a:t>
            </a:r>
            <a:r>
              <a:rPr lang="en-US" sz="3200" b="0" dirty="0">
                <a:solidFill>
                  <a:srgbClr val="333333"/>
                </a:solidFill>
              </a:rPr>
              <a:t>: </a:t>
            </a:r>
            <a:br>
              <a:rPr lang="en-US" sz="3200" b="0" dirty="0">
                <a:solidFill>
                  <a:srgbClr val="333333"/>
                </a:solidFill>
              </a:rPr>
            </a:br>
            <a:r>
              <a:rPr lang="en-US" sz="3200" b="0" dirty="0">
                <a:solidFill>
                  <a:srgbClr val="333333"/>
                </a:solidFill>
              </a:rPr>
              <a:t>MOTOR; FEEDING</a:t>
            </a:r>
            <a:br>
              <a:rPr lang="en-US" sz="3200" b="0" i="0" dirty="0">
                <a:solidFill>
                  <a:srgbClr val="333333"/>
                </a:solidFill>
                <a:effectLst/>
              </a:rPr>
            </a:br>
            <a:endParaRPr lang="en-US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D39B-77E7-1A63-58CF-A7017C94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6D44-AB48-F343-B51B-969D63B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D4B5D-2477-B268-FDE2-3642203F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50C733C-79AF-A7A6-DFE0-7C46AC5E5AC9}"/>
              </a:ext>
            </a:extLst>
          </p:cNvPr>
          <p:cNvGraphicFramePr>
            <a:graphicFrameLocks noGrp="1"/>
          </p:cNvGraphicFramePr>
          <p:nvPr/>
        </p:nvGraphicFramePr>
        <p:xfrm>
          <a:off x="1569027" y="2725111"/>
          <a:ext cx="85909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709">
                  <a:extLst>
                    <a:ext uri="{9D8B030D-6E8A-4147-A177-3AD203B41FA5}">
                      <a16:colId xmlns:a16="http://schemas.microsoft.com/office/drawing/2014/main" val="2398639909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360904742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2331332885"/>
                    </a:ext>
                  </a:extLst>
                </a:gridCol>
                <a:gridCol w="1319645">
                  <a:extLst>
                    <a:ext uri="{9D8B030D-6E8A-4147-A177-3AD203B41FA5}">
                      <a16:colId xmlns:a16="http://schemas.microsoft.com/office/drawing/2014/main" val="2687080199"/>
                    </a:ext>
                  </a:extLst>
                </a:gridCol>
                <a:gridCol w="1369293">
                  <a:extLst>
                    <a:ext uri="{9D8B030D-6E8A-4147-A177-3AD203B41FA5}">
                      <a16:colId xmlns:a16="http://schemas.microsoft.com/office/drawing/2014/main" val="272616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Coefficients: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(&gt;|z|)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7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(Intercept)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-1.7918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3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motor1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0.05816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51679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B1E58F-75EB-8B66-3525-3CDE6257874D}"/>
              </a:ext>
            </a:extLst>
          </p:cNvPr>
          <p:cNvGraphicFramePr>
            <a:graphicFrameLocks noGrp="1"/>
          </p:cNvGraphicFramePr>
          <p:nvPr/>
        </p:nvGraphicFramePr>
        <p:xfrm>
          <a:off x="1588077" y="4976475"/>
          <a:ext cx="8590975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709">
                  <a:extLst>
                    <a:ext uri="{9D8B030D-6E8A-4147-A177-3AD203B41FA5}">
                      <a16:colId xmlns:a16="http://schemas.microsoft.com/office/drawing/2014/main" val="2398639909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360904742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2331332885"/>
                    </a:ext>
                  </a:extLst>
                </a:gridCol>
                <a:gridCol w="1319645">
                  <a:extLst>
                    <a:ext uri="{9D8B030D-6E8A-4147-A177-3AD203B41FA5}">
                      <a16:colId xmlns:a16="http://schemas.microsoft.com/office/drawing/2014/main" val="2687080199"/>
                    </a:ext>
                  </a:extLst>
                </a:gridCol>
                <a:gridCol w="1369293">
                  <a:extLst>
                    <a:ext uri="{9D8B030D-6E8A-4147-A177-3AD203B41FA5}">
                      <a16:colId xmlns:a16="http://schemas.microsoft.com/office/drawing/2014/main" val="272616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Coefficients: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(&gt;|z|)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72490"/>
                  </a:ext>
                </a:extLst>
              </a:tr>
              <a:tr h="150400">
                <a:tc>
                  <a:txBody>
                    <a:bodyPr/>
                    <a:lstStyle/>
                    <a:p>
                      <a:r>
                        <a:rPr lang="pt-BR" dirty="0"/>
                        <a:t>(Intercept)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3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feeding1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0.01290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5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35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11B-6B45-01DD-84A3-FF1F7E64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FSS at 3-year to predict decannulation at 3-year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577E-858A-7DDA-9108-468C0019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3B7F3-EC78-F9E6-A291-B615CF14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F356C-24C9-DEE3-0D80-44999D5D1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CONCERT-CTM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A60A3A9-845D-7695-D8DF-15E8F51A7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17419"/>
              </p:ext>
            </p:extLst>
          </p:nvPr>
        </p:nvGraphicFramePr>
        <p:xfrm>
          <a:off x="976351" y="1695149"/>
          <a:ext cx="8851590" cy="370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18">
                  <a:extLst>
                    <a:ext uri="{9D8B030D-6E8A-4147-A177-3AD203B41FA5}">
                      <a16:colId xmlns:a16="http://schemas.microsoft.com/office/drawing/2014/main" val="4173342762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1960320012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2398824484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1464683190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1525540594"/>
                    </a:ext>
                  </a:extLst>
                </a:gridCol>
              </a:tblGrid>
              <a:tr h="67186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adjusted log(odds)</a:t>
                      </a:r>
                      <a:endParaRPr lang="en-US" sz="18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unadjusted log(odds)</a:t>
                      </a:r>
                      <a:endParaRPr lang="en-US" sz="18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 value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5088"/>
                  </a:ext>
                </a:extLst>
              </a:tr>
              <a:tr h="617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 (-4460.1 4493.5)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0094750"/>
                  </a:ext>
                </a:extLst>
              </a:tr>
              <a:tr h="538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17.9(-4502.0 4537.8)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6824673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1.7(-0.5, 3.9)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1735462"/>
                  </a:ext>
                </a:extLst>
              </a:tr>
              <a:tr h="386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1.5(0, 3.0)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8068077"/>
                  </a:ext>
                </a:extLst>
              </a:tr>
              <a:tr h="528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(0.43,  3.6)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1614183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53.1(-247110.2 247216.5)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250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1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11B-6B45-01DD-84A3-FF1F7E64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FSS at 1-year to predict decannulation at 3-year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577E-858A-7DDA-9108-468C0019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3B7F3-EC78-F9E6-A291-B615CF14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F356C-24C9-DEE3-0D80-44999D5D1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CONCERT-CTM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A60A3A9-845D-7695-D8DF-15E8F51A7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64931"/>
              </p:ext>
            </p:extLst>
          </p:nvPr>
        </p:nvGraphicFramePr>
        <p:xfrm>
          <a:off x="976351" y="1695149"/>
          <a:ext cx="8851590" cy="368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18">
                  <a:extLst>
                    <a:ext uri="{9D8B030D-6E8A-4147-A177-3AD203B41FA5}">
                      <a16:colId xmlns:a16="http://schemas.microsoft.com/office/drawing/2014/main" val="4173342762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1960320012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2398824484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1464683190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1525540594"/>
                    </a:ext>
                  </a:extLst>
                </a:gridCol>
              </a:tblGrid>
              <a:tr h="67186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adjusted log(odds)</a:t>
                      </a:r>
                      <a:endParaRPr lang="en-US" sz="18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unadjusted log(odds)</a:t>
                      </a:r>
                      <a:endParaRPr lang="en-US" sz="18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 value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5088"/>
                  </a:ext>
                </a:extLst>
              </a:tr>
              <a:tr h="617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17.0(-5645.6, 5679.5)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 (-3672.8, 3708.1)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0094750"/>
                  </a:ext>
                </a:extLst>
              </a:tr>
              <a:tr h="538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1.3(-1.0,3.6)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2.1(0,4.3)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6824673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0.5(-1.1, 2.1)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1.5(0,2.9)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1735462"/>
                  </a:ext>
                </a:extLst>
              </a:tr>
              <a:tr h="386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-0.1(-1.6, 1.4)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0.8(-0.6, 2.1)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8068077"/>
                  </a:ext>
                </a:extLst>
              </a:tr>
              <a:tr h="528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0.3(-1.3, 1.9)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1.0(-0.5,  2.4)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1614183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16.5(-7733.8 7766.9)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16.4(-3451.2, 3484.1)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25051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47F365-00DB-AE0C-6AA9-2690A66C4F02}"/>
              </a:ext>
            </a:extLst>
          </p:cNvPr>
          <p:cNvSpPr txBox="1"/>
          <p:nvPr/>
        </p:nvSpPr>
        <p:spPr>
          <a:xfrm>
            <a:off x="1130610" y="5379751"/>
            <a:ext cx="8851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</a:rPr>
              <a:t>Going from other categories to </a:t>
            </a:r>
            <a:r>
              <a:rPr lang="en-US" dirty="0"/>
              <a:t>n</a:t>
            </a:r>
            <a:r>
              <a:rPr lang="en-US" sz="1800" b="0" i="0" dirty="0">
                <a:effectLst/>
              </a:rPr>
              <a:t>ormal in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sensory</a:t>
            </a:r>
            <a:r>
              <a:rPr lang="en-US" sz="1800" b="0" i="0" dirty="0">
                <a:effectLst/>
              </a:rPr>
              <a:t>, the odds of checked in the outcome (versus unchecked) increase by a factor of exp(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2.1</a:t>
            </a:r>
            <a:r>
              <a:rPr lang="en-US" sz="1800" b="0" i="0" dirty="0">
                <a:effectLst/>
              </a:rPr>
              <a:t>)=8.2.</a:t>
            </a:r>
          </a:p>
          <a:p>
            <a:r>
              <a:rPr lang="en-US" sz="1800" b="0" i="0" dirty="0">
                <a:effectLst/>
              </a:rPr>
              <a:t>Going from other categories to </a:t>
            </a:r>
            <a:r>
              <a:rPr lang="en-US" dirty="0"/>
              <a:t>n</a:t>
            </a:r>
            <a:r>
              <a:rPr lang="en-US" sz="1800" b="0" i="0" dirty="0">
                <a:effectLst/>
              </a:rPr>
              <a:t>ormal in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communication</a:t>
            </a:r>
            <a:r>
              <a:rPr lang="en-US" sz="1800" b="0" i="0" dirty="0">
                <a:effectLst/>
              </a:rPr>
              <a:t>, the odds of checked in the outcome (versus unchecked) increase by a factor of exp(</a:t>
            </a:r>
            <a:r>
              <a:rPr lang="en-US" dirty="0">
                <a:latin typeface="Calibri" panose="020F0502020204030204" pitchFamily="34" charset="0"/>
              </a:rPr>
              <a:t>1.5</a:t>
            </a:r>
            <a:r>
              <a:rPr lang="en-US" sz="1800" b="0" i="0" dirty="0">
                <a:effectLst/>
              </a:rPr>
              <a:t>)=4.5.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543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11B-6B45-01DD-84A3-FF1F7E64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FSS on discharge to predict decannulation at 3-year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577E-858A-7DDA-9108-468C0019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3B7F3-EC78-F9E6-A291-B615CF14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F356C-24C9-DEE3-0D80-44999D5D1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CONCERT-CTM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A60A3A9-845D-7695-D8DF-15E8F51A7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15963"/>
              </p:ext>
            </p:extLst>
          </p:nvPr>
        </p:nvGraphicFramePr>
        <p:xfrm>
          <a:off x="976351" y="1695149"/>
          <a:ext cx="8851590" cy="372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18">
                  <a:extLst>
                    <a:ext uri="{9D8B030D-6E8A-4147-A177-3AD203B41FA5}">
                      <a16:colId xmlns:a16="http://schemas.microsoft.com/office/drawing/2014/main" val="4173342762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1960320012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2398824484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1464683190"/>
                    </a:ext>
                  </a:extLst>
                </a:gridCol>
                <a:gridCol w="1770318">
                  <a:extLst>
                    <a:ext uri="{9D8B030D-6E8A-4147-A177-3AD203B41FA5}">
                      <a16:colId xmlns:a16="http://schemas.microsoft.com/office/drawing/2014/main" val="1525540594"/>
                    </a:ext>
                  </a:extLst>
                </a:gridCol>
              </a:tblGrid>
              <a:tr h="67186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adjusted log(odds)</a:t>
                      </a:r>
                      <a:endParaRPr lang="en-US" sz="18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unadjusted log(odds)</a:t>
                      </a:r>
                      <a:endParaRPr lang="en-US" sz="1800" b="0" i="0" u="none" strike="noStrike" dirty="0">
                        <a:solidFill>
                          <a:srgbClr val="040C28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 value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5088"/>
                  </a:ext>
                </a:extLst>
              </a:tr>
              <a:tr h="617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20.4(-7757.4,  7798.3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(0.5, 4.8)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0094750"/>
                  </a:ext>
                </a:extLst>
              </a:tr>
              <a:tr h="538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-18.7(</a:t>
                      </a:r>
                      <a:r>
                        <a:rPr lang="en-US" dirty="0"/>
                        <a:t>-7796.5,  7759.1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1.5(-0.14, 3.15)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6824673"/>
                  </a:ext>
                </a:extLst>
              </a:tr>
              <a:tr h="386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-0.29(</a:t>
                      </a:r>
                      <a:r>
                        <a:rPr lang="en-US" dirty="0"/>
                        <a:t>-2.2, 1.6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0.6(-0.9,2.2)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1735462"/>
                  </a:ext>
                </a:extLst>
              </a:tr>
              <a:tr h="386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1.04(</a:t>
                      </a:r>
                      <a:r>
                        <a:rPr lang="en-US" dirty="0"/>
                        <a:t>-0.8, 2.9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1.4(0, 2.8)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8068077"/>
                  </a:ext>
                </a:extLst>
              </a:tr>
              <a:tr h="528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-20.5(</a:t>
                      </a:r>
                      <a:r>
                        <a:rPr lang="en-US" dirty="0"/>
                        <a:t>-24554.4, 24513.4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-15.3(</a:t>
                      </a:r>
                      <a:r>
                        <a:rPr lang="en-US" dirty="0"/>
                        <a:t>-3340.8, 3310.3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1614183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36.6(</a:t>
                      </a:r>
                      <a:r>
                        <a:rPr lang="en-US" dirty="0"/>
                        <a:t>-11907.4, 11980.7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17.4(-</a:t>
                      </a:r>
                      <a:r>
                        <a:rPr lang="en-US" dirty="0"/>
                        <a:t>4502.4, 4537.3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25051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47F365-00DB-AE0C-6AA9-2690A66C4F02}"/>
              </a:ext>
            </a:extLst>
          </p:cNvPr>
          <p:cNvSpPr txBox="1"/>
          <p:nvPr/>
        </p:nvSpPr>
        <p:spPr>
          <a:xfrm>
            <a:off x="1130610" y="5379751"/>
            <a:ext cx="8851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</a:rPr>
              <a:t>Going from other categories to </a:t>
            </a:r>
            <a:r>
              <a:rPr lang="en-US" dirty="0"/>
              <a:t>n</a:t>
            </a:r>
            <a:r>
              <a:rPr lang="en-US" sz="1800" b="0" i="0" dirty="0">
                <a:effectLst/>
              </a:rPr>
              <a:t>ormal in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sensory</a:t>
            </a:r>
            <a:r>
              <a:rPr lang="en-US" sz="1800" b="0" i="0" dirty="0">
                <a:effectLst/>
              </a:rPr>
              <a:t>, the odds of checked in the outcome (versus unchecked) increase by a factor of exp(</a:t>
            </a:r>
            <a:r>
              <a:rPr lang="en-US" dirty="0">
                <a:latin typeface="Calibri" panose="020F0502020204030204" pitchFamily="34" charset="0"/>
              </a:rPr>
              <a:t>1.5</a:t>
            </a:r>
            <a:r>
              <a:rPr lang="en-US" sz="1800" b="0" i="0" dirty="0">
                <a:effectLst/>
              </a:rPr>
              <a:t>)=4.5.</a:t>
            </a:r>
          </a:p>
          <a:p>
            <a:r>
              <a:rPr lang="en-US" sz="1800" b="0" i="0" dirty="0">
                <a:effectLst/>
              </a:rPr>
              <a:t>Going from other categories to </a:t>
            </a:r>
            <a:r>
              <a:rPr lang="en-US" dirty="0"/>
              <a:t>n</a:t>
            </a:r>
            <a:r>
              <a:rPr lang="en-US" sz="1800" b="0" i="0" dirty="0">
                <a:effectLst/>
              </a:rPr>
              <a:t>ormal in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motor</a:t>
            </a:r>
            <a:r>
              <a:rPr lang="en-US" sz="1800" b="0" i="0" dirty="0">
                <a:effectLst/>
              </a:rPr>
              <a:t>, the odds of checked in the outcome (versus unchecked) increase by a factor of exp(</a:t>
            </a:r>
            <a:r>
              <a:rPr lang="en-US" dirty="0">
                <a:latin typeface="Calibri" panose="020F0502020204030204" pitchFamily="34" charset="0"/>
              </a:rPr>
              <a:t>1.4</a:t>
            </a:r>
            <a:r>
              <a:rPr lang="en-US" sz="1800" b="0" i="0" dirty="0">
                <a:effectLst/>
              </a:rPr>
              <a:t>)=4.05.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18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6297-7956-3025-B498-EFC7E8FB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553F5-1D9F-3E11-1744-F9CF3D23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2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99E33F-F338-9D3F-00EB-C392CB30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Bar plots of 6 components of FSS total </a:t>
            </a:r>
            <a:r>
              <a:rPr lang="en-US" altLang="zh-CN" sz="3200" b="0" i="0" dirty="0">
                <a:solidFill>
                  <a:srgbClr val="333333"/>
                </a:solidFill>
                <a:effectLst/>
              </a:rPr>
              <a:t>in year 3</a:t>
            </a:r>
            <a:endParaRPr lang="en-US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DA08D-97FD-3F03-882A-DA04CA11F719}"/>
              </a:ext>
            </a:extLst>
          </p:cNvPr>
          <p:cNvSpPr txBox="1"/>
          <p:nvPr/>
        </p:nvSpPr>
        <p:spPr>
          <a:xfrm>
            <a:off x="2209800" y="5827498"/>
            <a:ext cx="885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Condition: 1: Normal; 2: Mild; 3: Moderate; 4: Severe; 5: Very severe dysfunction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40 patients in the plot. 13 missing in the 6 components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2FBD2909-EDA5-D74D-1315-2E0EF1303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49" y="1004548"/>
            <a:ext cx="4663716" cy="46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3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6297-7956-3025-B498-EFC7E8FB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553F5-1D9F-3E11-1744-F9CF3D23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3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99E33F-F338-9D3F-00EB-C392CB30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Heatmap-like plot of 6 components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sz="32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6" name="Picture 5" descr="A picture containing text, colorfulness, screenshot, pattern&#10;&#10;Description automatically generated">
            <a:extLst>
              <a:ext uri="{FF2B5EF4-FFF2-40B4-BE49-F238E27FC236}">
                <a16:creationId xmlns:a16="http://schemas.microsoft.com/office/drawing/2014/main" id="{38F082C7-757A-44C1-7602-20EE70837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6" y="1026964"/>
            <a:ext cx="5406741" cy="5406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4FBEED-77C4-76F0-4679-6FEA92D205E6}"/>
              </a:ext>
            </a:extLst>
          </p:cNvPr>
          <p:cNvSpPr txBox="1"/>
          <p:nvPr/>
        </p:nvSpPr>
        <p:spPr>
          <a:xfrm>
            <a:off x="7595755" y="1271163"/>
            <a:ext cx="4416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Condition: 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 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1: Normal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 2: Mild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 3: Moderate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 4: Severe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 5: Very severe dysfunction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For communication, mental and sensory, most of the patients have a normal condition. For feeding and resp, more than half of them are moderate. </a:t>
            </a:r>
          </a:p>
        </p:txBody>
      </p:sp>
    </p:spTree>
    <p:extLst>
      <p:ext uri="{BB962C8B-B14F-4D97-AF65-F5344CB8AC3E}">
        <p14:creationId xmlns:p14="http://schemas.microsoft.com/office/powerpoint/2010/main" val="38718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A629-C4C4-54B1-7FEC-91E4B37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3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333333"/>
                </a:solidFill>
              </a:rPr>
              <a:t>1. L</a:t>
            </a:r>
            <a:r>
              <a:rPr lang="en-US" sz="3200" b="0" i="0" dirty="0">
                <a:solidFill>
                  <a:srgbClr val="333333"/>
                </a:solidFill>
                <a:effectLst/>
              </a:rPr>
              <a:t>ogistic regression for all 6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D39B-77E7-1A63-58CF-A7017C94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 is 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Resp Support at three year (choice=Decannulated) and covariates are 6 components of FSS total.</a:t>
            </a:r>
            <a:endParaRPr lang="en-US" dirty="0"/>
          </a:p>
          <a:p>
            <a:r>
              <a:rPr lang="en-US" dirty="0"/>
              <a:t>For each component, classified the condition into two groups: normal(=1) and other(=0).</a:t>
            </a:r>
          </a:p>
          <a:p>
            <a:r>
              <a:rPr lang="en-US" dirty="0"/>
              <a:t>The output shows that none of the variables are significant.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6D44-AB48-F343-B51B-969D63B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D4B5D-2477-B268-FDE2-3642203F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8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A629-C4C4-54B1-7FEC-91E4B37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365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dirty="0">
                <a:solidFill>
                  <a:srgbClr val="333333"/>
                </a:solidFill>
              </a:rPr>
              <a:t>2. L</a:t>
            </a:r>
            <a:r>
              <a:rPr lang="en-US" sz="3200" b="0" i="0" dirty="0">
                <a:solidFill>
                  <a:srgbClr val="333333"/>
                </a:solidFill>
                <a:effectLst/>
              </a:rPr>
              <a:t>ogistic regression for one component</a:t>
            </a:r>
            <a:r>
              <a:rPr lang="en-US" sz="3200" b="0" dirty="0">
                <a:solidFill>
                  <a:srgbClr val="333333"/>
                </a:solidFill>
              </a:rPr>
              <a:t>: </a:t>
            </a:r>
            <a:br>
              <a:rPr lang="en-US" sz="3200" b="0" dirty="0">
                <a:solidFill>
                  <a:srgbClr val="333333"/>
                </a:solidFill>
              </a:rPr>
            </a:br>
            <a:r>
              <a:rPr lang="en-US" sz="3200" b="0" dirty="0">
                <a:solidFill>
                  <a:srgbClr val="333333"/>
                </a:solidFill>
              </a:rPr>
              <a:t>MOTOR; FEEDING</a:t>
            </a:r>
            <a:br>
              <a:rPr lang="en-US" sz="3200" b="0" i="0" dirty="0">
                <a:solidFill>
                  <a:srgbClr val="333333"/>
                </a:solidFill>
                <a:effectLst/>
              </a:rPr>
            </a:br>
            <a:endParaRPr lang="en-US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D39B-77E7-1A63-58CF-A7017C94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3883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outcome is 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Resp Support at three year (choice=Decannulated) and the covariate is one of the 6 components of FSS total.</a:t>
            </a:r>
            <a:endParaRPr lang="en-US" dirty="0"/>
          </a:p>
          <a:p>
            <a:r>
              <a:rPr lang="en-US" dirty="0"/>
              <a:t>MOTOR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Going to Normal from other categories in MOTOR, the odds of checked in the outcome (versus unchecked) increase by a factor of exp(1.473)=4.36.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Going to Normal from other categories in FEEDING, the odds of checked in the outcome (versus unchecked) increase by a factor of exp(2.015)=7.50.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6D44-AB48-F343-B51B-969D63B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D4B5D-2477-B268-FDE2-3642203F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50C733C-79AF-A7A6-DFE0-7C46AC5E5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86606"/>
              </p:ext>
            </p:extLst>
          </p:nvPr>
        </p:nvGraphicFramePr>
        <p:xfrm>
          <a:off x="1470313" y="2511360"/>
          <a:ext cx="727133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709">
                  <a:extLst>
                    <a:ext uri="{9D8B030D-6E8A-4147-A177-3AD203B41FA5}">
                      <a16:colId xmlns:a16="http://schemas.microsoft.com/office/drawing/2014/main" val="2398639909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360904742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2331332885"/>
                    </a:ext>
                  </a:extLst>
                </a:gridCol>
                <a:gridCol w="1369293">
                  <a:extLst>
                    <a:ext uri="{9D8B030D-6E8A-4147-A177-3AD203B41FA5}">
                      <a16:colId xmlns:a16="http://schemas.microsoft.com/office/drawing/2014/main" val="272616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72490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r>
                        <a:rPr lang="pt-BR" dirty="0"/>
                        <a:t>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(-0.051,  2.998)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51679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B1E58F-75EB-8B66-3525-3CDE62578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2962"/>
              </p:ext>
            </p:extLst>
          </p:nvPr>
        </p:nvGraphicFramePr>
        <p:xfrm>
          <a:off x="1470313" y="3828798"/>
          <a:ext cx="727133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709">
                  <a:extLst>
                    <a:ext uri="{9D8B030D-6E8A-4147-A177-3AD203B41FA5}">
                      <a16:colId xmlns:a16="http://schemas.microsoft.com/office/drawing/2014/main" val="2398639909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360904742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2331332885"/>
                    </a:ext>
                  </a:extLst>
                </a:gridCol>
                <a:gridCol w="1369293">
                  <a:extLst>
                    <a:ext uri="{9D8B030D-6E8A-4147-A177-3AD203B41FA5}">
                      <a16:colId xmlns:a16="http://schemas.microsoft.com/office/drawing/2014/main" val="272616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7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(0.4267, 3.603)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5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5B38-5AD5-56E1-D075-AAD36804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0043"/>
            <a:ext cx="10515600" cy="1325563"/>
          </a:xfrm>
        </p:spPr>
        <p:txBody>
          <a:bodyPr/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Helvetica Neue"/>
              </a:rPr>
              <a:t>3. Stepwise of logistic regression in terms of AIC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C91D-2EA1-B695-4D04-E5895ED6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033"/>
            <a:ext cx="10515600" cy="484533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step1: mental + sensory + communication + motor + feeding + resp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AIC=14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step2: sensory + communication + motor + feeding + resp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AIC=12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step3: communication + motor + feeding + resp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AIC=10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step4: motor + feeding + resp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AIC=8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step5: feeding + resp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AIC=6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step6: resp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8710-645B-EEDF-5879-2C62CABC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5E7F8-CEA0-467B-41E9-A9FF94C2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EF27-2757-9E6E-7511-8E9A4319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91833"/>
            <a:ext cx="10515600" cy="1325563"/>
          </a:xfrm>
        </p:spPr>
        <p:txBody>
          <a:bodyPr/>
          <a:lstStyle/>
          <a:p>
            <a:r>
              <a:rPr lang="en-US" b="0" dirty="0"/>
              <a:t>4. Comparison between component resp </a:t>
            </a:r>
            <a:br>
              <a:rPr lang="en-US" b="0" dirty="0"/>
            </a:br>
            <a:r>
              <a:rPr lang="en-US" b="0" dirty="0"/>
              <a:t>and the outcome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A54E-DC2C-3AC6-B2F0-424EB17D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86FBE-8098-4A33-B0E6-142C44F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8C710B-F249-093E-4243-CADBD4B2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706"/>
            <a:ext cx="10515600" cy="1325565"/>
          </a:xfrm>
        </p:spPr>
        <p:txBody>
          <a:bodyPr>
            <a:normAutofit lnSpcReduction="10000"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First row: RESPIRATORY STATUS; second </a:t>
            </a:r>
            <a:r>
              <a:rPr lang="en-US" dirty="0">
                <a:solidFill>
                  <a:srgbClr val="000000"/>
                </a:solidFill>
              </a:rPr>
              <a:t>row: </a:t>
            </a:r>
            <a:r>
              <a:rPr lang="en-US" dirty="0" err="1"/>
              <a:t>respsupports_Decan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f RESPIRATORY STATUS is normal, </a:t>
            </a:r>
            <a:r>
              <a:rPr lang="en-US" dirty="0" err="1"/>
              <a:t>respsupports_Decan</a:t>
            </a:r>
            <a:r>
              <a:rPr lang="en-US" dirty="0"/>
              <a:t> is checked</a:t>
            </a:r>
            <a:r>
              <a:rPr lang="en-US"/>
              <a:t>; Otherwise</a:t>
            </a:r>
            <a:r>
              <a:rPr lang="en-US" dirty="0"/>
              <a:t>, it’s unchecked.</a:t>
            </a:r>
          </a:p>
          <a:p>
            <a:endParaRPr lang="en-US" dirty="0"/>
          </a:p>
          <a:p>
            <a:endParaRPr lang="en-US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51F8576-79F7-6F75-6C3F-96F92AE2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0588"/>
              </p:ext>
            </p:extLst>
          </p:nvPr>
        </p:nvGraphicFramePr>
        <p:xfrm>
          <a:off x="729100" y="2103436"/>
          <a:ext cx="10733800" cy="1325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345">
                  <a:extLst>
                    <a:ext uri="{9D8B030D-6E8A-4147-A177-3AD203B41FA5}">
                      <a16:colId xmlns:a16="http://schemas.microsoft.com/office/drawing/2014/main" val="3656029743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1014327817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644382746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582876322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79959219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485563047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4052383099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1748019615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2021048035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614014988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028784157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1171691041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933618486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1227783600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521654582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685565243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928093629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24057827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1172554017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1291148458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238392259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984607453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614028136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4002929838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2614787444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638196548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13373973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725110786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2865540810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282006311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962322512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93140291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358174430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450784028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404988800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166069285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814860652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3921622681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4120808808"/>
                    </a:ext>
                  </a:extLst>
                </a:gridCol>
                <a:gridCol w="268345">
                  <a:extLst>
                    <a:ext uri="{9D8B030D-6E8A-4147-A177-3AD203B41FA5}">
                      <a16:colId xmlns:a16="http://schemas.microsoft.com/office/drawing/2014/main" val="1099531996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4609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2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69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D8C0-EF6F-CD73-F2D0-86D79925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5. Stepwise of logistic regression 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Helvetica Neue"/>
              </a:rPr>
              <a:t>without resp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 in terms of AIC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A635-454A-ADDE-FBA2-297C89FE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step1: mental + sensory + communication + motor + feeding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AIC=42.28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step2: sensory + communication + motor + feeding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AIC=40.28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step3: sensory + motor + feeding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AIC=38.37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step4: sensory + feeding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AIC=36.76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ensory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is insignificant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DC07-B578-3ED5-91E3-5B5583E3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EF586-BC28-4FD0-1D62-799E118C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5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A629-C4C4-54B1-7FEC-91E4B37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365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dirty="0">
                <a:solidFill>
                  <a:srgbClr val="333333"/>
                </a:solidFill>
              </a:rPr>
              <a:t>L</a:t>
            </a:r>
            <a:r>
              <a:rPr lang="en-US" sz="3200" b="0" i="0" dirty="0">
                <a:solidFill>
                  <a:srgbClr val="333333"/>
                </a:solidFill>
                <a:effectLst/>
              </a:rPr>
              <a:t>ogistic regression for sensory + feeding </a:t>
            </a:r>
            <a:br>
              <a:rPr lang="en-US" sz="3200" b="0" i="0" dirty="0">
                <a:solidFill>
                  <a:srgbClr val="333333"/>
                </a:solidFill>
                <a:effectLst/>
              </a:rPr>
            </a:br>
            <a:endParaRPr lang="en-US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D39B-77E7-1A63-58CF-A7017C94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388314"/>
          </a:xfrm>
        </p:spPr>
        <p:txBody>
          <a:bodyPr>
            <a:normAutofit/>
          </a:bodyPr>
          <a:lstStyle/>
          <a:p>
            <a:r>
              <a:rPr lang="en-US" dirty="0"/>
              <a:t>The outcome is 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Resp Support at three year (choice=Decannulated) and the covariate are sensory and feeding.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Going to Normal from other categories in </a:t>
            </a:r>
            <a:r>
              <a:rPr lang="pt-BR" sz="2400" dirty="0"/>
              <a:t>sensory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, the odds of checked in the outcome (versus unchecked) increase by a factor of exp(20.07)=520343641.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Going to Normal from other categories in FEEDING, the odds of checked in the outcome (versus unchecked) increase by a factor of exp(3.178)=24.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6D44-AB48-F343-B51B-969D63B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09DF-4E4C-4C25-B8FE-532F9D1EBBB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D4B5D-2477-B268-FDE2-3642203F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773-E782-42B5-8B56-C1E9E2561CB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50C733C-79AF-A7A6-DFE0-7C46AC5E5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9498"/>
              </p:ext>
            </p:extLst>
          </p:nvPr>
        </p:nvGraphicFramePr>
        <p:xfrm>
          <a:off x="1480704" y="2400394"/>
          <a:ext cx="5172366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709">
                  <a:extLst>
                    <a:ext uri="{9D8B030D-6E8A-4147-A177-3AD203B41FA5}">
                      <a16:colId xmlns:a16="http://schemas.microsoft.com/office/drawing/2014/main" val="2398639909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360904742"/>
                    </a:ext>
                  </a:extLst>
                </a:gridCol>
                <a:gridCol w="1369293">
                  <a:extLst>
                    <a:ext uri="{9D8B030D-6E8A-4147-A177-3AD203B41FA5}">
                      <a16:colId xmlns:a16="http://schemas.microsoft.com/office/drawing/2014/main" val="272616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72490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r>
                        <a:rPr lang="pt-BR" dirty="0"/>
                        <a:t>sensory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51679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r>
                        <a:rPr lang="en-US" dirty="0"/>
                        <a:t>feeding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9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36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91a070c0-908f-4e9a-aef9-7db2a9eaaaeb" xsi:nil="true"/>
    <lcf76f155ced4ddcb4097134ff3c332f xmlns="f0bd3182-ddd1-4bc5-abb4-719842826c9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B785637087C418776955689928839" ma:contentTypeVersion="18" ma:contentTypeDescription="Create a new document." ma:contentTypeScope="" ma:versionID="23d78a54409a1420739b965469bcf0f0">
  <xsd:schema xmlns:xsd="http://www.w3.org/2001/XMLSchema" xmlns:xs="http://www.w3.org/2001/XMLSchema" xmlns:p="http://schemas.microsoft.com/office/2006/metadata/properties" xmlns:ns1="http://schemas.microsoft.com/sharepoint/v3" xmlns:ns2="f0bd3182-ddd1-4bc5-abb4-719842826c95" xmlns:ns3="91a070c0-908f-4e9a-aef9-7db2a9eaaaeb" targetNamespace="http://schemas.microsoft.com/office/2006/metadata/properties" ma:root="true" ma:fieldsID="21415255664a6939dfc11083a5a903bd" ns1:_="" ns2:_="" ns3:_="">
    <xsd:import namespace="http://schemas.microsoft.com/sharepoint/v3"/>
    <xsd:import namespace="f0bd3182-ddd1-4bc5-abb4-719842826c95"/>
    <xsd:import namespace="91a070c0-908f-4e9a-aef9-7db2a9ea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d3182-ddd1-4bc5-abb4-719842826c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9d37ae30-1c3a-40e1-94c5-05ea5a1665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070c0-908f-4e9a-aef9-7db2a9eaaae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5a91659a-81ed-4e03-8ac9-9fc7164126cc}" ma:internalName="TaxCatchAll" ma:showField="CatchAllData" ma:web="91a070c0-908f-4e9a-aef9-7db2a9eaaa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B23EFF-25E1-4D62-8898-D800BAD94B9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1a070c0-908f-4e9a-aef9-7db2a9eaaaeb"/>
    <ds:schemaRef ds:uri="f0bd3182-ddd1-4bc5-abb4-719842826c95"/>
  </ds:schemaRefs>
</ds:datastoreItem>
</file>

<file path=customXml/itemProps2.xml><?xml version="1.0" encoding="utf-8"?>
<ds:datastoreItem xmlns:ds="http://schemas.openxmlformats.org/officeDocument/2006/customXml" ds:itemID="{B56CFE55-EAC2-4C2F-8659-D84649E7E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F8812-41DD-4E8E-B5C5-E2AD5761D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0bd3182-ddd1-4bc5-abb4-719842826c95"/>
    <ds:schemaRef ds:uri="91a070c0-908f-4e9a-aef9-7db2a9ea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1357</Words>
  <Application>Microsoft Office PowerPoint</Application>
  <PresentationFormat>Widescreen</PresentationFormat>
  <Paragraphs>394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 Neue</vt:lpstr>
      <vt:lpstr>Arial</vt:lpstr>
      <vt:lpstr>Calibri</vt:lpstr>
      <vt:lpstr>Open Sans</vt:lpstr>
      <vt:lpstr>Office Theme</vt:lpstr>
      <vt:lpstr>Resp Support in year 3 (choice=Decannulated) of Tracheostomy Resource Utilization Study </vt:lpstr>
      <vt:lpstr>Bar plots of 6 components of FSS total in year 3</vt:lpstr>
      <vt:lpstr>Heatmap-like plot of 6 components </vt:lpstr>
      <vt:lpstr>1. Logistic regression for all 6 components</vt:lpstr>
      <vt:lpstr>2. Logistic regression for one component:  MOTOR; FEEDING </vt:lpstr>
      <vt:lpstr>3. Stepwise of logistic regression in terms of AIC </vt:lpstr>
      <vt:lpstr>4. Comparison between component resp  and the outcome</vt:lpstr>
      <vt:lpstr>5. Stepwise of logistic regression without resp in terms of AIC</vt:lpstr>
      <vt:lpstr>Logistic regression for sensory + feeding  </vt:lpstr>
      <vt:lpstr>Conclusion</vt:lpstr>
      <vt:lpstr>Logistic regression for all 6 components</vt:lpstr>
      <vt:lpstr>Logistic regression for one component:  MOTOR; FEEDING </vt:lpstr>
      <vt:lpstr>FSS at 3-year to predict decannulation at 3-year</vt:lpstr>
      <vt:lpstr>FSS at 1-year to predict decannulation at 3-year</vt:lpstr>
      <vt:lpstr>FSS on discharge to predict decannulation at 3-year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Gopalakrishnan, Mathangi</dc:creator>
  <cp:lastModifiedBy>jili1028@gwu.edu</cp:lastModifiedBy>
  <cp:revision>233</cp:revision>
  <dcterms:created xsi:type="dcterms:W3CDTF">2020-01-09T23:33:59Z</dcterms:created>
  <dcterms:modified xsi:type="dcterms:W3CDTF">2023-09-19T17:58:29Z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0x0101005B5B785637087C418776955689928839</vt:lpwstr>
  </property>
  <property fmtid="{D5CDD505-2E9C-101B-9397-08002B2CF9AE}" pid="3" name="MediaServiceImageTags">
    <vt:lpwstr/>
  </property>
</Properties>
</file>