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62" r:id="rId5"/>
    <p:sldId id="263" r:id="rId6"/>
    <p:sldId id="264" r:id="rId7"/>
    <p:sldId id="270" r:id="rId8"/>
    <p:sldId id="274" r:id="rId9"/>
    <p:sldId id="278" r:id="rId10"/>
    <p:sldId id="271" r:id="rId11"/>
    <p:sldId id="266" r:id="rId12"/>
    <p:sldId id="273" r:id="rId13"/>
    <p:sldId id="272" r:id="rId14"/>
    <p:sldId id="275"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009999"/>
    <a:srgbClr val="F3C6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98224-34EA-488C-9A7F-80305A7740FA}" v="19" dt="2023-03-13T17:50:46.944"/>
    <p1510:client id="{864EE8C1-99BB-42C1-953F-6415F35C10C2}" v="18" dt="2023-03-14T14:38:51.6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88422" autoAdjust="0"/>
  </p:normalViewPr>
  <p:slideViewPr>
    <p:cSldViewPr snapToGrid="0">
      <p:cViewPr varScale="1">
        <p:scale>
          <a:sx n="86" d="100"/>
          <a:sy n="86" d="100"/>
        </p:scale>
        <p:origin x="756" y="5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2559" y="6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akrishnan, Mathangi" userId="1eb116dc-0eff-4ec9-951f-7e31315ff141" providerId="ADAL" clId="{864EE8C1-99BB-42C1-953F-6415F35C10C2}"/>
    <pc:docChg chg="custSel addSld delSld modSld modMainMaster">
      <pc:chgData name="Gopalakrishnan, Mathangi" userId="1eb116dc-0eff-4ec9-951f-7e31315ff141" providerId="ADAL" clId="{864EE8C1-99BB-42C1-953F-6415F35C10C2}" dt="2023-03-14T15:02:14.030" v="1195" actId="20577"/>
      <pc:docMkLst>
        <pc:docMk/>
      </pc:docMkLst>
      <pc:sldChg chg="del">
        <pc:chgData name="Gopalakrishnan, Mathangi" userId="1eb116dc-0eff-4ec9-951f-7e31315ff141" providerId="ADAL" clId="{864EE8C1-99BB-42C1-953F-6415F35C10C2}" dt="2023-03-14T14:39:01.343" v="36" actId="47"/>
        <pc:sldMkLst>
          <pc:docMk/>
          <pc:sldMk cId="211187582" sldId="259"/>
        </pc:sldMkLst>
      </pc:sldChg>
      <pc:sldChg chg="del">
        <pc:chgData name="Gopalakrishnan, Mathangi" userId="1eb116dc-0eff-4ec9-951f-7e31315ff141" providerId="ADAL" clId="{864EE8C1-99BB-42C1-953F-6415F35C10C2}" dt="2023-03-14T14:39:01.343" v="36" actId="47"/>
        <pc:sldMkLst>
          <pc:docMk/>
          <pc:sldMk cId="1184325294" sldId="260"/>
        </pc:sldMkLst>
      </pc:sldChg>
      <pc:sldChg chg="modSp del mod">
        <pc:chgData name="Gopalakrishnan, Mathangi" userId="1eb116dc-0eff-4ec9-951f-7e31315ff141" providerId="ADAL" clId="{864EE8C1-99BB-42C1-953F-6415F35C10C2}" dt="2023-03-14T14:39:01.343" v="36" actId="47"/>
        <pc:sldMkLst>
          <pc:docMk/>
          <pc:sldMk cId="2490185869" sldId="261"/>
        </pc:sldMkLst>
        <pc:spChg chg="mod">
          <ac:chgData name="Gopalakrishnan, Mathangi" userId="1eb116dc-0eff-4ec9-951f-7e31315ff141" providerId="ADAL" clId="{864EE8C1-99BB-42C1-953F-6415F35C10C2}" dt="2023-03-14T14:37:37.025" v="29" actId="20577"/>
          <ac:spMkLst>
            <pc:docMk/>
            <pc:sldMk cId="2490185869" sldId="261"/>
            <ac:spMk id="2" creationId="{C745BDA5-AAB1-50E5-8262-B60E107C47AA}"/>
          </ac:spMkLst>
        </pc:spChg>
      </pc:sldChg>
      <pc:sldChg chg="modSp new mod">
        <pc:chgData name="Gopalakrishnan, Mathangi" userId="1eb116dc-0eff-4ec9-951f-7e31315ff141" providerId="ADAL" clId="{864EE8C1-99BB-42C1-953F-6415F35C10C2}" dt="2023-03-14T14:56:46.682" v="518" actId="27636"/>
        <pc:sldMkLst>
          <pc:docMk/>
          <pc:sldMk cId="1417055924" sldId="263"/>
        </pc:sldMkLst>
        <pc:spChg chg="mod">
          <ac:chgData name="Gopalakrishnan, Mathangi" userId="1eb116dc-0eff-4ec9-951f-7e31315ff141" providerId="ADAL" clId="{864EE8C1-99BB-42C1-953F-6415F35C10C2}" dt="2023-03-14T14:51:18.819" v="275" actId="20577"/>
          <ac:spMkLst>
            <pc:docMk/>
            <pc:sldMk cId="1417055924" sldId="263"/>
            <ac:spMk id="2" creationId="{5EA5E02C-9648-ABE4-56F2-48996F808F70}"/>
          </ac:spMkLst>
        </pc:spChg>
        <pc:spChg chg="mod">
          <ac:chgData name="Gopalakrishnan, Mathangi" userId="1eb116dc-0eff-4ec9-951f-7e31315ff141" providerId="ADAL" clId="{864EE8C1-99BB-42C1-953F-6415F35C10C2}" dt="2023-03-14T14:56:46.682" v="518" actId="27636"/>
          <ac:spMkLst>
            <pc:docMk/>
            <pc:sldMk cId="1417055924" sldId="263"/>
            <ac:spMk id="3" creationId="{4F5711BD-2C1A-98ED-B82E-847F815296B2}"/>
          </ac:spMkLst>
        </pc:spChg>
      </pc:sldChg>
      <pc:sldChg chg="modSp new mod">
        <pc:chgData name="Gopalakrishnan, Mathangi" userId="1eb116dc-0eff-4ec9-951f-7e31315ff141" providerId="ADAL" clId="{864EE8C1-99BB-42C1-953F-6415F35C10C2}" dt="2023-03-14T15:00:20.877" v="939" actId="20577"/>
        <pc:sldMkLst>
          <pc:docMk/>
          <pc:sldMk cId="336863856" sldId="264"/>
        </pc:sldMkLst>
        <pc:spChg chg="mod">
          <ac:chgData name="Gopalakrishnan, Mathangi" userId="1eb116dc-0eff-4ec9-951f-7e31315ff141" providerId="ADAL" clId="{864EE8C1-99BB-42C1-953F-6415F35C10C2}" dt="2023-03-14T14:58:15.911" v="695" actId="20577"/>
          <ac:spMkLst>
            <pc:docMk/>
            <pc:sldMk cId="336863856" sldId="264"/>
            <ac:spMk id="2" creationId="{4ED0BC02-C4CA-6D60-2B13-79330ACDFC72}"/>
          </ac:spMkLst>
        </pc:spChg>
        <pc:spChg chg="mod">
          <ac:chgData name="Gopalakrishnan, Mathangi" userId="1eb116dc-0eff-4ec9-951f-7e31315ff141" providerId="ADAL" clId="{864EE8C1-99BB-42C1-953F-6415F35C10C2}" dt="2023-03-14T15:00:20.877" v="939" actId="20577"/>
          <ac:spMkLst>
            <pc:docMk/>
            <pc:sldMk cId="336863856" sldId="264"/>
            <ac:spMk id="3" creationId="{6BB5A4D0-9C2A-6B74-CD23-07D558B53439}"/>
          </ac:spMkLst>
        </pc:spChg>
      </pc:sldChg>
      <pc:sldChg chg="modSp new mod">
        <pc:chgData name="Gopalakrishnan, Mathangi" userId="1eb116dc-0eff-4ec9-951f-7e31315ff141" providerId="ADAL" clId="{864EE8C1-99BB-42C1-953F-6415F35C10C2}" dt="2023-03-14T14:59:23.469" v="825" actId="20577"/>
        <pc:sldMkLst>
          <pc:docMk/>
          <pc:sldMk cId="1849920008" sldId="265"/>
        </pc:sldMkLst>
        <pc:spChg chg="mod">
          <ac:chgData name="Gopalakrishnan, Mathangi" userId="1eb116dc-0eff-4ec9-951f-7e31315ff141" providerId="ADAL" clId="{864EE8C1-99BB-42C1-953F-6415F35C10C2}" dt="2023-03-14T14:59:20.485" v="821" actId="20577"/>
          <ac:spMkLst>
            <pc:docMk/>
            <pc:sldMk cId="1849920008" sldId="265"/>
            <ac:spMk id="2" creationId="{FA075656-0545-8337-C345-B21A9F02EA3D}"/>
          </ac:spMkLst>
        </pc:spChg>
        <pc:spChg chg="mod">
          <ac:chgData name="Gopalakrishnan, Mathangi" userId="1eb116dc-0eff-4ec9-951f-7e31315ff141" providerId="ADAL" clId="{864EE8C1-99BB-42C1-953F-6415F35C10C2}" dt="2023-03-14T14:59:23.469" v="825" actId="20577"/>
          <ac:spMkLst>
            <pc:docMk/>
            <pc:sldMk cId="1849920008" sldId="265"/>
            <ac:spMk id="3" creationId="{516E98F6-CE65-5999-B5E8-44D0209AF045}"/>
          </ac:spMkLst>
        </pc:spChg>
      </pc:sldChg>
      <pc:sldChg chg="modSp new mod">
        <pc:chgData name="Gopalakrishnan, Mathangi" userId="1eb116dc-0eff-4ec9-951f-7e31315ff141" providerId="ADAL" clId="{864EE8C1-99BB-42C1-953F-6415F35C10C2}" dt="2023-03-14T15:00:40.023" v="989" actId="20577"/>
        <pc:sldMkLst>
          <pc:docMk/>
          <pc:sldMk cId="1429191906" sldId="266"/>
        </pc:sldMkLst>
        <pc:spChg chg="mod">
          <ac:chgData name="Gopalakrishnan, Mathangi" userId="1eb116dc-0eff-4ec9-951f-7e31315ff141" providerId="ADAL" clId="{864EE8C1-99BB-42C1-953F-6415F35C10C2}" dt="2023-03-14T15:00:26.867" v="952" actId="20577"/>
          <ac:spMkLst>
            <pc:docMk/>
            <pc:sldMk cId="1429191906" sldId="266"/>
            <ac:spMk id="2" creationId="{9BD45367-F6E3-CEB3-5E01-3B766340BB57}"/>
          </ac:spMkLst>
        </pc:spChg>
        <pc:spChg chg="mod">
          <ac:chgData name="Gopalakrishnan, Mathangi" userId="1eb116dc-0eff-4ec9-951f-7e31315ff141" providerId="ADAL" clId="{864EE8C1-99BB-42C1-953F-6415F35C10C2}" dt="2023-03-14T15:00:40.023" v="989" actId="20577"/>
          <ac:spMkLst>
            <pc:docMk/>
            <pc:sldMk cId="1429191906" sldId="266"/>
            <ac:spMk id="3" creationId="{ECE24B74-2E51-74FF-B4EE-5EE0E99FD30B}"/>
          </ac:spMkLst>
        </pc:spChg>
      </pc:sldChg>
      <pc:sldChg chg="modSp new mod">
        <pc:chgData name="Gopalakrishnan, Mathangi" userId="1eb116dc-0eff-4ec9-951f-7e31315ff141" providerId="ADAL" clId="{864EE8C1-99BB-42C1-953F-6415F35C10C2}" dt="2023-03-14T15:00:45.570" v="1002" actId="20577"/>
        <pc:sldMkLst>
          <pc:docMk/>
          <pc:sldMk cId="2660188185" sldId="267"/>
        </pc:sldMkLst>
        <pc:spChg chg="mod">
          <ac:chgData name="Gopalakrishnan, Mathangi" userId="1eb116dc-0eff-4ec9-951f-7e31315ff141" providerId="ADAL" clId="{864EE8C1-99BB-42C1-953F-6415F35C10C2}" dt="2023-03-14T15:00:45.570" v="1002" actId="20577"/>
          <ac:spMkLst>
            <pc:docMk/>
            <pc:sldMk cId="2660188185" sldId="267"/>
            <ac:spMk id="2" creationId="{7C613953-A306-75E3-15CA-8D0F96E74C8B}"/>
          </ac:spMkLst>
        </pc:spChg>
      </pc:sldChg>
      <pc:sldChg chg="modSp new mod">
        <pc:chgData name="Gopalakrishnan, Mathangi" userId="1eb116dc-0eff-4ec9-951f-7e31315ff141" providerId="ADAL" clId="{864EE8C1-99BB-42C1-953F-6415F35C10C2}" dt="2023-03-14T15:01:11.089" v="1088" actId="20577"/>
        <pc:sldMkLst>
          <pc:docMk/>
          <pc:sldMk cId="2321367047" sldId="268"/>
        </pc:sldMkLst>
        <pc:spChg chg="mod">
          <ac:chgData name="Gopalakrishnan, Mathangi" userId="1eb116dc-0eff-4ec9-951f-7e31315ff141" providerId="ADAL" clId="{864EE8C1-99BB-42C1-953F-6415F35C10C2}" dt="2023-03-14T15:00:58.218" v="1041" actId="20577"/>
          <ac:spMkLst>
            <pc:docMk/>
            <pc:sldMk cId="2321367047" sldId="268"/>
            <ac:spMk id="2" creationId="{C8D27A0F-A781-6B05-9238-BCE352B59A77}"/>
          </ac:spMkLst>
        </pc:spChg>
        <pc:spChg chg="mod">
          <ac:chgData name="Gopalakrishnan, Mathangi" userId="1eb116dc-0eff-4ec9-951f-7e31315ff141" providerId="ADAL" clId="{864EE8C1-99BB-42C1-953F-6415F35C10C2}" dt="2023-03-14T15:01:11.089" v="1088" actId="20577"/>
          <ac:spMkLst>
            <pc:docMk/>
            <pc:sldMk cId="2321367047" sldId="268"/>
            <ac:spMk id="3" creationId="{8BBD12F2-2671-7043-C565-1631DA78EA3A}"/>
          </ac:spMkLst>
        </pc:spChg>
      </pc:sldChg>
      <pc:sldChg chg="modSp new mod">
        <pc:chgData name="Gopalakrishnan, Mathangi" userId="1eb116dc-0eff-4ec9-951f-7e31315ff141" providerId="ADAL" clId="{864EE8C1-99BB-42C1-953F-6415F35C10C2}" dt="2023-03-14T15:02:14.030" v="1195" actId="20577"/>
        <pc:sldMkLst>
          <pc:docMk/>
          <pc:sldMk cId="1052181289" sldId="269"/>
        </pc:sldMkLst>
        <pc:spChg chg="mod">
          <ac:chgData name="Gopalakrishnan, Mathangi" userId="1eb116dc-0eff-4ec9-951f-7e31315ff141" providerId="ADAL" clId="{864EE8C1-99BB-42C1-953F-6415F35C10C2}" dt="2023-03-14T15:02:14.030" v="1195" actId="20577"/>
          <ac:spMkLst>
            <pc:docMk/>
            <pc:sldMk cId="1052181289" sldId="269"/>
            <ac:spMk id="2" creationId="{A4C523AF-5AD2-2C5A-4818-176B56AB757C}"/>
          </ac:spMkLst>
        </pc:spChg>
      </pc:sldChg>
      <pc:sldMasterChg chg="modSp setBg modSldLayout">
        <pc:chgData name="Gopalakrishnan, Mathangi" userId="1eb116dc-0eff-4ec9-951f-7e31315ff141" providerId="ADAL" clId="{864EE8C1-99BB-42C1-953F-6415F35C10C2}" dt="2023-03-14T14:38:51.607" v="35"/>
        <pc:sldMasterMkLst>
          <pc:docMk/>
          <pc:sldMasterMk cId="398374651" sldId="2147483648"/>
        </pc:sldMasterMkLst>
        <pc:spChg chg="mod">
          <ac:chgData name="Gopalakrishnan, Mathangi" userId="1eb116dc-0eff-4ec9-951f-7e31315ff141" providerId="ADAL" clId="{864EE8C1-99BB-42C1-953F-6415F35C10C2}" dt="2023-03-14T14:38:06.112" v="30"/>
          <ac:spMkLst>
            <pc:docMk/>
            <pc:sldMasterMk cId="398374651" sldId="2147483648"/>
            <ac:spMk id="2" creationId="{00000000-0000-0000-0000-000000000000}"/>
          </ac:spMkLst>
        </pc:spChg>
        <pc:sldLayoutChg chg="setBg">
          <pc:chgData name="Gopalakrishnan, Mathangi" userId="1eb116dc-0eff-4ec9-951f-7e31315ff141" providerId="ADAL" clId="{864EE8C1-99BB-42C1-953F-6415F35C10C2}" dt="2023-03-14T14:35:07.469" v="11"/>
          <pc:sldLayoutMkLst>
            <pc:docMk/>
            <pc:sldMasterMk cId="398374651" sldId="2147483648"/>
            <pc:sldLayoutMk cId="3623189248" sldId="2147483649"/>
          </pc:sldLayoutMkLst>
        </pc:sldLayoutChg>
        <pc:sldLayoutChg chg="modSp setBg">
          <pc:chgData name="Gopalakrishnan, Mathangi" userId="1eb116dc-0eff-4ec9-951f-7e31315ff141" providerId="ADAL" clId="{864EE8C1-99BB-42C1-953F-6415F35C10C2}" dt="2023-03-14T14:38:11.751" v="31"/>
          <pc:sldLayoutMkLst>
            <pc:docMk/>
            <pc:sldMasterMk cId="398374651" sldId="2147483648"/>
            <pc:sldLayoutMk cId="4269889405" sldId="2147483650"/>
          </pc:sldLayoutMkLst>
          <pc:spChg chg="mod">
            <ac:chgData name="Gopalakrishnan, Mathangi" userId="1eb116dc-0eff-4ec9-951f-7e31315ff141" providerId="ADAL" clId="{864EE8C1-99BB-42C1-953F-6415F35C10C2}" dt="2023-03-14T14:38:11.751" v="31"/>
            <ac:spMkLst>
              <pc:docMk/>
              <pc:sldMasterMk cId="398374651" sldId="2147483648"/>
              <pc:sldLayoutMk cId="4269889405" sldId="2147483650"/>
              <ac:spMk id="2" creationId="{00000000-0000-0000-0000-000000000000}"/>
            </ac:spMkLst>
          </pc:spChg>
        </pc:sldLayoutChg>
        <pc:sldLayoutChg chg="setBg">
          <pc:chgData name="Gopalakrishnan, Mathangi" userId="1eb116dc-0eff-4ec9-951f-7e31315ff141" providerId="ADAL" clId="{864EE8C1-99BB-42C1-953F-6415F35C10C2}" dt="2023-03-14T14:35:07.469" v="11"/>
          <pc:sldLayoutMkLst>
            <pc:docMk/>
            <pc:sldMasterMk cId="398374651" sldId="2147483648"/>
            <pc:sldLayoutMk cId="2380132533" sldId="2147483651"/>
          </pc:sldLayoutMkLst>
        </pc:sldLayoutChg>
        <pc:sldLayoutChg chg="modSp setBg">
          <pc:chgData name="Gopalakrishnan, Mathangi" userId="1eb116dc-0eff-4ec9-951f-7e31315ff141" providerId="ADAL" clId="{864EE8C1-99BB-42C1-953F-6415F35C10C2}" dt="2023-03-14T14:38:45.062" v="34"/>
          <pc:sldLayoutMkLst>
            <pc:docMk/>
            <pc:sldMasterMk cId="398374651" sldId="2147483648"/>
            <pc:sldLayoutMk cId="722023960" sldId="2147483652"/>
          </pc:sldLayoutMkLst>
          <pc:spChg chg="mod">
            <ac:chgData name="Gopalakrishnan, Mathangi" userId="1eb116dc-0eff-4ec9-951f-7e31315ff141" providerId="ADAL" clId="{864EE8C1-99BB-42C1-953F-6415F35C10C2}" dt="2023-03-14T14:38:45.062" v="34"/>
            <ac:spMkLst>
              <pc:docMk/>
              <pc:sldMasterMk cId="398374651" sldId="2147483648"/>
              <pc:sldLayoutMk cId="722023960" sldId="2147483652"/>
              <ac:spMk id="2" creationId="{00000000-0000-0000-0000-000000000000}"/>
            </ac:spMkLst>
          </pc:spChg>
        </pc:sldLayoutChg>
        <pc:sldLayoutChg chg="modSp setBg">
          <pc:chgData name="Gopalakrishnan, Mathangi" userId="1eb116dc-0eff-4ec9-951f-7e31315ff141" providerId="ADAL" clId="{864EE8C1-99BB-42C1-953F-6415F35C10C2}" dt="2023-03-14T14:38:21.806" v="33"/>
          <pc:sldLayoutMkLst>
            <pc:docMk/>
            <pc:sldMasterMk cId="398374651" sldId="2147483648"/>
            <pc:sldLayoutMk cId="3515858131" sldId="2147483653"/>
          </pc:sldLayoutMkLst>
          <pc:spChg chg="mod">
            <ac:chgData name="Gopalakrishnan, Mathangi" userId="1eb116dc-0eff-4ec9-951f-7e31315ff141" providerId="ADAL" clId="{864EE8C1-99BB-42C1-953F-6415F35C10C2}" dt="2023-03-14T14:38:21.806" v="33"/>
            <ac:spMkLst>
              <pc:docMk/>
              <pc:sldMasterMk cId="398374651" sldId="2147483648"/>
              <pc:sldLayoutMk cId="3515858131" sldId="2147483653"/>
              <ac:spMk id="2" creationId="{00000000-0000-0000-0000-000000000000}"/>
            </ac:spMkLst>
          </pc:spChg>
        </pc:sldLayoutChg>
        <pc:sldLayoutChg chg="modSp setBg">
          <pc:chgData name="Gopalakrishnan, Mathangi" userId="1eb116dc-0eff-4ec9-951f-7e31315ff141" providerId="ADAL" clId="{864EE8C1-99BB-42C1-953F-6415F35C10C2}" dt="2023-03-14T14:38:51.607" v="35"/>
          <pc:sldLayoutMkLst>
            <pc:docMk/>
            <pc:sldMasterMk cId="398374651" sldId="2147483648"/>
            <pc:sldLayoutMk cId="3247566083" sldId="2147483654"/>
          </pc:sldLayoutMkLst>
          <pc:spChg chg="mod">
            <ac:chgData name="Gopalakrishnan, Mathangi" userId="1eb116dc-0eff-4ec9-951f-7e31315ff141" providerId="ADAL" clId="{864EE8C1-99BB-42C1-953F-6415F35C10C2}" dt="2023-03-14T14:38:51.607" v="35"/>
            <ac:spMkLst>
              <pc:docMk/>
              <pc:sldMasterMk cId="398374651" sldId="2147483648"/>
              <pc:sldLayoutMk cId="3247566083" sldId="2147483654"/>
              <ac:spMk id="2" creationId="{00000000-0000-0000-0000-000000000000}"/>
            </ac:spMkLst>
          </pc:spChg>
        </pc:sldLayoutChg>
        <pc:sldLayoutChg chg="setBg">
          <pc:chgData name="Gopalakrishnan, Mathangi" userId="1eb116dc-0eff-4ec9-951f-7e31315ff141" providerId="ADAL" clId="{864EE8C1-99BB-42C1-953F-6415F35C10C2}" dt="2023-03-14T14:35:07.469" v="11"/>
          <pc:sldLayoutMkLst>
            <pc:docMk/>
            <pc:sldMasterMk cId="398374651" sldId="2147483648"/>
            <pc:sldLayoutMk cId="3688491687" sldId="2147483655"/>
          </pc:sldLayoutMkLst>
        </pc:sldLayoutChg>
        <pc:sldLayoutChg chg="setBg">
          <pc:chgData name="Gopalakrishnan, Mathangi" userId="1eb116dc-0eff-4ec9-951f-7e31315ff141" providerId="ADAL" clId="{864EE8C1-99BB-42C1-953F-6415F35C10C2}" dt="2023-03-14T14:35:07.469" v="11"/>
          <pc:sldLayoutMkLst>
            <pc:docMk/>
            <pc:sldMasterMk cId="398374651" sldId="2147483648"/>
            <pc:sldLayoutMk cId="3045715921" sldId="2147483656"/>
          </pc:sldLayoutMkLst>
        </pc:sldLayoutChg>
        <pc:sldLayoutChg chg="setBg">
          <pc:chgData name="Gopalakrishnan, Mathangi" userId="1eb116dc-0eff-4ec9-951f-7e31315ff141" providerId="ADAL" clId="{864EE8C1-99BB-42C1-953F-6415F35C10C2}" dt="2023-03-14T14:35:07.469" v="11"/>
          <pc:sldLayoutMkLst>
            <pc:docMk/>
            <pc:sldMasterMk cId="398374651" sldId="2147483648"/>
            <pc:sldLayoutMk cId="900145385" sldId="2147483657"/>
          </pc:sldLayoutMkLst>
        </pc:sldLayoutChg>
        <pc:sldLayoutChg chg="setBg">
          <pc:chgData name="Gopalakrishnan, Mathangi" userId="1eb116dc-0eff-4ec9-951f-7e31315ff141" providerId="ADAL" clId="{864EE8C1-99BB-42C1-953F-6415F35C10C2}" dt="2023-03-14T14:35:07.469" v="11"/>
          <pc:sldLayoutMkLst>
            <pc:docMk/>
            <pc:sldMasterMk cId="398374651" sldId="2147483648"/>
            <pc:sldLayoutMk cId="2111752362" sldId="2147483658"/>
          </pc:sldLayoutMkLst>
        </pc:sldLayoutChg>
        <pc:sldLayoutChg chg="setBg">
          <pc:chgData name="Gopalakrishnan, Mathangi" userId="1eb116dc-0eff-4ec9-951f-7e31315ff141" providerId="ADAL" clId="{864EE8C1-99BB-42C1-953F-6415F35C10C2}" dt="2023-03-14T14:35:07.469" v="11"/>
          <pc:sldLayoutMkLst>
            <pc:docMk/>
            <pc:sldMasterMk cId="398374651" sldId="2147483648"/>
            <pc:sldLayoutMk cId="509285147" sldId="2147483659"/>
          </pc:sldLayoutMkLst>
        </pc:sldLayoutChg>
      </pc:sldMasterChg>
    </pc:docChg>
  </pc:docChgLst>
  <pc:docChgLst>
    <pc:chgData name="Gopalakrishnan, Mathangi" userId="1eb116dc-0eff-4ec9-951f-7e31315ff141" providerId="ADAL" clId="{13198224-34EA-488C-9A7F-80305A7740FA}"/>
    <pc:docChg chg="undo custSel addSld delSld modSld sldOrd modMainMaster">
      <pc:chgData name="Gopalakrishnan, Mathangi" userId="1eb116dc-0eff-4ec9-951f-7e31315ff141" providerId="ADAL" clId="{13198224-34EA-488C-9A7F-80305A7740FA}" dt="2023-03-13T17:55:08.061" v="123" actId="255"/>
      <pc:docMkLst>
        <pc:docMk/>
      </pc:docMkLst>
      <pc:sldChg chg="delSp modSp del mod">
        <pc:chgData name="Gopalakrishnan, Mathangi" userId="1eb116dc-0eff-4ec9-951f-7e31315ff141" providerId="ADAL" clId="{13198224-34EA-488C-9A7F-80305A7740FA}" dt="2023-03-13T17:50:54.948" v="44" actId="47"/>
        <pc:sldMkLst>
          <pc:docMk/>
          <pc:sldMk cId="1531599574" sldId="258"/>
        </pc:sldMkLst>
        <pc:spChg chg="del">
          <ac:chgData name="Gopalakrishnan, Mathangi" userId="1eb116dc-0eff-4ec9-951f-7e31315ff141" providerId="ADAL" clId="{13198224-34EA-488C-9A7F-80305A7740FA}" dt="2023-03-13T17:44:38.592" v="10" actId="478"/>
          <ac:spMkLst>
            <pc:docMk/>
            <pc:sldMk cId="1531599574" sldId="258"/>
            <ac:spMk id="37" creationId="{CEE6E34A-1D6C-40CB-BAF0-665BA9858C70}"/>
          </ac:spMkLst>
        </pc:spChg>
        <pc:spChg chg="del">
          <ac:chgData name="Gopalakrishnan, Mathangi" userId="1eb116dc-0eff-4ec9-951f-7e31315ff141" providerId="ADAL" clId="{13198224-34EA-488C-9A7F-80305A7740FA}" dt="2023-03-13T17:44:37.284" v="9" actId="478"/>
          <ac:spMkLst>
            <pc:docMk/>
            <pc:sldMk cId="1531599574" sldId="258"/>
            <ac:spMk id="39" creationId="{3B83A201-4D57-4375-96AD-0359A2D74B41}"/>
          </ac:spMkLst>
        </pc:spChg>
        <pc:spChg chg="del mod">
          <ac:chgData name="Gopalakrishnan, Mathangi" userId="1eb116dc-0eff-4ec9-951f-7e31315ff141" providerId="ADAL" clId="{13198224-34EA-488C-9A7F-80305A7740FA}" dt="2023-03-13T17:44:35.736" v="7" actId="478"/>
          <ac:spMkLst>
            <pc:docMk/>
            <pc:sldMk cId="1531599574" sldId="258"/>
            <ac:spMk id="40" creationId="{29972526-4810-42EB-B91C-4598669ED6AF}"/>
          </ac:spMkLst>
        </pc:spChg>
        <pc:grpChg chg="del">
          <ac:chgData name="Gopalakrishnan, Mathangi" userId="1eb116dc-0eff-4ec9-951f-7e31315ff141" providerId="ADAL" clId="{13198224-34EA-488C-9A7F-80305A7740FA}" dt="2023-03-13T17:44:31.178" v="4" actId="478"/>
          <ac:grpSpMkLst>
            <pc:docMk/>
            <pc:sldMk cId="1531599574" sldId="258"/>
            <ac:grpSpMk id="74" creationId="{00000000-0000-0000-0000-000000000000}"/>
          </ac:grpSpMkLst>
        </pc:grpChg>
        <pc:inkChg chg="del">
          <ac:chgData name="Gopalakrishnan, Mathangi" userId="1eb116dc-0eff-4ec9-951f-7e31315ff141" providerId="ADAL" clId="{13198224-34EA-488C-9A7F-80305A7740FA}" dt="2023-03-13T17:44:32.787" v="5" actId="478"/>
          <ac:inkMkLst>
            <pc:docMk/>
            <pc:sldMk cId="1531599574" sldId="258"/>
            <ac:inkMk id="4" creationId="{4E4F86DD-F4F7-240F-39EF-DD5FD4D83D63}"/>
          </ac:inkMkLst>
        </pc:inkChg>
        <pc:cxnChg chg="del">
          <ac:chgData name="Gopalakrishnan, Mathangi" userId="1eb116dc-0eff-4ec9-951f-7e31315ff141" providerId="ADAL" clId="{13198224-34EA-488C-9A7F-80305A7740FA}" dt="2023-03-13T17:44:36.598" v="8" actId="478"/>
          <ac:cxnSpMkLst>
            <pc:docMk/>
            <pc:sldMk cId="1531599574" sldId="258"/>
            <ac:cxnSpMk id="36" creationId="{7D57D6BE-AB02-417F-937E-8DF91E07B6B2}"/>
          </ac:cxnSpMkLst>
        </pc:cxnChg>
        <pc:cxnChg chg="mod">
          <ac:chgData name="Gopalakrishnan, Mathangi" userId="1eb116dc-0eff-4ec9-951f-7e31315ff141" providerId="ADAL" clId="{13198224-34EA-488C-9A7F-80305A7740FA}" dt="2023-03-13T17:44:31.178" v="4" actId="478"/>
          <ac:cxnSpMkLst>
            <pc:docMk/>
            <pc:sldMk cId="1531599574" sldId="258"/>
            <ac:cxnSpMk id="65" creationId="{8BE0B091-9213-4BD1-AEF1-D4F129C93687}"/>
          </ac:cxnSpMkLst>
        </pc:cxnChg>
      </pc:sldChg>
      <pc:sldChg chg="new">
        <pc:chgData name="Gopalakrishnan, Mathangi" userId="1eb116dc-0eff-4ec9-951f-7e31315ff141" providerId="ADAL" clId="{13198224-34EA-488C-9A7F-80305A7740FA}" dt="2023-03-13T17:48:23.856" v="35" actId="680"/>
        <pc:sldMkLst>
          <pc:docMk/>
          <pc:sldMk cId="211187582" sldId="259"/>
        </pc:sldMkLst>
      </pc:sldChg>
      <pc:sldChg chg="new del">
        <pc:chgData name="Gopalakrishnan, Mathangi" userId="1eb116dc-0eff-4ec9-951f-7e31315ff141" providerId="ADAL" clId="{13198224-34EA-488C-9A7F-80305A7740FA}" dt="2023-03-13T17:44:24.253" v="3" actId="680"/>
        <pc:sldMkLst>
          <pc:docMk/>
          <pc:sldMk cId="4222606114" sldId="259"/>
        </pc:sldMkLst>
      </pc:sldChg>
      <pc:sldChg chg="new">
        <pc:chgData name="Gopalakrishnan, Mathangi" userId="1eb116dc-0eff-4ec9-951f-7e31315ff141" providerId="ADAL" clId="{13198224-34EA-488C-9A7F-80305A7740FA}" dt="2023-03-13T17:50:29.773" v="43" actId="680"/>
        <pc:sldMkLst>
          <pc:docMk/>
          <pc:sldMk cId="1184325294" sldId="260"/>
        </pc:sldMkLst>
      </pc:sldChg>
      <pc:sldChg chg="new">
        <pc:chgData name="Gopalakrishnan, Mathangi" userId="1eb116dc-0eff-4ec9-951f-7e31315ff141" providerId="ADAL" clId="{13198224-34EA-488C-9A7F-80305A7740FA}" dt="2023-03-13T17:50:59.609" v="45" actId="680"/>
        <pc:sldMkLst>
          <pc:docMk/>
          <pc:sldMk cId="2490185869" sldId="261"/>
        </pc:sldMkLst>
      </pc:sldChg>
      <pc:sldChg chg="modSp new mod ord">
        <pc:chgData name="Gopalakrishnan, Mathangi" userId="1eb116dc-0eff-4ec9-951f-7e31315ff141" providerId="ADAL" clId="{13198224-34EA-488C-9A7F-80305A7740FA}" dt="2023-03-13T17:55:08.061" v="123" actId="255"/>
        <pc:sldMkLst>
          <pc:docMk/>
          <pc:sldMk cId="2616685160" sldId="262"/>
        </pc:sldMkLst>
        <pc:spChg chg="mod">
          <ac:chgData name="Gopalakrishnan, Mathangi" userId="1eb116dc-0eff-4ec9-951f-7e31315ff141" providerId="ADAL" clId="{13198224-34EA-488C-9A7F-80305A7740FA}" dt="2023-03-13T17:51:43.260" v="62" actId="5793"/>
          <ac:spMkLst>
            <pc:docMk/>
            <pc:sldMk cId="2616685160" sldId="262"/>
            <ac:spMk id="2" creationId="{B1BF096E-918F-9111-B4F9-423E2D761389}"/>
          </ac:spMkLst>
        </pc:spChg>
        <pc:spChg chg="mod">
          <ac:chgData name="Gopalakrishnan, Mathangi" userId="1eb116dc-0eff-4ec9-951f-7e31315ff141" providerId="ADAL" clId="{13198224-34EA-488C-9A7F-80305A7740FA}" dt="2023-03-13T17:55:08.061" v="123" actId="255"/>
          <ac:spMkLst>
            <pc:docMk/>
            <pc:sldMk cId="2616685160" sldId="262"/>
            <ac:spMk id="3" creationId="{44F82A7C-AF2F-38AD-B057-4407AF9B3928}"/>
          </ac:spMkLst>
        </pc:spChg>
      </pc:sldChg>
      <pc:sldChg chg="del">
        <pc:chgData name="Gopalakrishnan, Mathangi" userId="1eb116dc-0eff-4ec9-951f-7e31315ff141" providerId="ADAL" clId="{13198224-34EA-488C-9A7F-80305A7740FA}" dt="2023-03-13T17:44:15.721" v="0" actId="47"/>
        <pc:sldMkLst>
          <pc:docMk/>
          <pc:sldMk cId="833690275" sldId="304"/>
        </pc:sldMkLst>
      </pc:sldChg>
      <pc:sldChg chg="del">
        <pc:chgData name="Gopalakrishnan, Mathangi" userId="1eb116dc-0eff-4ec9-951f-7e31315ff141" providerId="ADAL" clId="{13198224-34EA-488C-9A7F-80305A7740FA}" dt="2023-03-13T17:44:15.721" v="0" actId="47"/>
        <pc:sldMkLst>
          <pc:docMk/>
          <pc:sldMk cId="1257435992" sldId="305"/>
        </pc:sldMkLst>
      </pc:sldChg>
      <pc:sldChg chg="del">
        <pc:chgData name="Gopalakrishnan, Mathangi" userId="1eb116dc-0eff-4ec9-951f-7e31315ff141" providerId="ADAL" clId="{13198224-34EA-488C-9A7F-80305A7740FA}" dt="2023-03-13T17:44:15.721" v="0" actId="47"/>
        <pc:sldMkLst>
          <pc:docMk/>
          <pc:sldMk cId="4276298458" sldId="306"/>
        </pc:sldMkLst>
      </pc:sldChg>
      <pc:sldChg chg="del">
        <pc:chgData name="Gopalakrishnan, Mathangi" userId="1eb116dc-0eff-4ec9-951f-7e31315ff141" providerId="ADAL" clId="{13198224-34EA-488C-9A7F-80305A7740FA}" dt="2023-03-13T17:44:15.721" v="0" actId="47"/>
        <pc:sldMkLst>
          <pc:docMk/>
          <pc:sldMk cId="3501989917" sldId="307"/>
        </pc:sldMkLst>
      </pc:sldChg>
      <pc:sldChg chg="del">
        <pc:chgData name="Gopalakrishnan, Mathangi" userId="1eb116dc-0eff-4ec9-951f-7e31315ff141" providerId="ADAL" clId="{13198224-34EA-488C-9A7F-80305A7740FA}" dt="2023-03-13T17:44:15.721" v="0" actId="47"/>
        <pc:sldMkLst>
          <pc:docMk/>
          <pc:sldMk cId="3436101067" sldId="308"/>
        </pc:sldMkLst>
      </pc:sldChg>
      <pc:sldChg chg="del">
        <pc:chgData name="Gopalakrishnan, Mathangi" userId="1eb116dc-0eff-4ec9-951f-7e31315ff141" providerId="ADAL" clId="{13198224-34EA-488C-9A7F-80305A7740FA}" dt="2023-03-13T17:44:15.721" v="0" actId="47"/>
        <pc:sldMkLst>
          <pc:docMk/>
          <pc:sldMk cId="604920573" sldId="309"/>
        </pc:sldMkLst>
      </pc:sldChg>
      <pc:sldChg chg="del">
        <pc:chgData name="Gopalakrishnan, Mathangi" userId="1eb116dc-0eff-4ec9-951f-7e31315ff141" providerId="ADAL" clId="{13198224-34EA-488C-9A7F-80305A7740FA}" dt="2023-03-13T17:44:15.721" v="0" actId="47"/>
        <pc:sldMkLst>
          <pc:docMk/>
          <pc:sldMk cId="1667030069" sldId="310"/>
        </pc:sldMkLst>
      </pc:sldChg>
      <pc:sldChg chg="del">
        <pc:chgData name="Gopalakrishnan, Mathangi" userId="1eb116dc-0eff-4ec9-951f-7e31315ff141" providerId="ADAL" clId="{13198224-34EA-488C-9A7F-80305A7740FA}" dt="2023-03-13T17:44:15.721" v="0" actId="47"/>
        <pc:sldMkLst>
          <pc:docMk/>
          <pc:sldMk cId="1058608242" sldId="311"/>
        </pc:sldMkLst>
      </pc:sldChg>
      <pc:sldChg chg="del">
        <pc:chgData name="Gopalakrishnan, Mathangi" userId="1eb116dc-0eff-4ec9-951f-7e31315ff141" providerId="ADAL" clId="{13198224-34EA-488C-9A7F-80305A7740FA}" dt="2023-03-13T17:44:15.721" v="0" actId="47"/>
        <pc:sldMkLst>
          <pc:docMk/>
          <pc:sldMk cId="1934565827" sldId="312"/>
        </pc:sldMkLst>
      </pc:sldChg>
      <pc:sldChg chg="del">
        <pc:chgData name="Gopalakrishnan, Mathangi" userId="1eb116dc-0eff-4ec9-951f-7e31315ff141" providerId="ADAL" clId="{13198224-34EA-488C-9A7F-80305A7740FA}" dt="2023-03-13T17:44:15.721" v="0" actId="47"/>
        <pc:sldMkLst>
          <pc:docMk/>
          <pc:sldMk cId="4262887166" sldId="313"/>
        </pc:sldMkLst>
      </pc:sldChg>
      <pc:sldChg chg="del">
        <pc:chgData name="Gopalakrishnan, Mathangi" userId="1eb116dc-0eff-4ec9-951f-7e31315ff141" providerId="ADAL" clId="{13198224-34EA-488C-9A7F-80305A7740FA}" dt="2023-03-13T17:44:15.721" v="0" actId="47"/>
        <pc:sldMkLst>
          <pc:docMk/>
          <pc:sldMk cId="1659210009" sldId="314"/>
        </pc:sldMkLst>
      </pc:sldChg>
      <pc:sldChg chg="del">
        <pc:chgData name="Gopalakrishnan, Mathangi" userId="1eb116dc-0eff-4ec9-951f-7e31315ff141" providerId="ADAL" clId="{13198224-34EA-488C-9A7F-80305A7740FA}" dt="2023-03-13T17:44:15.721" v="0" actId="47"/>
        <pc:sldMkLst>
          <pc:docMk/>
          <pc:sldMk cId="875885726" sldId="315"/>
        </pc:sldMkLst>
      </pc:sldChg>
      <pc:sldChg chg="del">
        <pc:chgData name="Gopalakrishnan, Mathangi" userId="1eb116dc-0eff-4ec9-951f-7e31315ff141" providerId="ADAL" clId="{13198224-34EA-488C-9A7F-80305A7740FA}" dt="2023-03-13T17:44:19.448" v="1" actId="47"/>
        <pc:sldMkLst>
          <pc:docMk/>
          <pc:sldMk cId="1906688087" sldId="316"/>
        </pc:sldMkLst>
      </pc:sldChg>
      <pc:sldChg chg="del">
        <pc:chgData name="Gopalakrishnan, Mathangi" userId="1eb116dc-0eff-4ec9-951f-7e31315ff141" providerId="ADAL" clId="{13198224-34EA-488C-9A7F-80305A7740FA}" dt="2023-03-13T17:44:19.448" v="1" actId="47"/>
        <pc:sldMkLst>
          <pc:docMk/>
          <pc:sldMk cId="3878214490" sldId="319"/>
        </pc:sldMkLst>
      </pc:sldChg>
      <pc:sldChg chg="del">
        <pc:chgData name="Gopalakrishnan, Mathangi" userId="1eb116dc-0eff-4ec9-951f-7e31315ff141" providerId="ADAL" clId="{13198224-34EA-488C-9A7F-80305A7740FA}" dt="2023-03-13T17:44:15.721" v="0" actId="47"/>
        <pc:sldMkLst>
          <pc:docMk/>
          <pc:sldMk cId="1418912479" sldId="320"/>
        </pc:sldMkLst>
      </pc:sldChg>
      <pc:sldMasterChg chg="addSp delSp modSp mod setBg modSldLayout">
        <pc:chgData name="Gopalakrishnan, Mathangi" userId="1eb116dc-0eff-4ec9-951f-7e31315ff141" providerId="ADAL" clId="{13198224-34EA-488C-9A7F-80305A7740FA}" dt="2023-03-13T17:50:15.963" v="42"/>
        <pc:sldMasterMkLst>
          <pc:docMk/>
          <pc:sldMasterMk cId="398374651" sldId="2147483648"/>
        </pc:sldMasterMkLst>
        <pc:spChg chg="mod">
          <ac:chgData name="Gopalakrishnan, Mathangi" userId="1eb116dc-0eff-4ec9-951f-7e31315ff141" providerId="ADAL" clId="{13198224-34EA-488C-9A7F-80305A7740FA}" dt="2023-03-13T17:49:39.333" v="38" actId="207"/>
          <ac:spMkLst>
            <pc:docMk/>
            <pc:sldMasterMk cId="398374651" sldId="2147483648"/>
            <ac:spMk id="2" creationId="{00000000-0000-0000-0000-000000000000}"/>
          </ac:spMkLst>
        </pc:spChg>
        <pc:spChg chg="mod">
          <ac:chgData name="Gopalakrishnan, Mathangi" userId="1eb116dc-0eff-4ec9-951f-7e31315ff141" providerId="ADAL" clId="{13198224-34EA-488C-9A7F-80305A7740FA}" dt="2023-03-13T17:48:05.781" v="34" actId="255"/>
          <ac:spMkLst>
            <pc:docMk/>
            <pc:sldMasterMk cId="398374651" sldId="2147483648"/>
            <ac:spMk id="4" creationId="{00000000-0000-0000-0000-000000000000}"/>
          </ac:spMkLst>
        </pc:spChg>
        <pc:spChg chg="add del mod">
          <ac:chgData name="Gopalakrishnan, Mathangi" userId="1eb116dc-0eff-4ec9-951f-7e31315ff141" providerId="ADAL" clId="{13198224-34EA-488C-9A7F-80305A7740FA}" dt="2023-03-13T17:47:41.116" v="32"/>
          <ac:spMkLst>
            <pc:docMk/>
            <pc:sldMasterMk cId="398374651" sldId="2147483648"/>
            <ac:spMk id="5" creationId="{621E64F5-7975-AA54-EBA6-96310FE99D14}"/>
          </ac:spMkLst>
        </pc:spChg>
        <pc:spChg chg="add mod">
          <ac:chgData name="Gopalakrishnan, Mathangi" userId="1eb116dc-0eff-4ec9-951f-7e31315ff141" providerId="ADAL" clId="{13198224-34EA-488C-9A7F-80305A7740FA}" dt="2023-03-13T17:47:59.023" v="33"/>
          <ac:spMkLst>
            <pc:docMk/>
            <pc:sldMasterMk cId="398374651" sldId="2147483648"/>
            <ac:spMk id="8" creationId="{3E5AFE1B-FB92-CEE9-747E-51779C2D68BA}"/>
          </ac:spMkLst>
        </pc:spChg>
        <pc:sldLayoutChg chg="addSp modSp">
          <pc:chgData name="Gopalakrishnan, Mathangi" userId="1eb116dc-0eff-4ec9-951f-7e31315ff141" providerId="ADAL" clId="{13198224-34EA-488C-9A7F-80305A7740FA}" dt="2023-03-13T17:50:15.963" v="42"/>
          <pc:sldLayoutMkLst>
            <pc:docMk/>
            <pc:sldMasterMk cId="398374651" sldId="2147483648"/>
            <pc:sldLayoutMk cId="3623189248" sldId="2147483649"/>
          </pc:sldLayoutMkLst>
          <pc:spChg chg="add mod">
            <ac:chgData name="Gopalakrishnan, Mathangi" userId="1eb116dc-0eff-4ec9-951f-7e31315ff141" providerId="ADAL" clId="{13198224-34EA-488C-9A7F-80305A7740FA}" dt="2023-03-13T17:50:15.963" v="42"/>
            <ac:spMkLst>
              <pc:docMk/>
              <pc:sldMasterMk cId="398374651" sldId="2147483648"/>
              <pc:sldLayoutMk cId="3623189248" sldId="2147483649"/>
              <ac:spMk id="5" creationId="{C8806BF0-692E-7441-C08A-0DEC6B8257D6}"/>
            </ac:spMkLst>
          </pc:spChg>
        </pc:sldLayoutChg>
        <pc:sldLayoutChg chg="addSp modSp">
          <pc:chgData name="Gopalakrishnan, Mathangi" userId="1eb116dc-0eff-4ec9-951f-7e31315ff141" providerId="ADAL" clId="{13198224-34EA-488C-9A7F-80305A7740FA}" dt="2023-03-13T17:49:30.183" v="37"/>
          <pc:sldLayoutMkLst>
            <pc:docMk/>
            <pc:sldMasterMk cId="398374651" sldId="2147483648"/>
            <pc:sldLayoutMk cId="4269889405" sldId="2147483650"/>
          </pc:sldLayoutMkLst>
          <pc:spChg chg="add mod">
            <ac:chgData name="Gopalakrishnan, Mathangi" userId="1eb116dc-0eff-4ec9-951f-7e31315ff141" providerId="ADAL" clId="{13198224-34EA-488C-9A7F-80305A7740FA}" dt="2023-03-13T17:49:30.183" v="37"/>
            <ac:spMkLst>
              <pc:docMk/>
              <pc:sldMasterMk cId="398374651" sldId="2147483648"/>
              <pc:sldLayoutMk cId="4269889405" sldId="2147483650"/>
              <ac:spMk id="5" creationId="{FF598ABC-20F4-2DB3-5522-C25398EBC224}"/>
            </ac:spMkLst>
          </pc:spChg>
        </pc:sldLayoutChg>
        <pc:sldLayoutChg chg="addSp modSp">
          <pc:chgData name="Gopalakrishnan, Mathangi" userId="1eb116dc-0eff-4ec9-951f-7e31315ff141" providerId="ADAL" clId="{13198224-34EA-488C-9A7F-80305A7740FA}" dt="2023-03-13T17:50:04.156" v="40"/>
          <pc:sldLayoutMkLst>
            <pc:docMk/>
            <pc:sldMasterMk cId="398374651" sldId="2147483648"/>
            <pc:sldLayoutMk cId="2380132533" sldId="2147483651"/>
          </pc:sldLayoutMkLst>
          <pc:spChg chg="add mod">
            <ac:chgData name="Gopalakrishnan, Mathangi" userId="1eb116dc-0eff-4ec9-951f-7e31315ff141" providerId="ADAL" clId="{13198224-34EA-488C-9A7F-80305A7740FA}" dt="2023-03-13T17:50:04.156" v="40"/>
            <ac:spMkLst>
              <pc:docMk/>
              <pc:sldMasterMk cId="398374651" sldId="2147483648"/>
              <pc:sldLayoutMk cId="2380132533" sldId="2147483651"/>
              <ac:spMk id="5" creationId="{E4C3D856-F42E-C9B7-E8EA-7A3E44A40786}"/>
            </ac:spMkLst>
          </pc:spChg>
        </pc:sldLayoutChg>
        <pc:sldLayoutChg chg="addSp modSp">
          <pc:chgData name="Gopalakrishnan, Mathangi" userId="1eb116dc-0eff-4ec9-951f-7e31315ff141" providerId="ADAL" clId="{13198224-34EA-488C-9A7F-80305A7740FA}" dt="2023-03-13T17:50:02.274" v="39"/>
          <pc:sldLayoutMkLst>
            <pc:docMk/>
            <pc:sldMasterMk cId="398374651" sldId="2147483648"/>
            <pc:sldLayoutMk cId="722023960" sldId="2147483652"/>
          </pc:sldLayoutMkLst>
          <pc:spChg chg="add mod">
            <ac:chgData name="Gopalakrishnan, Mathangi" userId="1eb116dc-0eff-4ec9-951f-7e31315ff141" providerId="ADAL" clId="{13198224-34EA-488C-9A7F-80305A7740FA}" dt="2023-03-13T17:50:02.274" v="39"/>
            <ac:spMkLst>
              <pc:docMk/>
              <pc:sldMasterMk cId="398374651" sldId="2147483648"/>
              <pc:sldLayoutMk cId="722023960" sldId="2147483652"/>
              <ac:spMk id="6" creationId="{4D87466C-1BFD-E5BB-5304-353F04CD6E51}"/>
            </ac:spMkLst>
          </pc:spChg>
        </pc:sldLayoutChg>
        <pc:sldLayoutChg chg="addSp modSp">
          <pc:chgData name="Gopalakrishnan, Mathangi" userId="1eb116dc-0eff-4ec9-951f-7e31315ff141" providerId="ADAL" clId="{13198224-34EA-488C-9A7F-80305A7740FA}" dt="2023-03-13T17:49:12.479" v="36"/>
          <pc:sldLayoutMkLst>
            <pc:docMk/>
            <pc:sldMasterMk cId="398374651" sldId="2147483648"/>
            <pc:sldLayoutMk cId="3247566083" sldId="2147483654"/>
          </pc:sldLayoutMkLst>
          <pc:spChg chg="add mod">
            <ac:chgData name="Gopalakrishnan, Mathangi" userId="1eb116dc-0eff-4ec9-951f-7e31315ff141" providerId="ADAL" clId="{13198224-34EA-488C-9A7F-80305A7740FA}" dt="2023-03-13T17:49:12.479" v="36"/>
            <ac:spMkLst>
              <pc:docMk/>
              <pc:sldMasterMk cId="398374651" sldId="2147483648"/>
              <pc:sldLayoutMk cId="3247566083" sldId="2147483654"/>
              <ac:spMk id="4" creationId="{96F1F05E-032E-FE81-C4F3-5D8B8785C149}"/>
            </ac:spMkLst>
          </pc:spChg>
        </pc:sldLayoutChg>
        <pc:sldLayoutChg chg="modSp mod setBg">
          <pc:chgData name="Gopalakrishnan, Mathangi" userId="1eb116dc-0eff-4ec9-951f-7e31315ff141" providerId="ADAL" clId="{13198224-34EA-488C-9A7F-80305A7740FA}" dt="2023-03-13T17:47:26.830" v="28"/>
          <pc:sldLayoutMkLst>
            <pc:docMk/>
            <pc:sldMasterMk cId="398374651" sldId="2147483648"/>
            <pc:sldLayoutMk cId="3688491687" sldId="2147483655"/>
          </pc:sldLayoutMkLst>
          <pc:spChg chg="mod">
            <ac:chgData name="Gopalakrishnan, Mathangi" userId="1eb116dc-0eff-4ec9-951f-7e31315ff141" providerId="ADAL" clId="{13198224-34EA-488C-9A7F-80305A7740FA}" dt="2023-03-13T17:46:43.326" v="26" actId="255"/>
            <ac:spMkLst>
              <pc:docMk/>
              <pc:sldMasterMk cId="398374651" sldId="2147483648"/>
              <pc:sldLayoutMk cId="3688491687" sldId="2147483655"/>
              <ac:spMk id="2" creationId="{00000000-0000-0000-0000-000000000000}"/>
            </ac:spMkLst>
          </pc:spChg>
          <pc:spChg chg="mod">
            <ac:chgData name="Gopalakrishnan, Mathangi" userId="1eb116dc-0eff-4ec9-951f-7e31315ff141" providerId="ADAL" clId="{13198224-34EA-488C-9A7F-80305A7740FA}" dt="2023-03-13T17:46:58.486" v="27" actId="207"/>
            <ac:spMkLst>
              <pc:docMk/>
              <pc:sldMasterMk cId="398374651" sldId="2147483648"/>
              <pc:sldLayoutMk cId="3688491687" sldId="2147483655"/>
              <ac:spMk id="3" creationId="{00000000-0000-0000-0000-000000000000}"/>
            </ac:spMkLst>
          </pc:spChg>
        </pc:sldLayoutChg>
        <pc:sldLayoutChg chg="addSp modSp">
          <pc:chgData name="Gopalakrishnan, Mathangi" userId="1eb116dc-0eff-4ec9-951f-7e31315ff141" providerId="ADAL" clId="{13198224-34EA-488C-9A7F-80305A7740FA}" dt="2023-03-13T17:50:08.579" v="41"/>
          <pc:sldLayoutMkLst>
            <pc:docMk/>
            <pc:sldMasterMk cId="398374651" sldId="2147483648"/>
            <pc:sldLayoutMk cId="3045715921" sldId="2147483656"/>
          </pc:sldLayoutMkLst>
          <pc:spChg chg="add mod">
            <ac:chgData name="Gopalakrishnan, Mathangi" userId="1eb116dc-0eff-4ec9-951f-7e31315ff141" providerId="ADAL" clId="{13198224-34EA-488C-9A7F-80305A7740FA}" dt="2023-03-13T17:50:08.579" v="41"/>
            <ac:spMkLst>
              <pc:docMk/>
              <pc:sldMasterMk cId="398374651" sldId="2147483648"/>
              <pc:sldLayoutMk cId="3045715921" sldId="2147483656"/>
              <ac:spMk id="6" creationId="{7379626C-5255-08DE-994E-8C0BCD0C9C6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805C8-2F9C-461F-9FCA-7E7285141F78}" type="datetimeFigureOut">
              <a:rPr lang="en-US" smtClean="0"/>
              <a:t>9/3/2023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91E6A-C70F-4DAE-97FA-A454771467AA}" type="slidenum">
              <a:rPr lang="en-US" smtClean="0"/>
              <a:t>‹#›</a:t>
            </a:fld>
            <a:endParaRPr lang="en-US"/>
          </a:p>
        </p:txBody>
      </p:sp>
    </p:spTree>
    <p:extLst>
      <p:ext uri="{BB962C8B-B14F-4D97-AF65-F5344CB8AC3E}">
        <p14:creationId xmlns:p14="http://schemas.microsoft.com/office/powerpoint/2010/main" val="917250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91E6A-C70F-4DAE-97FA-A454771467AA}" type="slidenum">
              <a:rPr lang="en-US" smtClean="0"/>
              <a:t>1</a:t>
            </a:fld>
            <a:endParaRPr lang="en-US"/>
          </a:p>
        </p:txBody>
      </p:sp>
    </p:spTree>
    <p:extLst>
      <p:ext uri="{BB962C8B-B14F-4D97-AF65-F5344CB8AC3E}">
        <p14:creationId xmlns:p14="http://schemas.microsoft.com/office/powerpoint/2010/main" val="3781102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5E6C5B-2B6B-46B3-AFC4-14812587A284}" type="datetime1">
              <a:rPr lang="en-US" smtClean="0"/>
              <a:t>9/3/2023</a:t>
            </a:fld>
            <a:endParaRPr lang="en-US"/>
          </a:p>
        </p:txBody>
      </p:sp>
      <p:sp>
        <p:nvSpPr>
          <p:cNvPr id="6" name="Slide Number Placeholder 5"/>
          <p:cNvSpPr>
            <a:spLocks noGrp="1"/>
          </p:cNvSpPr>
          <p:nvPr>
            <p:ph type="sldNum" sz="quarter" idx="12"/>
          </p:nvPr>
        </p:nvSpPr>
        <p:spPr/>
        <p:txBody>
          <a:bodyPr/>
          <a:lstStyle/>
          <a:p>
            <a:fld id="{D6935773-E782-42B5-8B56-C1E9E2561CBD}" type="slidenum">
              <a:rPr lang="en-US" smtClean="0"/>
              <a:t>‹#›</a:t>
            </a:fld>
            <a:endParaRPr lang="en-US"/>
          </a:p>
        </p:txBody>
      </p:sp>
      <p:sp>
        <p:nvSpPr>
          <p:cNvPr id="5" name="Footer Placeholder 2">
            <a:extLst>
              <a:ext uri="{FF2B5EF4-FFF2-40B4-BE49-F238E27FC236}">
                <a16:creationId xmlns:a16="http://schemas.microsoft.com/office/drawing/2014/main" id="{C8806BF0-692E-7441-C08A-0DEC6B8257D6}"/>
              </a:ext>
            </a:extLst>
          </p:cNvPr>
          <p:cNvSpPr>
            <a:spLocks noGrp="1"/>
          </p:cNvSpPr>
          <p:nvPr>
            <p:ph type="ftr" sz="quarter" idx="3"/>
          </p:nvPr>
        </p:nvSpPr>
        <p:spPr>
          <a:xfrm>
            <a:off x="4038600" y="6356350"/>
            <a:ext cx="4114800" cy="365125"/>
          </a:xfrm>
          <a:prstGeom prst="rect">
            <a:avLst/>
          </a:prstGeom>
        </p:spPr>
        <p:txBody>
          <a:bodyPr/>
          <a:lstStyle>
            <a:lvl1pPr algn="ctr">
              <a:defRPr sz="1600" b="1">
                <a:solidFill>
                  <a:schemeClr val="bg1">
                    <a:lumMod val="50000"/>
                  </a:schemeClr>
                </a:solidFill>
              </a:defRPr>
            </a:lvl1pPr>
          </a:lstStyle>
          <a:p>
            <a:r>
              <a:rPr lang="en-US"/>
              <a:t>CONCERT-CTM</a:t>
            </a:r>
            <a:endParaRPr lang="en-US" dirty="0"/>
          </a:p>
        </p:txBody>
      </p:sp>
    </p:spTree>
    <p:extLst>
      <p:ext uri="{BB962C8B-B14F-4D97-AF65-F5344CB8AC3E}">
        <p14:creationId xmlns:p14="http://schemas.microsoft.com/office/powerpoint/2010/main" val="362318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ECD67-A0D3-4071-9DF2-2936AD9123A3}" type="datetime1">
              <a:rPr lang="en-US" smtClean="0"/>
              <a:t>9/3/2023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CONCERT-CTM</a:t>
            </a:r>
          </a:p>
        </p:txBody>
      </p:sp>
      <p:sp>
        <p:nvSpPr>
          <p:cNvPr id="6" name="Slide Number Placeholder 5"/>
          <p:cNvSpPr>
            <a:spLocks noGrp="1"/>
          </p:cNvSpPr>
          <p:nvPr>
            <p:ph type="sldNum" sz="quarter" idx="12"/>
          </p:nvPr>
        </p:nvSpPr>
        <p:spPr/>
        <p:txBody>
          <a:bodyPr/>
          <a:lstStyle/>
          <a:p>
            <a:fld id="{D6935773-E782-42B5-8B56-C1E9E2561CBD}" type="slidenum">
              <a:rPr lang="en-US" smtClean="0"/>
              <a:t>‹#›</a:t>
            </a:fld>
            <a:endParaRPr lang="en-US"/>
          </a:p>
        </p:txBody>
      </p:sp>
    </p:spTree>
    <p:extLst>
      <p:ext uri="{BB962C8B-B14F-4D97-AF65-F5344CB8AC3E}">
        <p14:creationId xmlns:p14="http://schemas.microsoft.com/office/powerpoint/2010/main" val="211175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E23B50-839A-46A1-AFFD-928A9387E186}" type="datetime1">
              <a:rPr lang="en-US" smtClean="0"/>
              <a:t>9/3/2023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CONCERT-CTM</a:t>
            </a:r>
          </a:p>
        </p:txBody>
      </p:sp>
      <p:sp>
        <p:nvSpPr>
          <p:cNvPr id="6" name="Slide Number Placeholder 5"/>
          <p:cNvSpPr>
            <a:spLocks noGrp="1"/>
          </p:cNvSpPr>
          <p:nvPr>
            <p:ph type="sldNum" sz="quarter" idx="12"/>
          </p:nvPr>
        </p:nvSpPr>
        <p:spPr/>
        <p:txBody>
          <a:bodyPr/>
          <a:lstStyle/>
          <a:p>
            <a:fld id="{D6935773-E782-42B5-8B56-C1E9E2561CBD}" type="slidenum">
              <a:rPr lang="en-US" smtClean="0"/>
              <a:t>‹#›</a:t>
            </a:fld>
            <a:endParaRPr lang="en-US"/>
          </a:p>
        </p:txBody>
      </p:sp>
    </p:spTree>
    <p:extLst>
      <p:ext uri="{BB962C8B-B14F-4D97-AF65-F5344CB8AC3E}">
        <p14:creationId xmlns:p14="http://schemas.microsoft.com/office/powerpoint/2010/main" val="50928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709DF-4E4C-4C25-B8FE-532F9D1EBBB1}" type="datetime1">
              <a:rPr lang="en-US" smtClean="0"/>
              <a:t>9/3/2023</a:t>
            </a:fld>
            <a:endParaRPr lang="en-US"/>
          </a:p>
        </p:txBody>
      </p:sp>
      <p:sp>
        <p:nvSpPr>
          <p:cNvPr id="6" name="Slide Number Placeholder 5"/>
          <p:cNvSpPr>
            <a:spLocks noGrp="1"/>
          </p:cNvSpPr>
          <p:nvPr>
            <p:ph type="sldNum" sz="quarter" idx="12"/>
          </p:nvPr>
        </p:nvSpPr>
        <p:spPr/>
        <p:txBody>
          <a:bodyPr/>
          <a:lstStyle/>
          <a:p>
            <a:fld id="{D6935773-E782-42B5-8B56-C1E9E2561CBD}" type="slidenum">
              <a:rPr lang="en-US" smtClean="0"/>
              <a:t>‹#›</a:t>
            </a:fld>
            <a:endParaRPr lang="en-US"/>
          </a:p>
        </p:txBody>
      </p:sp>
      <p:sp>
        <p:nvSpPr>
          <p:cNvPr id="5" name="Footer Placeholder 2">
            <a:extLst>
              <a:ext uri="{FF2B5EF4-FFF2-40B4-BE49-F238E27FC236}">
                <a16:creationId xmlns:a16="http://schemas.microsoft.com/office/drawing/2014/main" id="{FF598ABC-20F4-2DB3-5522-C25398EBC224}"/>
              </a:ext>
            </a:extLst>
          </p:cNvPr>
          <p:cNvSpPr>
            <a:spLocks noGrp="1"/>
          </p:cNvSpPr>
          <p:nvPr>
            <p:ph type="ftr" sz="quarter" idx="3"/>
          </p:nvPr>
        </p:nvSpPr>
        <p:spPr>
          <a:xfrm>
            <a:off x="4038600" y="6356350"/>
            <a:ext cx="4114800" cy="365125"/>
          </a:xfrm>
          <a:prstGeom prst="rect">
            <a:avLst/>
          </a:prstGeom>
        </p:spPr>
        <p:txBody>
          <a:bodyPr/>
          <a:lstStyle>
            <a:lvl1pPr algn="ctr">
              <a:defRPr sz="1600" b="1">
                <a:solidFill>
                  <a:schemeClr val="bg1">
                    <a:lumMod val="50000"/>
                  </a:schemeClr>
                </a:solidFill>
              </a:defRPr>
            </a:lvl1pPr>
          </a:lstStyle>
          <a:p>
            <a:r>
              <a:rPr lang="en-US"/>
              <a:t>CONCERT-CTM</a:t>
            </a:r>
            <a:endParaRPr lang="en-US" dirty="0"/>
          </a:p>
        </p:txBody>
      </p:sp>
    </p:spTree>
    <p:extLst>
      <p:ext uri="{BB962C8B-B14F-4D97-AF65-F5344CB8AC3E}">
        <p14:creationId xmlns:p14="http://schemas.microsoft.com/office/powerpoint/2010/main" val="426988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437088-E8AB-42B5-A781-98066FC0CBDA}" type="datetime1">
              <a:rPr lang="en-US" smtClean="0"/>
              <a:t>9/3/2023</a:t>
            </a:fld>
            <a:endParaRPr lang="en-US"/>
          </a:p>
        </p:txBody>
      </p:sp>
      <p:sp>
        <p:nvSpPr>
          <p:cNvPr id="6" name="Slide Number Placeholder 5"/>
          <p:cNvSpPr>
            <a:spLocks noGrp="1"/>
          </p:cNvSpPr>
          <p:nvPr>
            <p:ph type="sldNum" sz="quarter" idx="12"/>
          </p:nvPr>
        </p:nvSpPr>
        <p:spPr/>
        <p:txBody>
          <a:bodyPr/>
          <a:lstStyle/>
          <a:p>
            <a:fld id="{D6935773-E782-42B5-8B56-C1E9E2561CBD}" type="slidenum">
              <a:rPr lang="en-US" smtClean="0"/>
              <a:t>‹#›</a:t>
            </a:fld>
            <a:endParaRPr lang="en-US"/>
          </a:p>
        </p:txBody>
      </p:sp>
      <p:sp>
        <p:nvSpPr>
          <p:cNvPr id="5" name="Footer Placeholder 2">
            <a:extLst>
              <a:ext uri="{FF2B5EF4-FFF2-40B4-BE49-F238E27FC236}">
                <a16:creationId xmlns:a16="http://schemas.microsoft.com/office/drawing/2014/main" id="{E4C3D856-F42E-C9B7-E8EA-7A3E44A40786}"/>
              </a:ext>
            </a:extLst>
          </p:cNvPr>
          <p:cNvSpPr>
            <a:spLocks noGrp="1"/>
          </p:cNvSpPr>
          <p:nvPr>
            <p:ph type="ftr" sz="quarter" idx="3"/>
          </p:nvPr>
        </p:nvSpPr>
        <p:spPr>
          <a:xfrm>
            <a:off x="4038600" y="6356350"/>
            <a:ext cx="4114800" cy="365125"/>
          </a:xfrm>
          <a:prstGeom prst="rect">
            <a:avLst/>
          </a:prstGeom>
        </p:spPr>
        <p:txBody>
          <a:bodyPr/>
          <a:lstStyle>
            <a:lvl1pPr algn="ctr">
              <a:defRPr sz="1600" b="1">
                <a:solidFill>
                  <a:schemeClr val="bg1">
                    <a:lumMod val="50000"/>
                  </a:schemeClr>
                </a:solidFill>
              </a:defRPr>
            </a:lvl1pPr>
          </a:lstStyle>
          <a:p>
            <a:r>
              <a:rPr lang="en-US"/>
              <a:t>CONCERT-CTM</a:t>
            </a:r>
            <a:endParaRPr lang="en-US" dirty="0"/>
          </a:p>
        </p:txBody>
      </p:sp>
    </p:spTree>
    <p:extLst>
      <p:ext uri="{BB962C8B-B14F-4D97-AF65-F5344CB8AC3E}">
        <p14:creationId xmlns:p14="http://schemas.microsoft.com/office/powerpoint/2010/main" val="238013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AD3D9F-2CC8-4B67-8100-102B82A635DE}" type="datetime1">
              <a:rPr lang="en-US" smtClean="0"/>
              <a:t>9/3/2023</a:t>
            </a:fld>
            <a:endParaRPr lang="en-US"/>
          </a:p>
        </p:txBody>
      </p:sp>
      <p:sp>
        <p:nvSpPr>
          <p:cNvPr id="7" name="Slide Number Placeholder 6"/>
          <p:cNvSpPr>
            <a:spLocks noGrp="1"/>
          </p:cNvSpPr>
          <p:nvPr>
            <p:ph type="sldNum" sz="quarter" idx="12"/>
          </p:nvPr>
        </p:nvSpPr>
        <p:spPr/>
        <p:txBody>
          <a:bodyPr/>
          <a:lstStyle/>
          <a:p>
            <a:fld id="{D6935773-E782-42B5-8B56-C1E9E2561CBD}" type="slidenum">
              <a:rPr lang="en-US" smtClean="0"/>
              <a:t>‹#›</a:t>
            </a:fld>
            <a:endParaRPr lang="en-US"/>
          </a:p>
        </p:txBody>
      </p:sp>
      <p:sp>
        <p:nvSpPr>
          <p:cNvPr id="6" name="Footer Placeholder 2">
            <a:extLst>
              <a:ext uri="{FF2B5EF4-FFF2-40B4-BE49-F238E27FC236}">
                <a16:creationId xmlns:a16="http://schemas.microsoft.com/office/drawing/2014/main" id="{4D87466C-1BFD-E5BB-5304-353F04CD6E51}"/>
              </a:ext>
            </a:extLst>
          </p:cNvPr>
          <p:cNvSpPr>
            <a:spLocks noGrp="1"/>
          </p:cNvSpPr>
          <p:nvPr>
            <p:ph type="ftr" sz="quarter" idx="3"/>
          </p:nvPr>
        </p:nvSpPr>
        <p:spPr>
          <a:xfrm>
            <a:off x="4038600" y="6356350"/>
            <a:ext cx="4114800" cy="365125"/>
          </a:xfrm>
          <a:prstGeom prst="rect">
            <a:avLst/>
          </a:prstGeom>
        </p:spPr>
        <p:txBody>
          <a:bodyPr/>
          <a:lstStyle>
            <a:lvl1pPr algn="ctr">
              <a:defRPr sz="1600" b="1">
                <a:solidFill>
                  <a:schemeClr val="bg1">
                    <a:lumMod val="50000"/>
                  </a:schemeClr>
                </a:solidFill>
              </a:defRPr>
            </a:lvl1pPr>
          </a:lstStyle>
          <a:p>
            <a:r>
              <a:rPr lang="en-US"/>
              <a:t>CONCERT-CTM</a:t>
            </a:r>
            <a:endParaRPr lang="en-US" dirty="0"/>
          </a:p>
        </p:txBody>
      </p:sp>
    </p:spTree>
    <p:extLst>
      <p:ext uri="{BB962C8B-B14F-4D97-AF65-F5344CB8AC3E}">
        <p14:creationId xmlns:p14="http://schemas.microsoft.com/office/powerpoint/2010/main" val="72202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1AA97-12E3-4ABE-B016-56609957339B}" type="datetime1">
              <a:rPr lang="en-US" smtClean="0"/>
              <a:t>9/3/2023</a:t>
            </a:fld>
            <a:endParaRPr lang="en-US"/>
          </a:p>
        </p:txBody>
      </p:sp>
      <p:sp>
        <p:nvSpPr>
          <p:cNvPr id="9" name="Slide Number Placeholder 8"/>
          <p:cNvSpPr>
            <a:spLocks noGrp="1"/>
          </p:cNvSpPr>
          <p:nvPr>
            <p:ph type="sldNum" sz="quarter" idx="12"/>
          </p:nvPr>
        </p:nvSpPr>
        <p:spPr/>
        <p:txBody>
          <a:bodyPr/>
          <a:lstStyle/>
          <a:p>
            <a:fld id="{D6935773-E782-42B5-8B56-C1E9E2561CBD}" type="slidenum">
              <a:rPr lang="en-US" smtClean="0"/>
              <a:t>‹#›</a:t>
            </a:fld>
            <a:endParaRPr lang="en-US"/>
          </a:p>
        </p:txBody>
      </p:sp>
    </p:spTree>
    <p:extLst>
      <p:ext uri="{BB962C8B-B14F-4D97-AF65-F5344CB8AC3E}">
        <p14:creationId xmlns:p14="http://schemas.microsoft.com/office/powerpoint/2010/main" val="351585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BFF1154-36D6-437A-8242-58A1566972C1}" type="datetime1">
              <a:rPr lang="en-US" smtClean="0"/>
              <a:t>9/3/2023</a:t>
            </a:fld>
            <a:endParaRPr lang="en-US"/>
          </a:p>
        </p:txBody>
      </p:sp>
      <p:sp>
        <p:nvSpPr>
          <p:cNvPr id="5" name="Slide Number Placeholder 4"/>
          <p:cNvSpPr>
            <a:spLocks noGrp="1"/>
          </p:cNvSpPr>
          <p:nvPr>
            <p:ph type="sldNum" sz="quarter" idx="12"/>
          </p:nvPr>
        </p:nvSpPr>
        <p:spPr/>
        <p:txBody>
          <a:bodyPr/>
          <a:lstStyle/>
          <a:p>
            <a:fld id="{D6935773-E782-42B5-8B56-C1E9E2561CBD}" type="slidenum">
              <a:rPr lang="en-US" smtClean="0"/>
              <a:t>‹#›</a:t>
            </a:fld>
            <a:endParaRPr lang="en-US"/>
          </a:p>
        </p:txBody>
      </p:sp>
      <p:sp>
        <p:nvSpPr>
          <p:cNvPr id="4" name="Footer Placeholder 2">
            <a:extLst>
              <a:ext uri="{FF2B5EF4-FFF2-40B4-BE49-F238E27FC236}">
                <a16:creationId xmlns:a16="http://schemas.microsoft.com/office/drawing/2014/main" id="{96F1F05E-032E-FE81-C4F3-5D8B8785C149}"/>
              </a:ext>
            </a:extLst>
          </p:cNvPr>
          <p:cNvSpPr>
            <a:spLocks noGrp="1"/>
          </p:cNvSpPr>
          <p:nvPr>
            <p:ph type="ftr" sz="quarter" idx="11"/>
          </p:nvPr>
        </p:nvSpPr>
        <p:spPr>
          <a:xfrm>
            <a:off x="4038600" y="6356350"/>
            <a:ext cx="4114800" cy="365125"/>
          </a:xfrm>
          <a:prstGeom prst="rect">
            <a:avLst/>
          </a:prstGeom>
        </p:spPr>
        <p:txBody>
          <a:bodyPr/>
          <a:lstStyle>
            <a:lvl1pPr algn="ctr">
              <a:defRPr sz="1600" b="1">
                <a:solidFill>
                  <a:schemeClr val="bg1">
                    <a:lumMod val="50000"/>
                  </a:schemeClr>
                </a:solidFill>
              </a:defRPr>
            </a:lvl1pPr>
          </a:lstStyle>
          <a:p>
            <a:r>
              <a:rPr lang="en-US"/>
              <a:t>CONCERT-CTM</a:t>
            </a:r>
            <a:endParaRPr lang="en-US" dirty="0"/>
          </a:p>
        </p:txBody>
      </p:sp>
    </p:spTree>
    <p:extLst>
      <p:ext uri="{BB962C8B-B14F-4D97-AF65-F5344CB8AC3E}">
        <p14:creationId xmlns:p14="http://schemas.microsoft.com/office/powerpoint/2010/main" val="324756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400"/>
            </a:lvl1pPr>
          </a:lstStyle>
          <a:p>
            <a:fld id="{4A596E87-C21F-4470-BDBD-38DF7AFB1DA0}" type="datetime1">
              <a:rPr lang="en-US" smtClean="0"/>
              <a:t>9/3/2023</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z="1600" b="1">
                <a:solidFill>
                  <a:schemeClr val="bg1">
                    <a:lumMod val="50000"/>
                  </a:schemeClr>
                </a:solidFill>
              </a:defRPr>
            </a:lvl1pPr>
          </a:lstStyle>
          <a:p>
            <a:r>
              <a:rPr lang="en-US"/>
              <a:t>CONCERT-CTM</a:t>
            </a:r>
            <a:endParaRPr lang="en-US" dirty="0"/>
          </a:p>
        </p:txBody>
      </p:sp>
      <p:sp>
        <p:nvSpPr>
          <p:cNvPr id="4" name="Slide Number Placeholder 3"/>
          <p:cNvSpPr>
            <a:spLocks noGrp="1"/>
          </p:cNvSpPr>
          <p:nvPr>
            <p:ph type="sldNum" sz="quarter" idx="12"/>
          </p:nvPr>
        </p:nvSpPr>
        <p:spPr/>
        <p:txBody>
          <a:bodyPr/>
          <a:lstStyle/>
          <a:p>
            <a:fld id="{D6935773-E782-42B5-8B56-C1E9E2561CBD}" type="slidenum">
              <a:rPr lang="en-US" smtClean="0"/>
              <a:t>‹#›</a:t>
            </a:fld>
            <a:endParaRPr lang="en-US"/>
          </a:p>
        </p:txBody>
      </p:sp>
    </p:spTree>
    <p:extLst>
      <p:ext uri="{BB962C8B-B14F-4D97-AF65-F5344CB8AC3E}">
        <p14:creationId xmlns:p14="http://schemas.microsoft.com/office/powerpoint/2010/main" val="368849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6B49FB-539B-4E31-BEDB-DE0C7846187A}" type="datetime1">
              <a:rPr lang="en-US" smtClean="0"/>
              <a:t>9/3/2023</a:t>
            </a:fld>
            <a:endParaRPr lang="en-US"/>
          </a:p>
        </p:txBody>
      </p:sp>
      <p:sp>
        <p:nvSpPr>
          <p:cNvPr id="7" name="Slide Number Placeholder 6"/>
          <p:cNvSpPr>
            <a:spLocks noGrp="1"/>
          </p:cNvSpPr>
          <p:nvPr>
            <p:ph type="sldNum" sz="quarter" idx="12"/>
          </p:nvPr>
        </p:nvSpPr>
        <p:spPr/>
        <p:txBody>
          <a:bodyPr/>
          <a:lstStyle/>
          <a:p>
            <a:fld id="{D6935773-E782-42B5-8B56-C1E9E2561CBD}" type="slidenum">
              <a:rPr lang="en-US" smtClean="0"/>
              <a:t>‹#›</a:t>
            </a:fld>
            <a:endParaRPr lang="en-US"/>
          </a:p>
        </p:txBody>
      </p:sp>
      <p:sp>
        <p:nvSpPr>
          <p:cNvPr id="6" name="Footer Placeholder 2">
            <a:extLst>
              <a:ext uri="{FF2B5EF4-FFF2-40B4-BE49-F238E27FC236}">
                <a16:creationId xmlns:a16="http://schemas.microsoft.com/office/drawing/2014/main" id="{7379626C-5255-08DE-994E-8C0BCD0C9C65}"/>
              </a:ext>
            </a:extLst>
          </p:cNvPr>
          <p:cNvSpPr>
            <a:spLocks noGrp="1"/>
          </p:cNvSpPr>
          <p:nvPr>
            <p:ph type="ftr" sz="quarter" idx="3"/>
          </p:nvPr>
        </p:nvSpPr>
        <p:spPr>
          <a:xfrm>
            <a:off x="4038600" y="6356350"/>
            <a:ext cx="4114800" cy="365125"/>
          </a:xfrm>
          <a:prstGeom prst="rect">
            <a:avLst/>
          </a:prstGeom>
        </p:spPr>
        <p:txBody>
          <a:bodyPr/>
          <a:lstStyle>
            <a:lvl1pPr algn="ctr">
              <a:defRPr sz="1600" b="1">
                <a:solidFill>
                  <a:schemeClr val="bg1">
                    <a:lumMod val="50000"/>
                  </a:schemeClr>
                </a:solidFill>
              </a:defRPr>
            </a:lvl1pPr>
          </a:lstStyle>
          <a:p>
            <a:r>
              <a:rPr lang="en-US"/>
              <a:t>CONCERT-CTM</a:t>
            </a:r>
            <a:endParaRPr lang="en-US" dirty="0"/>
          </a:p>
        </p:txBody>
      </p:sp>
    </p:spTree>
    <p:extLst>
      <p:ext uri="{BB962C8B-B14F-4D97-AF65-F5344CB8AC3E}">
        <p14:creationId xmlns:p14="http://schemas.microsoft.com/office/powerpoint/2010/main" val="3045715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C9544C-22E4-4D95-86DC-B0C3672B38F1}" type="datetime1">
              <a:rPr lang="en-US" smtClean="0"/>
              <a:t>9/3/2023</a:t>
            </a:fld>
            <a:endParaRPr lang="en-US"/>
          </a:p>
        </p:txBody>
      </p:sp>
      <p:sp>
        <p:nvSpPr>
          <p:cNvPr id="7" name="Slide Number Placeholder 6"/>
          <p:cNvSpPr>
            <a:spLocks noGrp="1"/>
          </p:cNvSpPr>
          <p:nvPr>
            <p:ph type="sldNum" sz="quarter" idx="12"/>
          </p:nvPr>
        </p:nvSpPr>
        <p:spPr/>
        <p:txBody>
          <a:bodyPr/>
          <a:lstStyle/>
          <a:p>
            <a:fld id="{D6935773-E782-42B5-8B56-C1E9E2561CBD}" type="slidenum">
              <a:rPr lang="en-US" smtClean="0"/>
              <a:t>‹#›</a:t>
            </a:fld>
            <a:endParaRPr lang="en-US"/>
          </a:p>
        </p:txBody>
      </p:sp>
    </p:spTree>
    <p:extLst>
      <p:ext uri="{BB962C8B-B14F-4D97-AF65-F5344CB8AC3E}">
        <p14:creationId xmlns:p14="http://schemas.microsoft.com/office/powerpoint/2010/main" val="900145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400" b="1">
                <a:solidFill>
                  <a:schemeClr val="tx1">
                    <a:tint val="75000"/>
                  </a:schemeClr>
                </a:solidFill>
              </a:defRPr>
            </a:lvl1pPr>
          </a:lstStyle>
          <a:p>
            <a:fld id="{F9BBF1BD-BB10-4BCC-A2C0-674C3ED09A7B}" type="datetime1">
              <a:rPr lang="en-US" smtClean="0"/>
              <a:t>9/3/2023</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D6935773-E782-42B5-8B56-C1E9E2561CBD}" type="slidenum">
              <a:rPr lang="en-US" smtClean="0"/>
              <a:pPr/>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4082" y="100255"/>
            <a:ext cx="3657600" cy="1090451"/>
          </a:xfrm>
          <a:prstGeom prst="rect">
            <a:avLst/>
          </a:prstGeom>
        </p:spPr>
      </p:pic>
      <p:sp>
        <p:nvSpPr>
          <p:cNvPr id="8" name="Footer Placeholder 2">
            <a:extLst>
              <a:ext uri="{FF2B5EF4-FFF2-40B4-BE49-F238E27FC236}">
                <a16:creationId xmlns:a16="http://schemas.microsoft.com/office/drawing/2014/main" id="{3E5AFE1B-FB92-CEE9-747E-51779C2D68BA}"/>
              </a:ext>
            </a:extLst>
          </p:cNvPr>
          <p:cNvSpPr>
            <a:spLocks noGrp="1"/>
          </p:cNvSpPr>
          <p:nvPr>
            <p:ph type="ftr" sz="quarter" idx="3"/>
          </p:nvPr>
        </p:nvSpPr>
        <p:spPr>
          <a:xfrm>
            <a:off x="4038600" y="6356350"/>
            <a:ext cx="4114800" cy="365125"/>
          </a:xfrm>
          <a:prstGeom prst="rect">
            <a:avLst/>
          </a:prstGeom>
        </p:spPr>
        <p:txBody>
          <a:bodyPr/>
          <a:lstStyle>
            <a:lvl1pPr algn="ctr">
              <a:defRPr sz="1600" b="1">
                <a:solidFill>
                  <a:schemeClr val="bg1">
                    <a:lumMod val="50000"/>
                  </a:schemeClr>
                </a:solidFill>
              </a:defRPr>
            </a:lvl1pPr>
          </a:lstStyle>
          <a:p>
            <a:r>
              <a:rPr lang="en-US"/>
              <a:t>CONCERT-CTM</a:t>
            </a:r>
            <a:endParaRPr lang="en-US" dirty="0"/>
          </a:p>
        </p:txBody>
      </p:sp>
    </p:spTree>
    <p:extLst>
      <p:ext uri="{BB962C8B-B14F-4D97-AF65-F5344CB8AC3E}">
        <p14:creationId xmlns:p14="http://schemas.microsoft.com/office/powerpoint/2010/main" val="398374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r"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096E-918F-9111-B4F9-423E2D761389}"/>
              </a:ext>
            </a:extLst>
          </p:cNvPr>
          <p:cNvSpPr>
            <a:spLocks noGrp="1"/>
          </p:cNvSpPr>
          <p:nvPr>
            <p:ph type="ctrTitle"/>
          </p:nvPr>
        </p:nvSpPr>
        <p:spPr/>
        <p:txBody>
          <a:bodyPr>
            <a:normAutofit/>
          </a:bodyPr>
          <a:lstStyle/>
          <a:p>
            <a:r>
              <a:rPr lang="en-US" sz="4000" b="0" i="0" dirty="0">
                <a:solidFill>
                  <a:srgbClr val="333333"/>
                </a:solidFill>
                <a:effectLst/>
                <a:latin typeface="Helvetica Neue"/>
              </a:rPr>
              <a:t>Descriptive Analysis of Tracheostomy Resource Utilization Study</a:t>
            </a:r>
          </a:p>
        </p:txBody>
      </p:sp>
      <p:sp>
        <p:nvSpPr>
          <p:cNvPr id="4" name="Date Placeholder 3">
            <a:extLst>
              <a:ext uri="{FF2B5EF4-FFF2-40B4-BE49-F238E27FC236}">
                <a16:creationId xmlns:a16="http://schemas.microsoft.com/office/drawing/2014/main" id="{80FCB1DF-4BAD-2214-654F-BEDCA9C90118}"/>
              </a:ext>
            </a:extLst>
          </p:cNvPr>
          <p:cNvSpPr>
            <a:spLocks noGrp="1"/>
          </p:cNvSpPr>
          <p:nvPr>
            <p:ph type="dt" sz="half" idx="10"/>
          </p:nvPr>
        </p:nvSpPr>
        <p:spPr/>
        <p:txBody>
          <a:bodyPr/>
          <a:lstStyle/>
          <a:p>
            <a:fld id="{BD5E6C5B-2B6B-46B3-AFC4-14812587A284}" type="datetime1">
              <a:rPr lang="en-US" smtClean="0"/>
              <a:t>9/3/2023</a:t>
            </a:fld>
            <a:endParaRPr lang="en-US"/>
          </a:p>
        </p:txBody>
      </p:sp>
      <p:sp>
        <p:nvSpPr>
          <p:cNvPr id="5" name="Slide Number Placeholder 4">
            <a:extLst>
              <a:ext uri="{FF2B5EF4-FFF2-40B4-BE49-F238E27FC236}">
                <a16:creationId xmlns:a16="http://schemas.microsoft.com/office/drawing/2014/main" id="{D9067511-4784-73D0-B6B2-34DF1DD2CA1D}"/>
              </a:ext>
            </a:extLst>
          </p:cNvPr>
          <p:cNvSpPr>
            <a:spLocks noGrp="1"/>
          </p:cNvSpPr>
          <p:nvPr>
            <p:ph type="sldNum" sz="quarter" idx="12"/>
          </p:nvPr>
        </p:nvSpPr>
        <p:spPr/>
        <p:txBody>
          <a:bodyPr/>
          <a:lstStyle/>
          <a:p>
            <a:fld id="{D6935773-E782-42B5-8B56-C1E9E2561CBD}" type="slidenum">
              <a:rPr lang="en-US" smtClean="0"/>
              <a:t>1</a:t>
            </a:fld>
            <a:endParaRPr lang="en-US"/>
          </a:p>
        </p:txBody>
      </p:sp>
    </p:spTree>
    <p:extLst>
      <p:ext uri="{BB962C8B-B14F-4D97-AF65-F5344CB8AC3E}">
        <p14:creationId xmlns:p14="http://schemas.microsoft.com/office/powerpoint/2010/main" val="261668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9F6297-7956-3025-B498-EFC7E8FBB2D2}"/>
              </a:ext>
            </a:extLst>
          </p:cNvPr>
          <p:cNvSpPr>
            <a:spLocks noGrp="1"/>
          </p:cNvSpPr>
          <p:nvPr>
            <p:ph type="dt" sz="half" idx="10"/>
          </p:nvPr>
        </p:nvSpPr>
        <p:spPr/>
        <p:txBody>
          <a:bodyPr/>
          <a:lstStyle/>
          <a:p>
            <a:fld id="{48A709DF-4E4C-4C25-B8FE-532F9D1EBBB1}" type="datetime1">
              <a:rPr lang="en-US" smtClean="0"/>
              <a:t>9/3/2023</a:t>
            </a:fld>
            <a:endParaRPr lang="en-US"/>
          </a:p>
        </p:txBody>
      </p:sp>
      <p:sp>
        <p:nvSpPr>
          <p:cNvPr id="5" name="Slide Number Placeholder 4">
            <a:extLst>
              <a:ext uri="{FF2B5EF4-FFF2-40B4-BE49-F238E27FC236}">
                <a16:creationId xmlns:a16="http://schemas.microsoft.com/office/drawing/2014/main" id="{AB3553F5-1D9F-3E11-1744-F9CF3D23C07D}"/>
              </a:ext>
            </a:extLst>
          </p:cNvPr>
          <p:cNvSpPr>
            <a:spLocks noGrp="1"/>
          </p:cNvSpPr>
          <p:nvPr>
            <p:ph type="sldNum" sz="quarter" idx="12"/>
          </p:nvPr>
        </p:nvSpPr>
        <p:spPr/>
        <p:txBody>
          <a:bodyPr/>
          <a:lstStyle/>
          <a:p>
            <a:fld id="{D6935773-E782-42B5-8B56-C1E9E2561CBD}" type="slidenum">
              <a:rPr lang="en-US" smtClean="0"/>
              <a:t>10</a:t>
            </a:fld>
            <a:endParaRPr lang="en-US"/>
          </a:p>
        </p:txBody>
      </p:sp>
      <p:sp>
        <p:nvSpPr>
          <p:cNvPr id="11" name="Title 1">
            <a:extLst>
              <a:ext uri="{FF2B5EF4-FFF2-40B4-BE49-F238E27FC236}">
                <a16:creationId xmlns:a16="http://schemas.microsoft.com/office/drawing/2014/main" id="{58E6227D-AFE0-5611-D0D2-7E1E7CC39EAB}"/>
              </a:ext>
            </a:extLst>
          </p:cNvPr>
          <p:cNvSpPr>
            <a:spLocks noGrp="1"/>
          </p:cNvSpPr>
          <p:nvPr>
            <p:ph type="title"/>
          </p:nvPr>
        </p:nvSpPr>
        <p:spPr>
          <a:xfrm>
            <a:off x="1371600" y="0"/>
            <a:ext cx="10515600" cy="1325563"/>
          </a:xfrm>
        </p:spPr>
        <p:txBody>
          <a:bodyPr>
            <a:normAutofit/>
          </a:bodyPr>
          <a:lstStyle/>
          <a:p>
            <a:r>
              <a:rPr lang="en-US" sz="3200" b="0" i="0" dirty="0">
                <a:solidFill>
                  <a:srgbClr val="333333"/>
                </a:solidFill>
                <a:effectLst/>
              </a:rPr>
              <a:t>Association of FSS-total to medications</a:t>
            </a:r>
            <a:endParaRPr lang="en-US" sz="3200" dirty="0"/>
          </a:p>
        </p:txBody>
      </p:sp>
      <p:sp>
        <p:nvSpPr>
          <p:cNvPr id="2" name="TextBox 1">
            <a:extLst>
              <a:ext uri="{FF2B5EF4-FFF2-40B4-BE49-F238E27FC236}">
                <a16:creationId xmlns:a16="http://schemas.microsoft.com/office/drawing/2014/main" id="{DF89602E-446A-5F63-3ECB-18DEA98D7319}"/>
              </a:ext>
            </a:extLst>
          </p:cNvPr>
          <p:cNvSpPr txBox="1"/>
          <p:nvPr/>
        </p:nvSpPr>
        <p:spPr>
          <a:xfrm>
            <a:off x="1113264" y="4922740"/>
            <a:ext cx="946552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Cutoff points are 25th and 50th percentiles in 1-year follow up.</a:t>
            </a:r>
          </a:p>
          <a:p>
            <a:pPr marL="285750" indent="-285750">
              <a:buFont typeface="Arial" panose="020B0604020202020204" pitchFamily="34" charset="0"/>
              <a:buChar char="•"/>
            </a:pPr>
            <a:r>
              <a:rPr lang="en-US" dirty="0"/>
              <a:t>When medications&gt;8 and 3&lt;=age&lt;8, the box plot in 1-year follow up is lower than the plot for 3-year follow up. </a:t>
            </a:r>
          </a:p>
          <a:p>
            <a:pPr marL="285750" indent="-285750">
              <a:buFont typeface="Arial" panose="020B0604020202020204" pitchFamily="34" charset="0"/>
              <a:buChar char="•"/>
            </a:pPr>
            <a:r>
              <a:rPr lang="en-US" dirty="0"/>
              <a:t>In other situations, the box plot in 1-year follow up is higher than the plot for 3-year follow up. </a:t>
            </a:r>
          </a:p>
        </p:txBody>
      </p:sp>
      <p:pic>
        <p:nvPicPr>
          <p:cNvPr id="10" name="Content Placeholder 9" descr="Chart, box and whisker chart&#10;&#10;Description automatically generated">
            <a:extLst>
              <a:ext uri="{FF2B5EF4-FFF2-40B4-BE49-F238E27FC236}">
                <a16:creationId xmlns:a16="http://schemas.microsoft.com/office/drawing/2014/main" id="{97BFEA22-8CA6-287C-9312-9B3316E0AAF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5920" y="1097280"/>
            <a:ext cx="4114800" cy="3657600"/>
          </a:xfrm>
        </p:spPr>
      </p:pic>
      <p:pic>
        <p:nvPicPr>
          <p:cNvPr id="14" name="Picture 13" descr="Chart, box and whisker chart&#10;&#10;Description automatically generated">
            <a:extLst>
              <a:ext uri="{FF2B5EF4-FFF2-40B4-BE49-F238E27FC236}">
                <a16:creationId xmlns:a16="http://schemas.microsoft.com/office/drawing/2014/main" id="{BA75B46A-01FE-12E1-9378-9BAC932B4C7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00800" y="1097280"/>
            <a:ext cx="4114800" cy="3657600"/>
          </a:xfrm>
          <a:prstGeom prst="rect">
            <a:avLst/>
          </a:prstGeom>
        </p:spPr>
      </p:pic>
    </p:spTree>
    <p:extLst>
      <p:ext uri="{BB962C8B-B14F-4D97-AF65-F5344CB8AC3E}">
        <p14:creationId xmlns:p14="http://schemas.microsoft.com/office/powerpoint/2010/main" val="295089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A629-C4C4-54B1-7FEC-91E4B37B3A91}"/>
              </a:ext>
            </a:extLst>
          </p:cNvPr>
          <p:cNvSpPr>
            <a:spLocks noGrp="1"/>
          </p:cNvSpPr>
          <p:nvPr>
            <p:ph type="title"/>
          </p:nvPr>
        </p:nvSpPr>
        <p:spPr>
          <a:xfrm>
            <a:off x="1024053" y="18255"/>
            <a:ext cx="10515600" cy="1325563"/>
          </a:xfrm>
        </p:spPr>
        <p:txBody>
          <a:bodyPr>
            <a:normAutofit/>
          </a:bodyPr>
          <a:lstStyle/>
          <a:p>
            <a:r>
              <a:rPr lang="en-US" sz="3200" b="0" dirty="0"/>
              <a:t>Analysis Objective and Next Steps</a:t>
            </a:r>
          </a:p>
        </p:txBody>
      </p:sp>
      <p:sp>
        <p:nvSpPr>
          <p:cNvPr id="3" name="Content Placeholder 2">
            <a:extLst>
              <a:ext uri="{FF2B5EF4-FFF2-40B4-BE49-F238E27FC236}">
                <a16:creationId xmlns:a16="http://schemas.microsoft.com/office/drawing/2014/main" id="{813AD39B-77E7-1A63-58CF-A7017C94785A}"/>
              </a:ext>
            </a:extLst>
          </p:cNvPr>
          <p:cNvSpPr>
            <a:spLocks noGrp="1"/>
          </p:cNvSpPr>
          <p:nvPr>
            <p:ph idx="1"/>
          </p:nvPr>
        </p:nvSpPr>
        <p:spPr/>
        <p:txBody>
          <a:bodyPr>
            <a:normAutofit/>
          </a:bodyPr>
          <a:lstStyle/>
          <a:p>
            <a:r>
              <a:rPr lang="en-US" b="0" dirty="0"/>
              <a:t>Analysis Objective </a:t>
            </a:r>
            <a:endParaRPr lang="en-US" sz="2800" dirty="0">
              <a:solidFill>
                <a:srgbClr val="000000"/>
              </a:solidFill>
              <a:effectLst/>
              <a:latin typeface="Arial" panose="020B0604020202020204" pitchFamily="34" charset="0"/>
              <a:ea typeface="Calibri" panose="020F0502020204030204" pitchFamily="34" charset="0"/>
            </a:endParaRPr>
          </a:p>
          <a:p>
            <a:pPr lvl="1"/>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Describe the demographics of pediatric patients by summary tables.</a:t>
            </a:r>
          </a:p>
          <a:p>
            <a:pPr lvl="1"/>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Describe the resource utilization of patients after tracheostomy at 1- and 3-years post tracheostomy by facet plots.	</a:t>
            </a:r>
          </a:p>
          <a:p>
            <a:pPr marL="457200" lvl="1" indent="0">
              <a:buNone/>
            </a:pPr>
            <a:endParaRPr lang="en-US" dirty="0"/>
          </a:p>
          <a:p>
            <a:r>
              <a:rPr lang="en-US" dirty="0">
                <a:latin typeface="Calibri" panose="020F0502020204030204" pitchFamily="34" charset="0"/>
                <a:cs typeface="Calibri" panose="020F0502020204030204" pitchFamily="34" charset="0"/>
              </a:rPr>
              <a:t>Next Steps</a:t>
            </a:r>
          </a:p>
          <a:p>
            <a:pPr lvl="1"/>
            <a:r>
              <a:rPr lang="en-US" dirty="0">
                <a:latin typeface="Calibri" panose="020F0502020204030204" pitchFamily="34" charset="0"/>
                <a:cs typeface="Calibri" panose="020F0502020204030204" pitchFamily="34" charset="0"/>
              </a:rPr>
              <a:t>Given 1-year or 3-year follow up, find out how </a:t>
            </a:r>
            <a:r>
              <a:rPr lang="en-US" dirty="0" err="1">
                <a:latin typeface="Calibri" panose="020F0502020204030204" pitchFamily="34" charset="0"/>
                <a:cs typeface="Calibri" panose="020F0502020204030204" pitchFamily="34" charset="0"/>
              </a:rPr>
              <a:t>FSS_total</a:t>
            </a:r>
            <a:r>
              <a:rPr lang="en-US" dirty="0">
                <a:latin typeface="Calibri" panose="020F0502020204030204" pitchFamily="34" charset="0"/>
                <a:cs typeface="Calibri" panose="020F0502020204030204" pitchFamily="34" charset="0"/>
              </a:rPr>
              <a:t> affects </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resource utilization outcomes when we adjust other covariates.</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Logistic regression and Poisson regression can be used in the prediction model.</a:t>
            </a:r>
            <a:endPar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402E6D44-AB48-F343-B51B-969D63BD1FA3}"/>
              </a:ext>
            </a:extLst>
          </p:cNvPr>
          <p:cNvSpPr>
            <a:spLocks noGrp="1"/>
          </p:cNvSpPr>
          <p:nvPr>
            <p:ph type="dt" sz="half" idx="10"/>
          </p:nvPr>
        </p:nvSpPr>
        <p:spPr/>
        <p:txBody>
          <a:bodyPr/>
          <a:lstStyle/>
          <a:p>
            <a:fld id="{48A709DF-4E4C-4C25-B8FE-532F9D1EBBB1}" type="datetime1">
              <a:rPr lang="en-US" smtClean="0"/>
              <a:t>9/3/2023</a:t>
            </a:fld>
            <a:endParaRPr lang="en-US"/>
          </a:p>
        </p:txBody>
      </p:sp>
      <p:sp>
        <p:nvSpPr>
          <p:cNvPr id="5" name="Slide Number Placeholder 4">
            <a:extLst>
              <a:ext uri="{FF2B5EF4-FFF2-40B4-BE49-F238E27FC236}">
                <a16:creationId xmlns:a16="http://schemas.microsoft.com/office/drawing/2014/main" id="{BACD4B5D-2477-B268-FDE2-3642203F672A}"/>
              </a:ext>
            </a:extLst>
          </p:cNvPr>
          <p:cNvSpPr>
            <a:spLocks noGrp="1"/>
          </p:cNvSpPr>
          <p:nvPr>
            <p:ph type="sldNum" sz="quarter" idx="12"/>
          </p:nvPr>
        </p:nvSpPr>
        <p:spPr/>
        <p:txBody>
          <a:bodyPr/>
          <a:lstStyle/>
          <a:p>
            <a:fld id="{D6935773-E782-42B5-8B56-C1E9E2561CBD}" type="slidenum">
              <a:rPr lang="en-US" smtClean="0"/>
              <a:t>11</a:t>
            </a:fld>
            <a:endParaRPr lang="en-US"/>
          </a:p>
        </p:txBody>
      </p:sp>
    </p:spTree>
    <p:extLst>
      <p:ext uri="{BB962C8B-B14F-4D97-AF65-F5344CB8AC3E}">
        <p14:creationId xmlns:p14="http://schemas.microsoft.com/office/powerpoint/2010/main" val="512284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24A5F8-BAF5-25C5-75E7-B4DDF845E954}"/>
              </a:ext>
            </a:extLst>
          </p:cNvPr>
          <p:cNvSpPr>
            <a:spLocks noGrp="1"/>
          </p:cNvSpPr>
          <p:nvPr>
            <p:ph type="dt" sz="half" idx="10"/>
          </p:nvPr>
        </p:nvSpPr>
        <p:spPr/>
        <p:txBody>
          <a:bodyPr/>
          <a:lstStyle/>
          <a:p>
            <a:fld id="{48A709DF-4E4C-4C25-B8FE-532F9D1EBBB1}" type="datetime1">
              <a:rPr lang="en-US" smtClean="0"/>
              <a:t>9/3/2023</a:t>
            </a:fld>
            <a:endParaRPr lang="en-US"/>
          </a:p>
        </p:txBody>
      </p:sp>
      <p:sp>
        <p:nvSpPr>
          <p:cNvPr id="5" name="Slide Number Placeholder 4">
            <a:extLst>
              <a:ext uri="{FF2B5EF4-FFF2-40B4-BE49-F238E27FC236}">
                <a16:creationId xmlns:a16="http://schemas.microsoft.com/office/drawing/2014/main" id="{B23B9672-33EA-70A1-BD42-AD0AEAB2B7F8}"/>
              </a:ext>
            </a:extLst>
          </p:cNvPr>
          <p:cNvSpPr>
            <a:spLocks noGrp="1"/>
          </p:cNvSpPr>
          <p:nvPr>
            <p:ph type="sldNum" sz="quarter" idx="12"/>
          </p:nvPr>
        </p:nvSpPr>
        <p:spPr/>
        <p:txBody>
          <a:bodyPr/>
          <a:lstStyle/>
          <a:p>
            <a:fld id="{D6935773-E782-42B5-8B56-C1E9E2561CBD}" type="slidenum">
              <a:rPr lang="en-US" smtClean="0"/>
              <a:t>12</a:t>
            </a:fld>
            <a:endParaRPr lang="en-US"/>
          </a:p>
        </p:txBody>
      </p:sp>
      <p:sp>
        <p:nvSpPr>
          <p:cNvPr id="7" name="Title 1">
            <a:extLst>
              <a:ext uri="{FF2B5EF4-FFF2-40B4-BE49-F238E27FC236}">
                <a16:creationId xmlns:a16="http://schemas.microsoft.com/office/drawing/2014/main" id="{59AC0397-94ED-25FF-14D2-ABD273B89DA7}"/>
              </a:ext>
            </a:extLst>
          </p:cNvPr>
          <p:cNvSpPr>
            <a:spLocks noGrp="1"/>
          </p:cNvSpPr>
          <p:nvPr>
            <p:ph type="title"/>
          </p:nvPr>
        </p:nvSpPr>
        <p:spPr>
          <a:xfrm>
            <a:off x="1659673" y="1587"/>
            <a:ext cx="10515600" cy="1325563"/>
          </a:xfrm>
        </p:spPr>
        <p:txBody>
          <a:bodyPr/>
          <a:lstStyle/>
          <a:p>
            <a:r>
              <a:rPr lang="en-US" altLang="zh-CN" b="0" dirty="0"/>
              <a:t>Proportions of Resource Utilization Outcomes</a:t>
            </a:r>
            <a:endParaRPr lang="en-US" b="0" dirty="0"/>
          </a:p>
        </p:txBody>
      </p:sp>
      <p:graphicFrame>
        <p:nvGraphicFramePr>
          <p:cNvPr id="8" name="Table 8">
            <a:extLst>
              <a:ext uri="{FF2B5EF4-FFF2-40B4-BE49-F238E27FC236}">
                <a16:creationId xmlns:a16="http://schemas.microsoft.com/office/drawing/2014/main" id="{E2980E12-6CD0-CFBC-F608-C0FFC383DACB}"/>
              </a:ext>
            </a:extLst>
          </p:cNvPr>
          <p:cNvGraphicFramePr>
            <a:graphicFrameLocks noGrp="1"/>
          </p:cNvGraphicFramePr>
          <p:nvPr>
            <p:extLst>
              <p:ext uri="{D42A27DB-BD31-4B8C-83A1-F6EECF244321}">
                <p14:modId xmlns:p14="http://schemas.microsoft.com/office/powerpoint/2010/main" val="1079109318"/>
              </p:ext>
            </p:extLst>
          </p:nvPr>
        </p:nvGraphicFramePr>
        <p:xfrm>
          <a:off x="2209800" y="1327150"/>
          <a:ext cx="7772400" cy="4998720"/>
        </p:xfrm>
        <a:graphic>
          <a:graphicData uri="http://schemas.openxmlformats.org/drawingml/2006/table">
            <a:tbl>
              <a:tblPr firstRow="1" bandRow="1">
                <a:tableStyleId>{5940675A-B579-460E-94D1-54222C63F5DA}</a:tableStyleId>
              </a:tblPr>
              <a:tblGrid>
                <a:gridCol w="1943100">
                  <a:extLst>
                    <a:ext uri="{9D8B030D-6E8A-4147-A177-3AD203B41FA5}">
                      <a16:colId xmlns:a16="http://schemas.microsoft.com/office/drawing/2014/main" val="1254861865"/>
                    </a:ext>
                  </a:extLst>
                </a:gridCol>
                <a:gridCol w="1943100">
                  <a:extLst>
                    <a:ext uri="{9D8B030D-6E8A-4147-A177-3AD203B41FA5}">
                      <a16:colId xmlns:a16="http://schemas.microsoft.com/office/drawing/2014/main" val="3139055369"/>
                    </a:ext>
                  </a:extLst>
                </a:gridCol>
                <a:gridCol w="1943100">
                  <a:extLst>
                    <a:ext uri="{9D8B030D-6E8A-4147-A177-3AD203B41FA5}">
                      <a16:colId xmlns:a16="http://schemas.microsoft.com/office/drawing/2014/main" val="3718229373"/>
                    </a:ext>
                  </a:extLst>
                </a:gridCol>
                <a:gridCol w="1943100">
                  <a:extLst>
                    <a:ext uri="{9D8B030D-6E8A-4147-A177-3AD203B41FA5}">
                      <a16:colId xmlns:a16="http://schemas.microsoft.com/office/drawing/2014/main" val="3963896514"/>
                    </a:ext>
                  </a:extLst>
                </a:gridCol>
              </a:tblGrid>
              <a:tr h="304800">
                <a:tc>
                  <a:txBody>
                    <a:bodyPr/>
                    <a:lstStyle/>
                    <a:p>
                      <a:pPr algn="l" fontAlgn="b"/>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a:r>
                        <a:rPr lang="en-US" sz="1600" dirty="0">
                          <a:effectLst/>
                          <a:latin typeface="Calibri" panose="020F0502020204030204" pitchFamily="34" charset="0"/>
                          <a:cs typeface="Calibri" panose="020F0502020204030204" pitchFamily="34" charset="0"/>
                        </a:rPr>
                        <a:t>Year 1</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Year 3</a:t>
                      </a:r>
                    </a:p>
                  </a:txBody>
                  <a:tcPr marL="6350" marR="6350" marT="6350" marB="0" anchor="ctr"/>
                </a:tc>
                <a:tc>
                  <a:txBody>
                    <a:bodyPr/>
                    <a:lstStyle/>
                    <a:p>
                      <a:pPr algn="ctr" fontAlgn="b"/>
                      <a:r>
                        <a:rPr lang="en-US" sz="1600" b="0" i="0" u="none" strike="noStrike" dirty="0">
                          <a:solidFill>
                            <a:srgbClr val="000000"/>
                          </a:solidFill>
                          <a:effectLst/>
                          <a:latin typeface="Calibri" panose="020F0502020204030204" pitchFamily="34" charset="0"/>
                        </a:rPr>
                        <a:t>Year 5</a:t>
                      </a:r>
                    </a:p>
                  </a:txBody>
                  <a:tcPr marL="6350" marR="6350" marT="6350" marB="0" anchor="ctr"/>
                </a:tc>
                <a:extLst>
                  <a:ext uri="{0D108BD9-81ED-4DB2-BD59-A6C34878D82A}">
                    <a16:rowId xmlns:a16="http://schemas.microsoft.com/office/drawing/2014/main" val="327492314"/>
                  </a:ext>
                </a:extLst>
              </a:tr>
              <a:tr h="304800">
                <a:tc>
                  <a:txBody>
                    <a:bodyPr/>
                    <a:lstStyle/>
                    <a:p>
                      <a:pPr algn="l" fontAlgn="b"/>
                      <a:r>
                        <a:rPr lang="en-US" sz="1600" b="1" i="0" u="none" strike="noStrike" dirty="0">
                          <a:solidFill>
                            <a:srgbClr val="000000"/>
                          </a:solidFill>
                          <a:effectLst/>
                          <a:latin typeface="Calibri" panose="020F0502020204030204" pitchFamily="34" charset="0"/>
                        </a:rPr>
                        <a:t>admissions</a:t>
                      </a:r>
                    </a:p>
                  </a:txBody>
                  <a:tcPr marL="6350" marR="6350" marT="6350" marB="0" anchor="b"/>
                </a:tc>
                <a:tc>
                  <a:txBody>
                    <a:bodyPr/>
                    <a:lstStyle/>
                    <a:p>
                      <a:pPr algn="l"/>
                      <a:endParaRPr lang="en-US" dirty="0">
                        <a:effectLst/>
                      </a:endParaRPr>
                    </a:p>
                  </a:txBody>
                  <a:tcPr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6327647"/>
                  </a:ext>
                </a:extLst>
              </a:tr>
              <a:tr h="304800">
                <a:tc>
                  <a:txBody>
                    <a:bodyPr/>
                    <a:lstStyle/>
                    <a:p>
                      <a:pPr algn="l" fontAlgn="b"/>
                      <a:r>
                        <a:rPr lang="en-US" sz="1600" b="0" i="0" u="none" strike="noStrike" dirty="0">
                          <a:solidFill>
                            <a:srgbClr val="000000"/>
                          </a:solidFill>
                          <a:effectLst/>
                          <a:latin typeface="Calibri" panose="020F0502020204030204" pitchFamily="34" charset="0"/>
                        </a:rPr>
                        <a:t>  range (proportion)</a:t>
                      </a:r>
                    </a:p>
                  </a:txBody>
                  <a:tcPr marL="6350" marR="6350" marT="6350" marB="0" anchor="ctr"/>
                </a:tc>
                <a:tc>
                  <a:txBody>
                    <a:bodyPr/>
                    <a:lstStyle/>
                    <a:p>
                      <a:pPr algn="l"/>
                      <a:r>
                        <a:rPr lang="en-US" sz="1600" dirty="0">
                          <a:effectLst/>
                        </a:rPr>
                        <a:t>[0,2] 47.2%</a:t>
                      </a:r>
                    </a:p>
                  </a:txBody>
                  <a:tcPr anchor="ctr"/>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[0,1]</a:t>
                      </a:r>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39</a:t>
                      </a:r>
                      <a:r>
                        <a:rPr lang="en-US" sz="1600" b="0" i="0" u="none" strike="noStrike" dirty="0">
                          <a:solidFill>
                            <a:srgbClr val="000000"/>
                          </a:solidFill>
                          <a:effectLst/>
                          <a:latin typeface="Calibri" panose="020F0502020204030204" pitchFamily="34" charset="0"/>
                        </a:rPr>
                        <a:t>.</a:t>
                      </a:r>
                      <a:r>
                        <a:rPr lang="pl-PL" sz="1600" b="0" i="0" u="none" strike="noStrike" dirty="0">
                          <a:solidFill>
                            <a:srgbClr val="000000"/>
                          </a:solidFill>
                          <a:effectLst/>
                          <a:latin typeface="Calibri" panose="020F0502020204030204" pitchFamily="34" charset="0"/>
                        </a:rPr>
                        <a:t>6</a:t>
                      </a:r>
                      <a:r>
                        <a:rPr lang="en-US" sz="1600" b="0" i="0" u="none" strike="noStrike" dirty="0">
                          <a:solidFill>
                            <a:srgbClr val="000000"/>
                          </a:solidFill>
                          <a:effectLst/>
                          <a:latin typeface="Calibri" panose="020F0502020204030204" pitchFamily="34" charset="0"/>
                        </a:rPr>
                        <a:t>%</a:t>
                      </a:r>
                      <a:r>
                        <a:rPr lang="pl-PL" sz="1600" b="0" i="0" u="none" strike="noStrike" dirty="0">
                          <a:solidFill>
                            <a:srgbClr val="000000"/>
                          </a:solidFill>
                          <a:effectLst/>
                          <a:latin typeface="Calibri" panose="020F0502020204030204" pitchFamily="34" charset="0"/>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[0,1</a:t>
                      </a:r>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18</a:t>
                      </a:r>
                      <a:r>
                        <a:rPr lang="en-US" sz="1600" b="0" i="0" u="none" strike="noStrike" dirty="0">
                          <a:solidFill>
                            <a:srgbClr val="000000"/>
                          </a:solidFill>
                          <a:effectLst/>
                          <a:latin typeface="Calibri" panose="020F0502020204030204" pitchFamily="34" charset="0"/>
                        </a:rPr>
                        <a:t>.9%</a:t>
                      </a:r>
                    </a:p>
                  </a:txBody>
                  <a:tcPr marL="6350" marR="6350" marT="6350" marB="0" anchor="ctr"/>
                </a:tc>
                <a:extLst>
                  <a:ext uri="{0D108BD9-81ED-4DB2-BD59-A6C34878D82A}">
                    <a16:rowId xmlns:a16="http://schemas.microsoft.com/office/drawing/2014/main" val="850534956"/>
                  </a:ext>
                </a:extLst>
              </a:tr>
              <a:tr h="304800">
                <a:tc>
                  <a:txBody>
                    <a:bodyPr/>
                    <a:lstStyle/>
                    <a:p>
                      <a:pPr algn="l" fontAlgn="b"/>
                      <a:r>
                        <a:rPr lang="en-US" sz="1600" b="0" i="0" u="none" strike="noStrike" dirty="0">
                          <a:solidFill>
                            <a:srgbClr val="000000"/>
                          </a:solidFill>
                          <a:effectLst/>
                          <a:latin typeface="Calibri" panose="020F0502020204030204" pitchFamily="34" charset="0"/>
                        </a:rPr>
                        <a:t>  </a:t>
                      </a:r>
                    </a:p>
                  </a:txBody>
                  <a:tcPr marL="6350" marR="6350" marT="6350" marB="0" anchor="ctr"/>
                </a:tc>
                <a:tc>
                  <a:txBody>
                    <a:bodyPr/>
                    <a:lstStyle/>
                    <a:p>
                      <a:pPr algn="l" fontAlgn="b"/>
                      <a:r>
                        <a:rPr lang="en-US" sz="1600" dirty="0">
                          <a:effectLst/>
                        </a:rPr>
                        <a:t>  [3,4] 24.5%</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2</a:t>
                      </a:r>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15</a:t>
                      </a:r>
                      <a:r>
                        <a:rPr lang="en-US" sz="1600" b="0" i="0" u="none" strike="noStrike" dirty="0">
                          <a:solidFill>
                            <a:srgbClr val="000000"/>
                          </a:solidFill>
                          <a:effectLst/>
                          <a:latin typeface="Calibri" panose="020F0502020204030204" pitchFamily="34" charset="0"/>
                        </a:rPr>
                        <a:t>.1%</a:t>
                      </a:r>
                    </a:p>
                  </a:txBody>
                  <a:tcPr marL="6350" marR="6350" marT="6350" marB="0" anchor="ctr"/>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2</a:t>
                      </a:r>
                      <a:r>
                        <a:rPr lang="en-US" sz="1600" b="0" i="0" u="none" strike="noStrike" dirty="0">
                          <a:solidFill>
                            <a:srgbClr val="000000"/>
                          </a:solidFill>
                          <a:effectLst/>
                          <a:latin typeface="Calibri" panose="020F0502020204030204" pitchFamily="34" charset="0"/>
                        </a:rPr>
                        <a:t> 9.4%</a:t>
                      </a:r>
                    </a:p>
                  </a:txBody>
                  <a:tcPr marL="6350" marR="6350" marT="6350" marB="0" anchor="ctr"/>
                </a:tc>
                <a:extLst>
                  <a:ext uri="{0D108BD9-81ED-4DB2-BD59-A6C34878D82A}">
                    <a16:rowId xmlns:a16="http://schemas.microsoft.com/office/drawing/2014/main" val="2609688304"/>
                  </a:ext>
                </a:extLst>
              </a:tr>
              <a:tr h="304800">
                <a:tc>
                  <a:txBody>
                    <a:bodyPr/>
                    <a:lstStyle/>
                    <a:p>
                      <a:pPr algn="l" fontAlgn="b"/>
                      <a:r>
                        <a:rPr lang="en-US" sz="1600" b="0" i="0" u="none" strike="noStrike" dirty="0">
                          <a:solidFill>
                            <a:srgbClr val="000000"/>
                          </a:solidFill>
                          <a:effectLst/>
                          <a:latin typeface="Calibri" panose="020F0502020204030204" pitchFamily="34" charset="0"/>
                        </a:rPr>
                        <a:t>  </a:t>
                      </a:r>
                    </a:p>
                  </a:txBody>
                  <a:tcPr marL="6350" marR="6350" marT="6350" marB="0" anchor="ctr"/>
                </a:tc>
                <a:tc>
                  <a:txBody>
                    <a:bodyPr/>
                    <a:lstStyle/>
                    <a:p>
                      <a:pPr algn="l" fontAlgn="b"/>
                      <a:r>
                        <a:rPr lang="en-US" sz="1600" dirty="0">
                          <a:effectLst/>
                        </a:rPr>
                        <a:t>  [5,9] 22.6%</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US" sz="1600" b="0" i="0" u="none" strike="noStrike" dirty="0">
                          <a:solidFill>
                            <a:srgbClr val="000000"/>
                          </a:solidFill>
                          <a:effectLst/>
                          <a:latin typeface="Calibri" panose="020F0502020204030204" pitchFamily="34" charset="0"/>
                        </a:rPr>
                        <a:t>  [3</a:t>
                      </a:r>
                      <a:r>
                        <a:rPr lang="pl-PL" sz="1600" b="0" i="0" u="none" strike="noStrike" dirty="0">
                          <a:solidFill>
                            <a:srgbClr val="000000"/>
                          </a:solidFill>
                          <a:effectLst/>
                          <a:latin typeface="Calibri" panose="020F0502020204030204" pitchFamily="34" charset="0"/>
                        </a:rPr>
                        <a:t>,8]</a:t>
                      </a:r>
                      <a:r>
                        <a:rPr lang="en-US" sz="1600" b="0" i="0" u="none" strike="noStrike" dirty="0">
                          <a:solidFill>
                            <a:srgbClr val="000000"/>
                          </a:solidFill>
                          <a:effectLst/>
                          <a:latin typeface="Calibri" panose="020F0502020204030204" pitchFamily="34" charset="0"/>
                        </a:rPr>
                        <a:t> 18.9%</a:t>
                      </a:r>
                    </a:p>
                  </a:txBody>
                  <a:tcPr marL="6350" marR="6350" marT="6350" marB="0" anchor="ctr"/>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3</a:t>
                      </a:r>
                      <a:r>
                        <a:rPr lang="en-US" sz="1600" b="0" i="0" u="none" strike="noStrike" dirty="0">
                          <a:solidFill>
                            <a:srgbClr val="000000"/>
                          </a:solidFill>
                          <a:effectLst/>
                          <a:latin typeface="Calibri" panose="020F0502020204030204" pitchFamily="34" charset="0"/>
                        </a:rPr>
                        <a:t> 1.9%</a:t>
                      </a:r>
                      <a:r>
                        <a:rPr lang="pl-PL" sz="1600" b="0" i="0" u="none" strike="noStrike" dirty="0">
                          <a:solidFill>
                            <a:srgbClr val="000000"/>
                          </a:solidFill>
                          <a:effectLst/>
                          <a:latin typeface="Calibri" panose="020F0502020204030204" pitchFamily="34" charset="0"/>
                        </a:rPr>
                        <a:t>       </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37824593"/>
                  </a:ext>
                </a:extLst>
              </a:tr>
              <a:tr h="304800">
                <a:tc>
                  <a:txBody>
                    <a:bodyPr/>
                    <a:lstStyle/>
                    <a:p>
                      <a:pPr algn="l" fontAlgn="b"/>
                      <a:r>
                        <a:rPr lang="en-US" sz="1600" b="0" i="0" u="none" strike="noStrike" dirty="0">
                          <a:solidFill>
                            <a:srgbClr val="000000"/>
                          </a:solidFill>
                          <a:effectLst/>
                          <a:latin typeface="Calibri" panose="020F0502020204030204" pitchFamily="34" charset="0"/>
                        </a:rPr>
                        <a:t>  </a:t>
                      </a:r>
                    </a:p>
                  </a:txBody>
                  <a:tcPr marL="6350" marR="6350" marT="6350" marB="0" anchor="ctr"/>
                </a:tc>
                <a:tc>
                  <a:txBody>
                    <a:bodyPr/>
                    <a:lstStyle/>
                    <a:p>
                      <a:pPr algn="l" fontAlgn="b"/>
                      <a:r>
                        <a:rPr lang="en-US" sz="1600" b="0" i="0" u="none" strike="noStrike" dirty="0">
                          <a:solidFill>
                            <a:srgbClr val="000000"/>
                          </a:solidFill>
                          <a:effectLst/>
                          <a:latin typeface="Calibri" panose="020F0502020204030204" pitchFamily="34" charset="0"/>
                        </a:rPr>
                        <a:t>  NA </a:t>
                      </a:r>
                      <a:r>
                        <a:rPr lang="en-US" sz="1600" dirty="0">
                          <a:effectLst/>
                        </a:rPr>
                        <a:t>5.7%</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US" sz="1600" b="0" i="0" u="none" strike="noStrike" dirty="0">
                          <a:solidFill>
                            <a:srgbClr val="000000"/>
                          </a:solidFill>
                          <a:effectLst/>
                          <a:latin typeface="Calibri" panose="020F0502020204030204" pitchFamily="34" charset="0"/>
                        </a:rPr>
                        <a:t>  NA 26.4%</a:t>
                      </a:r>
                    </a:p>
                  </a:txBody>
                  <a:tcPr marL="6350" marR="6350" marT="6350" marB="0" anchor="ctr"/>
                </a:tc>
                <a:tc>
                  <a:txBody>
                    <a:bodyPr/>
                    <a:lstStyle/>
                    <a:p>
                      <a:pPr algn="l" fontAlgn="b"/>
                      <a:r>
                        <a:rPr lang="en-US" sz="1600" b="0" i="0" u="none" strike="noStrike" dirty="0">
                          <a:solidFill>
                            <a:srgbClr val="000000"/>
                          </a:solidFill>
                          <a:effectLst/>
                          <a:latin typeface="Calibri" panose="020F0502020204030204" pitchFamily="34" charset="0"/>
                        </a:rPr>
                        <a:t>  NA 69.8%</a:t>
                      </a:r>
                    </a:p>
                  </a:txBody>
                  <a:tcPr marL="6350" marR="6350" marT="6350" marB="0" anchor="ctr"/>
                </a:tc>
                <a:extLst>
                  <a:ext uri="{0D108BD9-81ED-4DB2-BD59-A6C34878D82A}">
                    <a16:rowId xmlns:a16="http://schemas.microsoft.com/office/drawing/2014/main" val="1031896247"/>
                  </a:ext>
                </a:extLst>
              </a:tr>
              <a:tr h="304800">
                <a:tc>
                  <a:txBody>
                    <a:bodyPr/>
                    <a:lstStyle/>
                    <a:p>
                      <a:pPr algn="l" fontAlgn="b"/>
                      <a:r>
                        <a:rPr lang="en-US" sz="1600" b="1" i="0" u="none" strike="noStrike" dirty="0" err="1">
                          <a:solidFill>
                            <a:srgbClr val="000000"/>
                          </a:solidFill>
                          <a:effectLst/>
                          <a:latin typeface="Calibri" panose="020F0502020204030204" pitchFamily="34" charset="0"/>
                        </a:rPr>
                        <a:t>edvisits</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pl-PL" sz="1600" b="0" i="0" u="none" strike="noStrike" dirty="0">
                          <a:solidFill>
                            <a:srgbClr val="000000"/>
                          </a:solidFill>
                          <a:effectLst/>
                          <a:latin typeface="Calibri" panose="020F0502020204030204" pitchFamily="34" charset="0"/>
                        </a:rPr>
                        <a:t> </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53257776"/>
                  </a:ext>
                </a:extLst>
              </a:tr>
              <a:tr h="304800">
                <a:tc>
                  <a:txBody>
                    <a:bodyPr/>
                    <a:lstStyle/>
                    <a:p>
                      <a:pPr algn="l" fontAlgn="b"/>
                      <a:r>
                        <a:rPr lang="en-US" sz="1600" b="0" i="0" u="none" strike="noStrike" dirty="0">
                          <a:solidFill>
                            <a:srgbClr val="000000"/>
                          </a:solidFill>
                          <a:effectLst/>
                          <a:latin typeface="Calibri" panose="020F0502020204030204" pitchFamily="34" charset="0"/>
                        </a:rPr>
                        <a:t>  range (proportion)</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[0,1]</a:t>
                      </a:r>
                      <a:r>
                        <a:rPr lang="en-US" sz="1600" b="0" i="0" u="none" strike="noStrike" dirty="0">
                          <a:solidFill>
                            <a:srgbClr val="000000"/>
                          </a:solidFill>
                          <a:effectLst/>
                          <a:latin typeface="Calibri" panose="020F0502020204030204" pitchFamily="34" charset="0"/>
                        </a:rPr>
                        <a:t> 56.6%</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[0,1] 60.4%</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0 </a:t>
                      </a:r>
                      <a:r>
                        <a:rPr lang="en-US" sz="1600" b="0" i="0" u="none" strike="noStrike" dirty="0">
                          <a:solidFill>
                            <a:srgbClr val="000000"/>
                          </a:solidFill>
                          <a:effectLst/>
                          <a:latin typeface="Calibri" panose="020F0502020204030204" pitchFamily="34" charset="0"/>
                        </a:rPr>
                        <a:t>15.1%</a:t>
                      </a:r>
                    </a:p>
                  </a:txBody>
                  <a:tcPr marL="6350" marR="6350" marT="6350" marB="0" anchor="b"/>
                </a:tc>
                <a:extLst>
                  <a:ext uri="{0D108BD9-81ED-4DB2-BD59-A6C34878D82A}">
                    <a16:rowId xmlns:a16="http://schemas.microsoft.com/office/drawing/2014/main" val="244732718"/>
                  </a:ext>
                </a:extLst>
              </a:tr>
              <a:tr h="304800">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(1,2] </a:t>
                      </a:r>
                      <a:r>
                        <a:rPr lang="en-US" sz="1600" b="0" i="0" u="none" strike="noStrike" dirty="0">
                          <a:solidFill>
                            <a:srgbClr val="000000"/>
                          </a:solidFill>
                          <a:effectLst/>
                          <a:latin typeface="Calibri" panose="020F0502020204030204" pitchFamily="34" charset="0"/>
                        </a:rPr>
                        <a:t>17.0%</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[2,6] 13.2%</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1</a:t>
                      </a:r>
                      <a:r>
                        <a:rPr lang="en-US" sz="1600" b="0" i="0" u="none" strike="noStrike" dirty="0">
                          <a:solidFill>
                            <a:srgbClr val="000000"/>
                          </a:solidFill>
                          <a:effectLst/>
                          <a:latin typeface="Calibri" panose="020F0502020204030204" pitchFamily="34" charset="0"/>
                        </a:rPr>
                        <a:t> 13.2%</a:t>
                      </a:r>
                    </a:p>
                  </a:txBody>
                  <a:tcPr marL="6350" marR="6350" marT="6350" marB="0" anchor="b"/>
                </a:tc>
                <a:extLst>
                  <a:ext uri="{0D108BD9-81ED-4DB2-BD59-A6C34878D82A}">
                    <a16:rowId xmlns:a16="http://schemas.microsoft.com/office/drawing/2014/main" val="844509824"/>
                  </a:ext>
                </a:extLst>
              </a:tr>
              <a:tr h="304800">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[3</a:t>
                      </a:r>
                      <a:r>
                        <a:rPr lang="pl-PL" sz="1600" b="0" i="0" u="none" strike="noStrike" dirty="0">
                          <a:solidFill>
                            <a:srgbClr val="000000"/>
                          </a:solidFill>
                          <a:effectLst/>
                          <a:latin typeface="Calibri" panose="020F0502020204030204" pitchFamily="34" charset="0"/>
                        </a:rPr>
                        <a:t>,5] </a:t>
                      </a:r>
                      <a:r>
                        <a:rPr lang="en-US" sz="1600" b="0" i="0" u="none" strike="noStrike" dirty="0">
                          <a:solidFill>
                            <a:srgbClr val="000000"/>
                          </a:solidFill>
                          <a:effectLst/>
                          <a:latin typeface="Calibri" panose="020F0502020204030204" pitchFamily="34" charset="0"/>
                        </a:rPr>
                        <a:t>20.8%</a:t>
                      </a:r>
                    </a:p>
                  </a:txBody>
                  <a:tcPr marL="6350" marR="6350" marT="635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  NA 26.4</a:t>
                      </a:r>
                      <a:r>
                        <a:rPr lang="en-US" sz="1600" dirty="0">
                          <a:effectLst/>
                        </a:rPr>
                        <a: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2 </a:t>
                      </a:r>
                      <a:r>
                        <a:rPr lang="en-US" sz="1600" b="0" i="0" u="none" strike="noStrike" dirty="0">
                          <a:solidFill>
                            <a:srgbClr val="000000"/>
                          </a:solidFill>
                          <a:effectLst/>
                          <a:latin typeface="Calibri" panose="020F0502020204030204" pitchFamily="34" charset="0"/>
                        </a:rPr>
                        <a:t>1.9%</a:t>
                      </a:r>
                    </a:p>
                  </a:txBody>
                  <a:tcPr marL="6350" marR="6350" marT="6350" marB="0" anchor="b"/>
                </a:tc>
                <a:extLst>
                  <a:ext uri="{0D108BD9-81ED-4DB2-BD59-A6C34878D82A}">
                    <a16:rowId xmlns:a16="http://schemas.microsoft.com/office/drawing/2014/main" val="1221384352"/>
                  </a:ext>
                </a:extLst>
              </a:tr>
              <a:tr h="304800">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NA </a:t>
                      </a:r>
                      <a:r>
                        <a:rPr lang="en-US" sz="1600" dirty="0">
                          <a:effectLst/>
                        </a:rPr>
                        <a:t>5.7%</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NA 69.8%</a:t>
                      </a:r>
                    </a:p>
                  </a:txBody>
                  <a:tcPr marL="6350" marR="6350" marT="6350" marB="0" anchor="b"/>
                </a:tc>
                <a:extLst>
                  <a:ext uri="{0D108BD9-81ED-4DB2-BD59-A6C34878D82A}">
                    <a16:rowId xmlns:a16="http://schemas.microsoft.com/office/drawing/2014/main" val="445014620"/>
                  </a:ext>
                </a:extLst>
              </a:tr>
              <a:tr h="304800">
                <a:tc>
                  <a:txBody>
                    <a:bodyPr/>
                    <a:lstStyle/>
                    <a:p>
                      <a:pPr algn="l" fontAlgn="b"/>
                      <a:r>
                        <a:rPr lang="en-US" sz="1600" b="1" i="0" u="none" strike="noStrike" dirty="0">
                          <a:solidFill>
                            <a:srgbClr val="000000"/>
                          </a:solidFill>
                          <a:effectLst/>
                          <a:latin typeface="Calibri" panose="020F0502020204030204" pitchFamily="34" charset="0"/>
                        </a:rPr>
                        <a:t>medications</a:t>
                      </a:r>
                    </a:p>
                  </a:txBody>
                  <a:tcPr marL="6350" marR="6350" marT="635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8743866"/>
                  </a:ext>
                </a:extLst>
              </a:tr>
              <a:tr h="304800">
                <a:tc>
                  <a:txBody>
                    <a:bodyPr/>
                    <a:lstStyle/>
                    <a:p>
                      <a:pPr algn="l" fontAlgn="b"/>
                      <a:r>
                        <a:rPr lang="en-US" sz="1600" b="0" i="0" u="none" strike="noStrike" dirty="0">
                          <a:solidFill>
                            <a:srgbClr val="000000"/>
                          </a:solidFill>
                          <a:effectLst/>
                          <a:latin typeface="Calibri" panose="020F0502020204030204" pitchFamily="34" charset="0"/>
                        </a:rPr>
                        <a:t>  range (proportion)</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[0,8] </a:t>
                      </a:r>
                      <a:r>
                        <a:rPr lang="en-US" sz="1600" b="0" i="0" u="none" strike="noStrike" dirty="0">
                          <a:solidFill>
                            <a:srgbClr val="000000"/>
                          </a:solidFill>
                          <a:effectLst/>
                          <a:latin typeface="Calibri" panose="020F0502020204030204" pitchFamily="34" charset="0"/>
                        </a:rPr>
                        <a:t>58.5%</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[1,5] </a:t>
                      </a:r>
                      <a:r>
                        <a:rPr lang="en-US" sz="1600" b="0" i="0" u="none" strike="noStrike" dirty="0">
                          <a:solidFill>
                            <a:srgbClr val="000000"/>
                          </a:solidFill>
                          <a:effectLst/>
                          <a:latin typeface="Calibri" panose="020F0502020204030204" pitchFamily="34" charset="0"/>
                        </a:rPr>
                        <a:t>39.6%</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[1,5] </a:t>
                      </a:r>
                      <a:r>
                        <a:rPr lang="en-US" sz="1600" b="0" i="0" u="none" strike="noStrike" dirty="0">
                          <a:solidFill>
                            <a:srgbClr val="000000"/>
                          </a:solidFill>
                          <a:effectLst/>
                          <a:latin typeface="Calibri" panose="020F0502020204030204" pitchFamily="34" charset="0"/>
                        </a:rPr>
                        <a:t>17.0%</a:t>
                      </a:r>
                    </a:p>
                  </a:txBody>
                  <a:tcPr marL="6350" marR="6350" marT="6350" marB="0" anchor="b"/>
                </a:tc>
                <a:extLst>
                  <a:ext uri="{0D108BD9-81ED-4DB2-BD59-A6C34878D82A}">
                    <a16:rowId xmlns:a16="http://schemas.microsoft.com/office/drawing/2014/main" val="2405394212"/>
                  </a:ext>
                </a:extLst>
              </a:tr>
              <a:tr h="304800">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[9</a:t>
                      </a:r>
                      <a:r>
                        <a:rPr lang="pl-PL" sz="1600" b="0" i="0" u="none" strike="noStrike" dirty="0">
                          <a:solidFill>
                            <a:srgbClr val="000000"/>
                          </a:solidFill>
                          <a:effectLst/>
                          <a:latin typeface="Calibri" panose="020F0502020204030204" pitchFamily="34" charset="0"/>
                        </a:rPr>
                        <a:t>,11]</a:t>
                      </a:r>
                      <a:r>
                        <a:rPr lang="en-US" sz="1600" b="0" i="0" u="none" strike="noStrike" dirty="0">
                          <a:solidFill>
                            <a:srgbClr val="000000"/>
                          </a:solidFill>
                          <a:effectLst/>
                          <a:latin typeface="Calibri" panose="020F0502020204030204" pitchFamily="34" charset="0"/>
                        </a:rPr>
                        <a:t> 17.0%</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[6</a:t>
                      </a:r>
                      <a:r>
                        <a:rPr lang="pl-PL" sz="1600" b="0" i="0" u="none" strike="noStrike" dirty="0">
                          <a:solidFill>
                            <a:srgbClr val="000000"/>
                          </a:solidFill>
                          <a:effectLst/>
                          <a:latin typeface="Calibri" panose="020F0502020204030204" pitchFamily="34" charset="0"/>
                        </a:rPr>
                        <a:t>,9]</a:t>
                      </a:r>
                      <a:r>
                        <a:rPr lang="en-US" sz="1600" b="0" i="0" u="none" strike="noStrike" dirty="0">
                          <a:solidFill>
                            <a:srgbClr val="000000"/>
                          </a:solidFill>
                          <a:effectLst/>
                          <a:latin typeface="Calibri" panose="020F0502020204030204" pitchFamily="34" charset="0"/>
                        </a:rPr>
                        <a:t> 15.1%</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6</a:t>
                      </a:r>
                      <a:r>
                        <a:rPr lang="en-US" sz="1600" b="0" i="0" u="none" strike="noStrike" dirty="0">
                          <a:solidFill>
                            <a:srgbClr val="000000"/>
                          </a:solidFill>
                          <a:effectLst/>
                          <a:latin typeface="Calibri" panose="020F0502020204030204" pitchFamily="34" charset="0"/>
                        </a:rPr>
                        <a:t> 5.7%</a:t>
                      </a:r>
                    </a:p>
                  </a:txBody>
                  <a:tcPr marL="6350" marR="6350" marT="6350" marB="0" anchor="b"/>
                </a:tc>
                <a:extLst>
                  <a:ext uri="{0D108BD9-81ED-4DB2-BD59-A6C34878D82A}">
                    <a16:rowId xmlns:a16="http://schemas.microsoft.com/office/drawing/2014/main" val="1263619026"/>
                  </a:ext>
                </a:extLst>
              </a:tr>
              <a:tr h="304800">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a:t>
                      </a:r>
                      <a:r>
                        <a:rPr lang="pl-PL" sz="1600" b="0" i="0" u="none" strike="noStrike" dirty="0">
                          <a:solidFill>
                            <a:srgbClr val="000000"/>
                          </a:solidFill>
                          <a:effectLst/>
                          <a:latin typeface="Calibri" panose="020F0502020204030204" pitchFamily="34" charset="0"/>
                        </a:rPr>
                        <a:t>1</a:t>
                      </a:r>
                      <a:r>
                        <a:rPr lang="en-US" sz="1600" b="0" i="0" u="none" strike="noStrike" dirty="0">
                          <a:solidFill>
                            <a:srgbClr val="000000"/>
                          </a:solidFill>
                          <a:effectLst/>
                          <a:latin typeface="Calibri" panose="020F0502020204030204" pitchFamily="34" charset="0"/>
                        </a:rPr>
                        <a:t>2</a:t>
                      </a:r>
                      <a:r>
                        <a:rPr lang="pl-PL" sz="1600" b="0" i="0" u="none" strike="noStrike" dirty="0">
                          <a:solidFill>
                            <a:srgbClr val="000000"/>
                          </a:solidFill>
                          <a:effectLst/>
                          <a:latin typeface="Calibri" panose="020F0502020204030204" pitchFamily="34" charset="0"/>
                        </a:rPr>
                        <a:t>,18] </a:t>
                      </a:r>
                      <a:r>
                        <a:rPr lang="en-US" sz="1600" b="0" i="0" u="none" strike="noStrike" dirty="0">
                          <a:solidFill>
                            <a:srgbClr val="000000"/>
                          </a:solidFill>
                          <a:effectLst/>
                          <a:latin typeface="Calibri" panose="020F0502020204030204" pitchFamily="34" charset="0"/>
                        </a:rPr>
                        <a:t>18.9%</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[10</a:t>
                      </a:r>
                      <a:r>
                        <a:rPr lang="pl-PL" sz="1600" b="0" i="0" u="none" strike="noStrike" dirty="0">
                          <a:solidFill>
                            <a:srgbClr val="000000"/>
                          </a:solidFill>
                          <a:effectLst/>
                          <a:latin typeface="Calibri" panose="020F0502020204030204" pitchFamily="34" charset="0"/>
                        </a:rPr>
                        <a:t>,16] </a:t>
                      </a:r>
                      <a:r>
                        <a:rPr lang="en-US" sz="1600" b="0" i="0" u="none" strike="noStrike" dirty="0">
                          <a:solidFill>
                            <a:srgbClr val="000000"/>
                          </a:solidFill>
                          <a:effectLst/>
                          <a:latin typeface="Calibri" panose="020F0502020204030204" pitchFamily="34" charset="0"/>
                        </a:rPr>
                        <a:t>17.0%</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[7</a:t>
                      </a:r>
                      <a:r>
                        <a:rPr lang="pl-PL" sz="1600" b="0" i="0" u="none" strike="noStrike" dirty="0">
                          <a:solidFill>
                            <a:srgbClr val="000000"/>
                          </a:solidFill>
                          <a:effectLst/>
                          <a:latin typeface="Calibri" panose="020F0502020204030204" pitchFamily="34" charset="0"/>
                        </a:rPr>
                        <a:t>,19] </a:t>
                      </a:r>
                      <a:r>
                        <a:rPr lang="en-US" sz="1600" b="0" i="0" u="none" strike="noStrike" dirty="0">
                          <a:solidFill>
                            <a:srgbClr val="000000"/>
                          </a:solidFill>
                          <a:effectLst/>
                          <a:latin typeface="Calibri" panose="020F0502020204030204" pitchFamily="34" charset="0"/>
                        </a:rPr>
                        <a:t>7.5%</a:t>
                      </a:r>
                    </a:p>
                  </a:txBody>
                  <a:tcPr marL="6350" marR="6350" marT="6350" marB="0" anchor="b"/>
                </a:tc>
                <a:extLst>
                  <a:ext uri="{0D108BD9-81ED-4DB2-BD59-A6C34878D82A}">
                    <a16:rowId xmlns:a16="http://schemas.microsoft.com/office/drawing/2014/main" val="3066254638"/>
                  </a:ext>
                </a:extLst>
              </a:tr>
              <a:tr h="304800">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  NA </a:t>
                      </a:r>
                      <a:r>
                        <a:rPr lang="en-US" sz="1600" dirty="0">
                          <a:effectLst/>
                        </a:rPr>
                        <a:t>5.7%</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  NA 28.3</a:t>
                      </a:r>
                      <a:r>
                        <a:rPr lang="en-US" sz="1600" dirty="0">
                          <a:effectLst/>
                        </a:rPr>
                        <a: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NA 69.8%</a:t>
                      </a:r>
                    </a:p>
                  </a:txBody>
                  <a:tcPr marL="6350" marR="6350" marT="6350" marB="0" anchor="b"/>
                </a:tc>
                <a:extLst>
                  <a:ext uri="{0D108BD9-81ED-4DB2-BD59-A6C34878D82A}">
                    <a16:rowId xmlns:a16="http://schemas.microsoft.com/office/drawing/2014/main" val="2082999135"/>
                  </a:ext>
                </a:extLst>
              </a:tr>
            </a:tbl>
          </a:graphicData>
        </a:graphic>
      </p:graphicFrame>
      <p:sp>
        <p:nvSpPr>
          <p:cNvPr id="2" name="TextBox 1">
            <a:extLst>
              <a:ext uri="{FF2B5EF4-FFF2-40B4-BE49-F238E27FC236}">
                <a16:creationId xmlns:a16="http://schemas.microsoft.com/office/drawing/2014/main" id="{0A9C7373-2211-5EEF-EE37-88DFA5B20908}"/>
              </a:ext>
            </a:extLst>
          </p:cNvPr>
          <p:cNvSpPr txBox="1"/>
          <p:nvPr/>
        </p:nvSpPr>
        <p:spPr>
          <a:xfrm>
            <a:off x="2098904" y="6352143"/>
            <a:ext cx="7331313" cy="369332"/>
          </a:xfrm>
          <a:prstGeom prst="rect">
            <a:avLst/>
          </a:prstGeom>
          <a:noFill/>
        </p:spPr>
        <p:txBody>
          <a:bodyPr wrap="square" rtlCol="0">
            <a:spAutoFit/>
          </a:bodyPr>
          <a:lstStyle/>
          <a:p>
            <a:pPr marL="285750" indent="-285750">
              <a:buFont typeface="Arial" panose="020B0604020202020204" pitchFamily="34" charset="0"/>
              <a:buChar char="•"/>
            </a:pPr>
            <a:r>
              <a:rPr lang="en-US" b="0" i="0" u="none" strike="noStrike" baseline="0" dirty="0">
                <a:solidFill>
                  <a:srgbClr val="000000"/>
                </a:solidFill>
                <a:latin typeface="Calibri" panose="020F0502020204030204" pitchFamily="34" charset="0"/>
                <a:cs typeface="Calibri" panose="020F0502020204030204" pitchFamily="34" charset="0"/>
              </a:rPr>
              <a:t>Cutoff points are 50% and 75% percentiles</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675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B933D3-F7C4-3BC7-043B-7C862F5E4AE2}"/>
              </a:ext>
            </a:extLst>
          </p:cNvPr>
          <p:cNvSpPr>
            <a:spLocks noGrp="1"/>
          </p:cNvSpPr>
          <p:nvPr>
            <p:ph type="dt" sz="half" idx="10"/>
          </p:nvPr>
        </p:nvSpPr>
        <p:spPr/>
        <p:txBody>
          <a:bodyPr/>
          <a:lstStyle/>
          <a:p>
            <a:fld id="{48A709DF-4E4C-4C25-B8FE-532F9D1EBBB1}" type="datetime1">
              <a:rPr lang="en-US" smtClean="0"/>
              <a:t>9/3/2023</a:t>
            </a:fld>
            <a:endParaRPr lang="en-US"/>
          </a:p>
        </p:txBody>
      </p:sp>
      <p:sp>
        <p:nvSpPr>
          <p:cNvPr id="5" name="Slide Number Placeholder 4">
            <a:extLst>
              <a:ext uri="{FF2B5EF4-FFF2-40B4-BE49-F238E27FC236}">
                <a16:creationId xmlns:a16="http://schemas.microsoft.com/office/drawing/2014/main" id="{3A3489C8-E009-B226-A56E-3E06CC1E60A7}"/>
              </a:ext>
            </a:extLst>
          </p:cNvPr>
          <p:cNvSpPr>
            <a:spLocks noGrp="1"/>
          </p:cNvSpPr>
          <p:nvPr>
            <p:ph type="sldNum" sz="quarter" idx="12"/>
          </p:nvPr>
        </p:nvSpPr>
        <p:spPr/>
        <p:txBody>
          <a:bodyPr/>
          <a:lstStyle/>
          <a:p>
            <a:fld id="{D6935773-E782-42B5-8B56-C1E9E2561CBD}" type="slidenum">
              <a:rPr lang="en-US" smtClean="0"/>
              <a:t>13</a:t>
            </a:fld>
            <a:endParaRPr lang="en-US"/>
          </a:p>
        </p:txBody>
      </p:sp>
      <p:graphicFrame>
        <p:nvGraphicFramePr>
          <p:cNvPr id="7" name="Table 7">
            <a:extLst>
              <a:ext uri="{FF2B5EF4-FFF2-40B4-BE49-F238E27FC236}">
                <a16:creationId xmlns:a16="http://schemas.microsoft.com/office/drawing/2014/main" id="{D9872636-26FC-6B99-4BAA-02CE09AD0670}"/>
              </a:ext>
            </a:extLst>
          </p:cNvPr>
          <p:cNvGraphicFramePr>
            <a:graphicFrameLocks noGrp="1"/>
          </p:cNvGraphicFramePr>
          <p:nvPr>
            <p:extLst>
              <p:ext uri="{D42A27DB-BD31-4B8C-83A1-F6EECF244321}">
                <p14:modId xmlns:p14="http://schemas.microsoft.com/office/powerpoint/2010/main" val="873332202"/>
              </p:ext>
            </p:extLst>
          </p:nvPr>
        </p:nvGraphicFramePr>
        <p:xfrm>
          <a:off x="1209164" y="1245375"/>
          <a:ext cx="6217920" cy="502920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579168677"/>
                    </a:ext>
                  </a:extLst>
                </a:gridCol>
                <a:gridCol w="1554480">
                  <a:extLst>
                    <a:ext uri="{9D8B030D-6E8A-4147-A177-3AD203B41FA5}">
                      <a16:colId xmlns:a16="http://schemas.microsoft.com/office/drawing/2014/main" val="3234380808"/>
                    </a:ext>
                  </a:extLst>
                </a:gridCol>
                <a:gridCol w="1554480">
                  <a:extLst>
                    <a:ext uri="{9D8B030D-6E8A-4147-A177-3AD203B41FA5}">
                      <a16:colId xmlns:a16="http://schemas.microsoft.com/office/drawing/2014/main" val="2425543004"/>
                    </a:ext>
                  </a:extLst>
                </a:gridCol>
                <a:gridCol w="1554480">
                  <a:extLst>
                    <a:ext uri="{9D8B030D-6E8A-4147-A177-3AD203B41FA5}">
                      <a16:colId xmlns:a16="http://schemas.microsoft.com/office/drawing/2014/main" val="1863325379"/>
                    </a:ext>
                  </a:extLst>
                </a:gridCol>
              </a:tblGrid>
              <a:tr h="274320">
                <a:tc>
                  <a:txBody>
                    <a:bodyPr/>
                    <a:lstStyle/>
                    <a:p>
                      <a:pPr algn="ctr"/>
                      <a:r>
                        <a:rPr lang="en-US" sz="1600" b="1" dirty="0"/>
                        <a:t>ED visits</a:t>
                      </a:r>
                    </a:p>
                  </a:txBody>
                  <a:tcPr/>
                </a:tc>
                <a:tc>
                  <a:txBody>
                    <a:bodyPr/>
                    <a:lstStyle/>
                    <a:p>
                      <a:pPr algn="ctr"/>
                      <a:r>
                        <a:rPr lang="it-IT" sz="1600" dirty="0"/>
                        <a:t>=0</a:t>
                      </a:r>
                      <a:endParaRPr lang="en-US" sz="1600" dirty="0"/>
                    </a:p>
                  </a:txBody>
                  <a:tcPr/>
                </a:tc>
                <a:tc>
                  <a:txBody>
                    <a:bodyPr/>
                    <a:lstStyle/>
                    <a:p>
                      <a:pPr algn="ctr"/>
                      <a:r>
                        <a:rPr lang="it-IT" sz="1600" dirty="0"/>
                        <a:t>=1</a:t>
                      </a:r>
                      <a:endParaRPr lang="en-US" sz="1600" dirty="0"/>
                    </a:p>
                  </a:txBody>
                  <a:tcPr/>
                </a:tc>
                <a:tc>
                  <a:txBody>
                    <a:bodyPr/>
                    <a:lstStyle/>
                    <a:p>
                      <a:pPr algn="ctr"/>
                      <a:r>
                        <a:rPr lang="it-IT" sz="1600" dirty="0"/>
                        <a:t>&gt; 1 </a:t>
                      </a:r>
                      <a:endParaRPr lang="en-US" sz="1600" dirty="0"/>
                    </a:p>
                  </a:txBody>
                  <a:tcPr/>
                </a:tc>
                <a:extLst>
                  <a:ext uri="{0D108BD9-81ED-4DB2-BD59-A6C34878D82A}">
                    <a16:rowId xmlns:a16="http://schemas.microsoft.com/office/drawing/2014/main" val="2441765656"/>
                  </a:ext>
                </a:extLst>
              </a:tr>
              <a:tr h="274320">
                <a:tc>
                  <a:txBody>
                    <a:bodyPr/>
                    <a:lstStyle/>
                    <a:p>
                      <a:pPr algn="ctr"/>
                      <a:r>
                        <a:rPr lang="en-US" sz="1600" dirty="0"/>
                        <a:t>sum</a:t>
                      </a:r>
                    </a:p>
                  </a:txBody>
                  <a:tcPr/>
                </a:tc>
                <a:tc>
                  <a:txBody>
                    <a:bodyPr/>
                    <a:lstStyle/>
                    <a:p>
                      <a:pPr algn="ctr"/>
                      <a:r>
                        <a:rPr lang="en-US" sz="1600" dirty="0"/>
                        <a:t>36</a:t>
                      </a:r>
                    </a:p>
                  </a:txBody>
                  <a:tcPr/>
                </a:tc>
                <a:tc>
                  <a:txBody>
                    <a:bodyPr/>
                    <a:lstStyle/>
                    <a:p>
                      <a:pPr algn="ctr"/>
                      <a:r>
                        <a:rPr lang="en-US" sz="1600" dirty="0"/>
                        <a:t>26</a:t>
                      </a:r>
                    </a:p>
                  </a:txBody>
                  <a:tcPr/>
                </a:tc>
                <a:tc>
                  <a:txBody>
                    <a:bodyPr/>
                    <a:lstStyle/>
                    <a:p>
                      <a:pPr algn="ctr"/>
                      <a:r>
                        <a:rPr lang="en-US" sz="1600" dirty="0"/>
                        <a:t>27</a:t>
                      </a:r>
                    </a:p>
                  </a:txBody>
                  <a:tcPr/>
                </a:tc>
                <a:extLst>
                  <a:ext uri="{0D108BD9-81ED-4DB2-BD59-A6C34878D82A}">
                    <a16:rowId xmlns:a16="http://schemas.microsoft.com/office/drawing/2014/main" val="2139619467"/>
                  </a:ext>
                </a:extLst>
              </a:tr>
              <a:tr h="274320">
                <a:tc>
                  <a:txBody>
                    <a:bodyPr/>
                    <a:lstStyle/>
                    <a:p>
                      <a:pPr algn="ctr"/>
                      <a:r>
                        <a:rPr lang="en-US" sz="1600" dirty="0"/>
                        <a:t>age&lt;3</a:t>
                      </a:r>
                    </a:p>
                  </a:txBody>
                  <a:tcPr/>
                </a:tc>
                <a:tc>
                  <a:txBody>
                    <a:bodyPr/>
                    <a:lstStyle/>
                    <a:p>
                      <a:pPr algn="ctr"/>
                      <a:r>
                        <a:rPr lang="en-US" sz="1600" dirty="0"/>
                        <a:t>8</a:t>
                      </a:r>
                    </a:p>
                  </a:txBody>
                  <a:tcPr/>
                </a:tc>
                <a:tc>
                  <a:txBody>
                    <a:bodyPr/>
                    <a:lstStyle/>
                    <a:p>
                      <a:pPr algn="ctr"/>
                      <a:r>
                        <a:rPr lang="en-US" sz="1600" dirty="0"/>
                        <a:t>11</a:t>
                      </a:r>
                    </a:p>
                  </a:txBody>
                  <a:tcPr/>
                </a:tc>
                <a:tc>
                  <a:txBody>
                    <a:bodyPr/>
                    <a:lstStyle/>
                    <a:p>
                      <a:pPr algn="ctr"/>
                      <a:r>
                        <a:rPr lang="en-US" sz="1600" dirty="0"/>
                        <a:t>7</a:t>
                      </a:r>
                    </a:p>
                  </a:txBody>
                  <a:tcPr/>
                </a:tc>
                <a:extLst>
                  <a:ext uri="{0D108BD9-81ED-4DB2-BD59-A6C34878D82A}">
                    <a16:rowId xmlns:a16="http://schemas.microsoft.com/office/drawing/2014/main" val="131856725"/>
                  </a:ext>
                </a:extLst>
              </a:tr>
              <a:tr h="274320">
                <a:tc>
                  <a:txBody>
                    <a:bodyPr/>
                    <a:lstStyle/>
                    <a:p>
                      <a:pPr algn="ctr"/>
                      <a:r>
                        <a:rPr lang="en-US" sz="1600" dirty="0"/>
                        <a:t>3&lt;=age&lt;8</a:t>
                      </a:r>
                    </a:p>
                  </a:txBody>
                  <a:tcPr/>
                </a:tc>
                <a:tc>
                  <a:txBody>
                    <a:bodyPr/>
                    <a:lstStyle/>
                    <a:p>
                      <a:pPr algn="ctr"/>
                      <a:r>
                        <a:rPr lang="en-US" sz="1600" dirty="0"/>
                        <a:t>15</a:t>
                      </a:r>
                    </a:p>
                  </a:txBody>
                  <a:tcPr/>
                </a:tc>
                <a:tc>
                  <a:txBody>
                    <a:bodyPr/>
                    <a:lstStyle/>
                    <a:p>
                      <a:pPr algn="ctr"/>
                      <a:r>
                        <a:rPr lang="en-US" sz="1600" dirty="0"/>
                        <a:t>6</a:t>
                      </a:r>
                    </a:p>
                  </a:txBody>
                  <a:tcPr/>
                </a:tc>
                <a:tc>
                  <a:txBody>
                    <a:bodyPr/>
                    <a:lstStyle/>
                    <a:p>
                      <a:pPr algn="ctr"/>
                      <a:r>
                        <a:rPr lang="en-US" sz="1600" dirty="0"/>
                        <a:t>13</a:t>
                      </a:r>
                    </a:p>
                  </a:txBody>
                  <a:tcPr/>
                </a:tc>
                <a:extLst>
                  <a:ext uri="{0D108BD9-81ED-4DB2-BD59-A6C34878D82A}">
                    <a16:rowId xmlns:a16="http://schemas.microsoft.com/office/drawing/2014/main" val="382324453"/>
                  </a:ext>
                </a:extLst>
              </a:tr>
              <a:tr h="274320">
                <a:tc>
                  <a:txBody>
                    <a:bodyPr/>
                    <a:lstStyle/>
                    <a:p>
                      <a:pPr algn="ctr"/>
                      <a:r>
                        <a:rPr lang="en-US" sz="1600" dirty="0"/>
                        <a:t>age&gt;=8</a:t>
                      </a:r>
                    </a:p>
                  </a:txBody>
                  <a:tcPr/>
                </a:tc>
                <a:tc>
                  <a:txBody>
                    <a:bodyPr/>
                    <a:lstStyle/>
                    <a:p>
                      <a:pPr algn="ctr"/>
                      <a:r>
                        <a:rPr lang="en-US" sz="1600" dirty="0"/>
                        <a:t>13</a:t>
                      </a:r>
                    </a:p>
                  </a:txBody>
                  <a:tcPr/>
                </a:tc>
                <a:tc>
                  <a:txBody>
                    <a:bodyPr/>
                    <a:lstStyle/>
                    <a:p>
                      <a:pPr algn="ctr"/>
                      <a:r>
                        <a:rPr lang="en-US" sz="1600" dirty="0"/>
                        <a:t>9</a:t>
                      </a:r>
                    </a:p>
                  </a:txBody>
                  <a:tcPr/>
                </a:tc>
                <a:tc>
                  <a:txBody>
                    <a:bodyPr/>
                    <a:lstStyle/>
                    <a:p>
                      <a:pPr algn="ctr"/>
                      <a:r>
                        <a:rPr lang="en-US" sz="1600" dirty="0"/>
                        <a:t>7</a:t>
                      </a:r>
                    </a:p>
                  </a:txBody>
                  <a:tcPr/>
                </a:tc>
                <a:extLst>
                  <a:ext uri="{0D108BD9-81ED-4DB2-BD59-A6C34878D82A}">
                    <a16:rowId xmlns:a16="http://schemas.microsoft.com/office/drawing/2014/main" val="3713232680"/>
                  </a:ext>
                </a:extLst>
              </a:tr>
              <a:tr h="274320">
                <a:tc>
                  <a:txBody>
                    <a:bodyPr/>
                    <a:lstStyle/>
                    <a:p>
                      <a:pPr algn="ctr"/>
                      <a:r>
                        <a:rPr lang="en-US" sz="1600" b="1" dirty="0"/>
                        <a:t>medications</a:t>
                      </a:r>
                    </a:p>
                  </a:txBody>
                  <a:tcPr/>
                </a:tc>
                <a:tc>
                  <a:txBody>
                    <a:bodyPr/>
                    <a:lstStyle/>
                    <a:p>
                      <a:pPr algn="ctr"/>
                      <a:r>
                        <a:rPr lang="en-US" sz="1600" dirty="0"/>
                        <a:t>&lt;= 5</a:t>
                      </a:r>
                    </a:p>
                  </a:txBody>
                  <a:tcPr/>
                </a:tc>
                <a:tc>
                  <a:txBody>
                    <a:bodyPr/>
                    <a:lstStyle/>
                    <a:p>
                      <a:pPr algn="ctr"/>
                      <a:r>
                        <a:rPr lang="en-US" sz="1600" dirty="0"/>
                        <a:t>(5,8]</a:t>
                      </a:r>
                    </a:p>
                  </a:txBody>
                  <a:tcPr/>
                </a:tc>
                <a:tc>
                  <a:txBody>
                    <a:bodyPr/>
                    <a:lstStyle/>
                    <a:p>
                      <a:pPr algn="ctr"/>
                      <a:r>
                        <a:rPr lang="en-US" sz="1600" dirty="0"/>
                        <a:t>&gt;8</a:t>
                      </a:r>
                    </a:p>
                  </a:txBody>
                  <a:tcPr/>
                </a:tc>
                <a:extLst>
                  <a:ext uri="{0D108BD9-81ED-4DB2-BD59-A6C34878D82A}">
                    <a16:rowId xmlns:a16="http://schemas.microsoft.com/office/drawing/2014/main" val="707364905"/>
                  </a:ext>
                </a:extLst>
              </a:tr>
              <a:tr h="274320">
                <a:tc>
                  <a:txBody>
                    <a:bodyPr/>
                    <a:lstStyle/>
                    <a:p>
                      <a:pPr algn="ctr"/>
                      <a:r>
                        <a:rPr lang="en-US" sz="1600" dirty="0"/>
                        <a:t>sum</a:t>
                      </a:r>
                    </a:p>
                  </a:txBody>
                  <a:tcPr/>
                </a:tc>
                <a:tc>
                  <a:txBody>
                    <a:bodyPr/>
                    <a:lstStyle/>
                    <a:p>
                      <a:pPr algn="ctr"/>
                      <a:r>
                        <a:rPr lang="en-US" sz="1600" dirty="0"/>
                        <a:t>35</a:t>
                      </a:r>
                    </a:p>
                  </a:txBody>
                  <a:tcPr/>
                </a:tc>
                <a:tc>
                  <a:txBody>
                    <a:bodyPr/>
                    <a:lstStyle/>
                    <a:p>
                      <a:pPr algn="ctr"/>
                      <a:r>
                        <a:rPr lang="en-US" sz="1600" dirty="0"/>
                        <a:t>23</a:t>
                      </a:r>
                    </a:p>
                  </a:txBody>
                  <a:tcPr/>
                </a:tc>
                <a:tc>
                  <a:txBody>
                    <a:bodyPr/>
                    <a:lstStyle/>
                    <a:p>
                      <a:pPr algn="ctr"/>
                      <a:r>
                        <a:rPr lang="en-US" sz="1600" dirty="0"/>
                        <a:t>30</a:t>
                      </a:r>
                    </a:p>
                  </a:txBody>
                  <a:tcPr/>
                </a:tc>
                <a:extLst>
                  <a:ext uri="{0D108BD9-81ED-4DB2-BD59-A6C34878D82A}">
                    <a16:rowId xmlns:a16="http://schemas.microsoft.com/office/drawing/2014/main" val="1015418476"/>
                  </a:ext>
                </a:extLst>
              </a:tr>
              <a:tr h="274320">
                <a:tc>
                  <a:txBody>
                    <a:bodyPr/>
                    <a:lstStyle/>
                    <a:p>
                      <a:pPr algn="ctr"/>
                      <a:r>
                        <a:rPr lang="en-US" sz="1600" dirty="0"/>
                        <a:t>age&lt;3</a:t>
                      </a:r>
                    </a:p>
                  </a:txBody>
                  <a:tcPr/>
                </a:tc>
                <a:tc>
                  <a:txBody>
                    <a:bodyPr/>
                    <a:lstStyle/>
                    <a:p>
                      <a:pPr algn="ctr"/>
                      <a:r>
                        <a:rPr lang="en-US" sz="1600" dirty="0"/>
                        <a:t>8</a:t>
                      </a:r>
                    </a:p>
                  </a:txBody>
                  <a:tcPr/>
                </a:tc>
                <a:tc>
                  <a:txBody>
                    <a:bodyPr/>
                    <a:lstStyle/>
                    <a:p>
                      <a:pPr algn="ctr"/>
                      <a:r>
                        <a:rPr lang="en-US" sz="1600" dirty="0"/>
                        <a:t>6</a:t>
                      </a:r>
                    </a:p>
                  </a:txBody>
                  <a:tcPr/>
                </a:tc>
                <a:tc>
                  <a:txBody>
                    <a:bodyPr/>
                    <a:lstStyle/>
                    <a:p>
                      <a:pPr algn="ctr"/>
                      <a:r>
                        <a:rPr lang="en-US" sz="1600" dirty="0"/>
                        <a:t>11</a:t>
                      </a:r>
                    </a:p>
                  </a:txBody>
                  <a:tcPr/>
                </a:tc>
                <a:extLst>
                  <a:ext uri="{0D108BD9-81ED-4DB2-BD59-A6C34878D82A}">
                    <a16:rowId xmlns:a16="http://schemas.microsoft.com/office/drawing/2014/main" val="2234693125"/>
                  </a:ext>
                </a:extLst>
              </a:tr>
              <a:tr h="274320">
                <a:tc>
                  <a:txBody>
                    <a:bodyPr/>
                    <a:lstStyle/>
                    <a:p>
                      <a:pPr algn="ctr"/>
                      <a:r>
                        <a:rPr lang="en-US" sz="1600" dirty="0"/>
                        <a:t>3&lt;=age&lt;8</a:t>
                      </a:r>
                    </a:p>
                  </a:txBody>
                  <a:tcPr/>
                </a:tc>
                <a:tc>
                  <a:txBody>
                    <a:bodyPr/>
                    <a:lstStyle/>
                    <a:p>
                      <a:pPr algn="ctr"/>
                      <a:r>
                        <a:rPr lang="en-US" sz="1600" dirty="0"/>
                        <a:t>18</a:t>
                      </a:r>
                    </a:p>
                  </a:txBody>
                  <a:tcPr/>
                </a:tc>
                <a:tc>
                  <a:txBody>
                    <a:bodyPr/>
                    <a:lstStyle/>
                    <a:p>
                      <a:pPr algn="ctr"/>
                      <a:r>
                        <a:rPr lang="en-US" sz="1600" dirty="0"/>
                        <a:t>9</a:t>
                      </a:r>
                    </a:p>
                  </a:txBody>
                  <a:tcPr/>
                </a:tc>
                <a:tc>
                  <a:txBody>
                    <a:bodyPr/>
                    <a:lstStyle/>
                    <a:p>
                      <a:pPr algn="ctr"/>
                      <a:r>
                        <a:rPr lang="en-US" sz="1600" dirty="0"/>
                        <a:t>8</a:t>
                      </a:r>
                    </a:p>
                  </a:txBody>
                  <a:tcPr/>
                </a:tc>
                <a:extLst>
                  <a:ext uri="{0D108BD9-81ED-4DB2-BD59-A6C34878D82A}">
                    <a16:rowId xmlns:a16="http://schemas.microsoft.com/office/drawing/2014/main" val="3719258251"/>
                  </a:ext>
                </a:extLst>
              </a:tr>
              <a:tr h="274320">
                <a:tc>
                  <a:txBody>
                    <a:bodyPr/>
                    <a:lstStyle/>
                    <a:p>
                      <a:pPr algn="ctr"/>
                      <a:r>
                        <a:rPr lang="en-US" sz="1600" dirty="0"/>
                        <a:t>age&gt;=8</a:t>
                      </a:r>
                    </a:p>
                  </a:txBody>
                  <a:tcPr/>
                </a:tc>
                <a:tc>
                  <a:txBody>
                    <a:bodyPr/>
                    <a:lstStyle/>
                    <a:p>
                      <a:pPr algn="ctr"/>
                      <a:r>
                        <a:rPr lang="en-US" sz="1600" dirty="0"/>
                        <a:t>9</a:t>
                      </a:r>
                    </a:p>
                  </a:txBody>
                  <a:tcPr/>
                </a:tc>
                <a:tc>
                  <a:txBody>
                    <a:bodyPr/>
                    <a:lstStyle/>
                    <a:p>
                      <a:pPr algn="ctr"/>
                      <a:r>
                        <a:rPr lang="en-US" sz="1600" dirty="0"/>
                        <a:t>8</a:t>
                      </a:r>
                    </a:p>
                  </a:txBody>
                  <a:tcPr/>
                </a:tc>
                <a:tc>
                  <a:txBody>
                    <a:bodyPr/>
                    <a:lstStyle/>
                    <a:p>
                      <a:pPr algn="ctr"/>
                      <a:r>
                        <a:rPr lang="en-US" sz="1600" dirty="0"/>
                        <a:t>11</a:t>
                      </a:r>
                    </a:p>
                  </a:txBody>
                  <a:tcPr/>
                </a:tc>
                <a:extLst>
                  <a:ext uri="{0D108BD9-81ED-4DB2-BD59-A6C34878D82A}">
                    <a16:rowId xmlns:a16="http://schemas.microsoft.com/office/drawing/2014/main" val="1448435910"/>
                  </a:ext>
                </a:extLst>
              </a:tr>
              <a:tr h="274320">
                <a:tc>
                  <a:txBody>
                    <a:bodyPr/>
                    <a:lstStyle/>
                    <a:p>
                      <a:pPr algn="ctr"/>
                      <a:r>
                        <a:rPr lang="en-US" sz="1600" b="1" dirty="0"/>
                        <a:t>admission</a:t>
                      </a:r>
                    </a:p>
                  </a:txBody>
                  <a:tcPr/>
                </a:tc>
                <a:tc>
                  <a:txBody>
                    <a:bodyPr/>
                    <a:lstStyle/>
                    <a:p>
                      <a:pPr algn="ctr"/>
                      <a:r>
                        <a:rPr lang="it-IT" sz="1600" dirty="0"/>
                        <a:t>=0</a:t>
                      </a:r>
                      <a:endParaRPr lang="en-US" sz="1600" dirty="0"/>
                    </a:p>
                  </a:txBody>
                  <a:tcPr/>
                </a:tc>
                <a:tc>
                  <a:txBody>
                    <a:bodyPr/>
                    <a:lstStyle/>
                    <a:p>
                      <a:pPr algn="ctr"/>
                      <a:r>
                        <a:rPr lang="it-IT" sz="1600" dirty="0"/>
                        <a:t>=1</a:t>
                      </a:r>
                      <a:endParaRPr lang="en-US" sz="1600" dirty="0"/>
                    </a:p>
                  </a:txBody>
                  <a:tcPr/>
                </a:tc>
                <a:tc>
                  <a:txBody>
                    <a:bodyPr/>
                    <a:lstStyle/>
                    <a:p>
                      <a:pPr algn="ctr"/>
                      <a:r>
                        <a:rPr lang="it-IT" sz="1600" dirty="0"/>
                        <a:t>&gt; 1 </a:t>
                      </a:r>
                      <a:endParaRPr lang="en-US" sz="1600" dirty="0"/>
                    </a:p>
                  </a:txBody>
                  <a:tcPr/>
                </a:tc>
                <a:extLst>
                  <a:ext uri="{0D108BD9-81ED-4DB2-BD59-A6C34878D82A}">
                    <a16:rowId xmlns:a16="http://schemas.microsoft.com/office/drawing/2014/main" val="1767344165"/>
                  </a:ext>
                </a:extLst>
              </a:tr>
              <a:tr h="274320">
                <a:tc>
                  <a:txBody>
                    <a:bodyPr/>
                    <a:lstStyle/>
                    <a:p>
                      <a:pPr algn="ctr"/>
                      <a:r>
                        <a:rPr lang="en-US" sz="1600" dirty="0"/>
                        <a:t>sum</a:t>
                      </a:r>
                    </a:p>
                  </a:txBody>
                  <a:tcPr/>
                </a:tc>
                <a:tc>
                  <a:txBody>
                    <a:bodyPr/>
                    <a:lstStyle/>
                    <a:p>
                      <a:pPr algn="ctr"/>
                      <a:r>
                        <a:rPr lang="en-US" sz="1600" dirty="0"/>
                        <a:t>19</a:t>
                      </a:r>
                    </a:p>
                  </a:txBody>
                  <a:tcPr/>
                </a:tc>
                <a:tc>
                  <a:txBody>
                    <a:bodyPr/>
                    <a:lstStyle/>
                    <a:p>
                      <a:pPr algn="ctr"/>
                      <a:r>
                        <a:rPr lang="en-US" sz="1600" dirty="0"/>
                        <a:t>17</a:t>
                      </a:r>
                    </a:p>
                  </a:txBody>
                  <a:tcPr/>
                </a:tc>
                <a:tc>
                  <a:txBody>
                    <a:bodyPr/>
                    <a:lstStyle/>
                    <a:p>
                      <a:pPr algn="ctr"/>
                      <a:r>
                        <a:rPr lang="en-US" sz="1600" dirty="0"/>
                        <a:t>53</a:t>
                      </a:r>
                    </a:p>
                  </a:txBody>
                  <a:tcPr/>
                </a:tc>
                <a:extLst>
                  <a:ext uri="{0D108BD9-81ED-4DB2-BD59-A6C34878D82A}">
                    <a16:rowId xmlns:a16="http://schemas.microsoft.com/office/drawing/2014/main" val="53607719"/>
                  </a:ext>
                </a:extLst>
              </a:tr>
              <a:tr h="274320">
                <a:tc>
                  <a:txBody>
                    <a:bodyPr/>
                    <a:lstStyle/>
                    <a:p>
                      <a:pPr algn="ctr"/>
                      <a:r>
                        <a:rPr lang="en-US" sz="1600" dirty="0"/>
                        <a:t>age&lt;3</a:t>
                      </a:r>
                    </a:p>
                  </a:txBody>
                  <a:tcPr/>
                </a:tc>
                <a:tc>
                  <a:txBody>
                    <a:bodyPr/>
                    <a:lstStyle/>
                    <a:p>
                      <a:pPr algn="ctr"/>
                      <a:r>
                        <a:rPr lang="en-US" sz="1600" dirty="0"/>
                        <a:t>2</a:t>
                      </a:r>
                    </a:p>
                  </a:txBody>
                  <a:tcPr/>
                </a:tc>
                <a:tc>
                  <a:txBody>
                    <a:bodyPr/>
                    <a:lstStyle/>
                    <a:p>
                      <a:pPr algn="ctr"/>
                      <a:r>
                        <a:rPr lang="en-US" sz="1600" dirty="0"/>
                        <a:t>7</a:t>
                      </a:r>
                    </a:p>
                  </a:txBody>
                  <a:tcPr/>
                </a:tc>
                <a:tc>
                  <a:txBody>
                    <a:bodyPr/>
                    <a:lstStyle/>
                    <a:p>
                      <a:pPr algn="ctr"/>
                      <a:r>
                        <a:rPr lang="en-US" sz="1600" dirty="0"/>
                        <a:t>17</a:t>
                      </a:r>
                    </a:p>
                  </a:txBody>
                  <a:tcPr/>
                </a:tc>
                <a:extLst>
                  <a:ext uri="{0D108BD9-81ED-4DB2-BD59-A6C34878D82A}">
                    <a16:rowId xmlns:a16="http://schemas.microsoft.com/office/drawing/2014/main" val="3281359920"/>
                  </a:ext>
                </a:extLst>
              </a:tr>
              <a:tr h="274320">
                <a:tc>
                  <a:txBody>
                    <a:bodyPr/>
                    <a:lstStyle/>
                    <a:p>
                      <a:pPr algn="ctr"/>
                      <a:r>
                        <a:rPr lang="en-US" sz="1600" dirty="0"/>
                        <a:t>3&lt;=age&lt;8</a:t>
                      </a:r>
                    </a:p>
                  </a:txBody>
                  <a:tcPr/>
                </a:tc>
                <a:tc>
                  <a:txBody>
                    <a:bodyPr/>
                    <a:lstStyle/>
                    <a:p>
                      <a:pPr algn="ctr"/>
                      <a:r>
                        <a:rPr lang="en-US" sz="1600" dirty="0"/>
                        <a:t>7</a:t>
                      </a:r>
                    </a:p>
                  </a:txBody>
                  <a:tcPr/>
                </a:tc>
                <a:tc>
                  <a:txBody>
                    <a:bodyPr/>
                    <a:lstStyle/>
                    <a:p>
                      <a:pPr algn="ctr"/>
                      <a:r>
                        <a:rPr lang="en-US" sz="1600" dirty="0"/>
                        <a:t>4</a:t>
                      </a:r>
                    </a:p>
                  </a:txBody>
                  <a:tcPr/>
                </a:tc>
                <a:tc>
                  <a:txBody>
                    <a:bodyPr/>
                    <a:lstStyle/>
                    <a:p>
                      <a:pPr algn="ctr"/>
                      <a:r>
                        <a:rPr lang="en-US" sz="1600" dirty="0"/>
                        <a:t>23</a:t>
                      </a:r>
                    </a:p>
                  </a:txBody>
                  <a:tcPr/>
                </a:tc>
                <a:extLst>
                  <a:ext uri="{0D108BD9-81ED-4DB2-BD59-A6C34878D82A}">
                    <a16:rowId xmlns:a16="http://schemas.microsoft.com/office/drawing/2014/main" val="1409822574"/>
                  </a:ext>
                </a:extLst>
              </a:tr>
              <a:tr h="274320">
                <a:tc>
                  <a:txBody>
                    <a:bodyPr/>
                    <a:lstStyle/>
                    <a:p>
                      <a:pPr algn="ctr"/>
                      <a:r>
                        <a:rPr lang="en-US" sz="1600" dirty="0"/>
                        <a:t>age&gt;=8</a:t>
                      </a:r>
                    </a:p>
                  </a:txBody>
                  <a:tcPr/>
                </a:tc>
                <a:tc>
                  <a:txBody>
                    <a:bodyPr/>
                    <a:lstStyle/>
                    <a:p>
                      <a:pPr algn="ctr"/>
                      <a:r>
                        <a:rPr lang="en-US" sz="1600" dirty="0"/>
                        <a:t>10</a:t>
                      </a:r>
                    </a:p>
                  </a:txBody>
                  <a:tcPr/>
                </a:tc>
                <a:tc>
                  <a:txBody>
                    <a:bodyPr/>
                    <a:lstStyle/>
                    <a:p>
                      <a:pPr algn="ctr"/>
                      <a:r>
                        <a:rPr lang="en-US" sz="1600" dirty="0"/>
                        <a:t>6</a:t>
                      </a:r>
                    </a:p>
                  </a:txBody>
                  <a:tcPr/>
                </a:tc>
                <a:tc>
                  <a:txBody>
                    <a:bodyPr/>
                    <a:lstStyle/>
                    <a:p>
                      <a:pPr algn="ctr"/>
                      <a:r>
                        <a:rPr lang="en-US" sz="1600" dirty="0"/>
                        <a:t>13</a:t>
                      </a:r>
                    </a:p>
                  </a:txBody>
                  <a:tcPr/>
                </a:tc>
                <a:extLst>
                  <a:ext uri="{0D108BD9-81ED-4DB2-BD59-A6C34878D82A}">
                    <a16:rowId xmlns:a16="http://schemas.microsoft.com/office/drawing/2014/main" val="2288897884"/>
                  </a:ext>
                </a:extLst>
              </a:tr>
            </a:tbl>
          </a:graphicData>
        </a:graphic>
      </p:graphicFrame>
      <p:sp>
        <p:nvSpPr>
          <p:cNvPr id="8" name="Title 1">
            <a:extLst>
              <a:ext uri="{FF2B5EF4-FFF2-40B4-BE49-F238E27FC236}">
                <a16:creationId xmlns:a16="http://schemas.microsoft.com/office/drawing/2014/main" id="{35A180C2-B191-4201-9735-FF9F6ABC32DF}"/>
              </a:ext>
            </a:extLst>
          </p:cNvPr>
          <p:cNvSpPr>
            <a:spLocks noGrp="1"/>
          </p:cNvSpPr>
          <p:nvPr>
            <p:ph type="title"/>
          </p:nvPr>
        </p:nvSpPr>
        <p:spPr>
          <a:xfrm>
            <a:off x="1596483" y="0"/>
            <a:ext cx="10515600" cy="1325563"/>
          </a:xfrm>
        </p:spPr>
        <p:txBody>
          <a:bodyPr/>
          <a:lstStyle/>
          <a:p>
            <a:r>
              <a:rPr lang="en-US" altLang="zh-CN" b="0" dirty="0"/>
              <a:t>Numbers of data in facet plots</a:t>
            </a:r>
            <a:endParaRPr lang="en-US" b="0" dirty="0"/>
          </a:p>
        </p:txBody>
      </p:sp>
      <p:sp>
        <p:nvSpPr>
          <p:cNvPr id="9" name="TextBox 8">
            <a:extLst>
              <a:ext uri="{FF2B5EF4-FFF2-40B4-BE49-F238E27FC236}">
                <a16:creationId xmlns:a16="http://schemas.microsoft.com/office/drawing/2014/main" id="{B5D64CE7-219F-1F52-58BF-F53E0680AE2F}"/>
              </a:ext>
            </a:extLst>
          </p:cNvPr>
          <p:cNvSpPr txBox="1"/>
          <p:nvPr/>
        </p:nvSpPr>
        <p:spPr>
          <a:xfrm>
            <a:off x="7575395" y="3088392"/>
            <a:ext cx="4371278" cy="1200329"/>
          </a:xfrm>
          <a:prstGeom prst="rect">
            <a:avLst/>
          </a:prstGeom>
          <a:noFill/>
        </p:spPr>
        <p:txBody>
          <a:bodyPr wrap="square" rtlCol="0">
            <a:spAutoFit/>
          </a:bodyPr>
          <a:lstStyle/>
          <a:p>
            <a:pPr marL="285750" indent="-285750">
              <a:buFont typeface="Arial" panose="020B0604020202020204" pitchFamily="34" charset="0"/>
              <a:buChar char="•"/>
            </a:pPr>
            <a:r>
              <a:rPr lang="en-US" b="0" i="0" u="none" strike="noStrike" baseline="0" dirty="0">
                <a:solidFill>
                  <a:srgbClr val="000000"/>
                </a:solidFill>
                <a:latin typeface="Calibri" panose="020F0502020204030204" pitchFamily="34" charset="0"/>
                <a:cs typeface="Calibri" panose="020F0502020204030204" pitchFamily="34" charset="0"/>
              </a:rPr>
              <a:t>Age means ages </a:t>
            </a:r>
            <a:r>
              <a:rPr lang="en-US" dirty="0">
                <a:solidFill>
                  <a:srgbClr val="000000"/>
                </a:solidFill>
                <a:latin typeface="Calibri" panose="020F0502020204030204" pitchFamily="34" charset="0"/>
                <a:cs typeface="Calibri" panose="020F0502020204030204" pitchFamily="34" charset="0"/>
              </a:rPr>
              <a:t>of patients at tracheostomy (</a:t>
            </a:r>
            <a:r>
              <a:rPr lang="en-US" b="0" i="0" u="none" strike="noStrike" baseline="0" dirty="0">
                <a:solidFill>
                  <a:srgbClr val="000000"/>
                </a:solidFill>
                <a:latin typeface="Calibri" panose="020F0502020204030204" pitchFamily="34" charset="0"/>
                <a:cs typeface="Calibri" panose="020F0502020204030204" pitchFamily="34" charset="0"/>
              </a:rPr>
              <a:t>in months).</a:t>
            </a:r>
            <a:r>
              <a:rPr lang="en-US" dirty="0">
                <a:solidFill>
                  <a:srgbClr val="000000"/>
                </a:solidFill>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Numbers in the table are the total numbers in 1-year and 3-year follow ups.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577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E02C-9648-ABE4-56F2-48996F808F70}"/>
              </a:ext>
            </a:extLst>
          </p:cNvPr>
          <p:cNvSpPr>
            <a:spLocks noGrp="1"/>
          </p:cNvSpPr>
          <p:nvPr>
            <p:ph type="title"/>
          </p:nvPr>
        </p:nvSpPr>
        <p:spPr/>
        <p:txBody>
          <a:bodyPr/>
          <a:lstStyle/>
          <a:p>
            <a:r>
              <a:rPr lang="en-US" b="0" dirty="0"/>
              <a:t>Analysis Objective </a:t>
            </a:r>
          </a:p>
        </p:txBody>
      </p:sp>
      <p:sp>
        <p:nvSpPr>
          <p:cNvPr id="3" name="Content Placeholder 2">
            <a:extLst>
              <a:ext uri="{FF2B5EF4-FFF2-40B4-BE49-F238E27FC236}">
                <a16:creationId xmlns:a16="http://schemas.microsoft.com/office/drawing/2014/main" id="{4F5711BD-2C1A-98ED-B82E-847F815296B2}"/>
              </a:ext>
            </a:extLst>
          </p:cNvPr>
          <p:cNvSpPr>
            <a:spLocks noGrp="1"/>
          </p:cNvSpPr>
          <p:nvPr>
            <p:ph idx="1"/>
          </p:nvPr>
        </p:nvSpPr>
        <p:spPr/>
        <p:txBody>
          <a:bodyPr>
            <a:normAutofit/>
          </a:bodyPr>
          <a:lstStyle/>
          <a:p>
            <a:r>
              <a:rPr lang="en-US" sz="2400" dirty="0">
                <a:solidFill>
                  <a:srgbClr val="000000"/>
                </a:solidFill>
                <a:effectLst/>
                <a:latin typeface="Arial" panose="020B0604020202020204" pitchFamily="34" charset="0"/>
                <a:ea typeface="Calibri" panose="020F0502020204030204" pitchFamily="34" charset="0"/>
              </a:rPr>
              <a:t>Describe the demographics of pediatric patients discharged after undergoing tracheostomy at the University of Maryland Medical Center with respect to establishing both risk and protective factors for resource utilization after tracheostomy.</a:t>
            </a:r>
          </a:p>
          <a:p>
            <a:r>
              <a:rPr lang="en-US" sz="2400" dirty="0">
                <a:solidFill>
                  <a:srgbClr val="000000"/>
                </a:solidFill>
                <a:effectLst/>
                <a:latin typeface="Arial" panose="020B0604020202020204" pitchFamily="34" charset="0"/>
                <a:ea typeface="Calibri" panose="020F0502020204030204" pitchFamily="34" charset="0"/>
              </a:rPr>
              <a:t>Describe the resource utilization of patients after tracheostomy at 1-, 3-, and 5-years post tracheostomy.</a:t>
            </a:r>
            <a:endParaRPr lang="en-US" sz="2400" dirty="0"/>
          </a:p>
        </p:txBody>
      </p:sp>
      <p:sp>
        <p:nvSpPr>
          <p:cNvPr id="4" name="Date Placeholder 3">
            <a:extLst>
              <a:ext uri="{FF2B5EF4-FFF2-40B4-BE49-F238E27FC236}">
                <a16:creationId xmlns:a16="http://schemas.microsoft.com/office/drawing/2014/main" id="{A5B21B74-0E31-DB8B-82F2-ABB8D2EE5FE0}"/>
              </a:ext>
            </a:extLst>
          </p:cNvPr>
          <p:cNvSpPr>
            <a:spLocks noGrp="1"/>
          </p:cNvSpPr>
          <p:nvPr>
            <p:ph type="dt" sz="half" idx="10"/>
          </p:nvPr>
        </p:nvSpPr>
        <p:spPr/>
        <p:txBody>
          <a:bodyPr/>
          <a:lstStyle/>
          <a:p>
            <a:fld id="{48A709DF-4E4C-4C25-B8FE-532F9D1EBBB1}" type="datetime1">
              <a:rPr lang="en-US" smtClean="0"/>
              <a:t>9/3/2023</a:t>
            </a:fld>
            <a:endParaRPr lang="en-US"/>
          </a:p>
        </p:txBody>
      </p:sp>
      <p:sp>
        <p:nvSpPr>
          <p:cNvPr id="5" name="Slide Number Placeholder 4">
            <a:extLst>
              <a:ext uri="{FF2B5EF4-FFF2-40B4-BE49-F238E27FC236}">
                <a16:creationId xmlns:a16="http://schemas.microsoft.com/office/drawing/2014/main" id="{CE0EC2BC-6C84-994F-48A9-6A656AF303D9}"/>
              </a:ext>
            </a:extLst>
          </p:cNvPr>
          <p:cNvSpPr>
            <a:spLocks noGrp="1"/>
          </p:cNvSpPr>
          <p:nvPr>
            <p:ph type="sldNum" sz="quarter" idx="12"/>
          </p:nvPr>
        </p:nvSpPr>
        <p:spPr/>
        <p:txBody>
          <a:bodyPr/>
          <a:lstStyle/>
          <a:p>
            <a:fld id="{D6935773-E782-42B5-8B56-C1E9E2561CBD}" type="slidenum">
              <a:rPr lang="en-US" smtClean="0"/>
              <a:t>2</a:t>
            </a:fld>
            <a:endParaRPr lang="en-US"/>
          </a:p>
        </p:txBody>
      </p:sp>
    </p:spTree>
    <p:extLst>
      <p:ext uri="{BB962C8B-B14F-4D97-AF65-F5344CB8AC3E}">
        <p14:creationId xmlns:p14="http://schemas.microsoft.com/office/powerpoint/2010/main" val="141705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BC02-C4CA-6D60-2B13-79330ACDFC72}"/>
              </a:ext>
            </a:extLst>
          </p:cNvPr>
          <p:cNvSpPr>
            <a:spLocks noGrp="1"/>
          </p:cNvSpPr>
          <p:nvPr>
            <p:ph type="title"/>
          </p:nvPr>
        </p:nvSpPr>
        <p:spPr/>
        <p:txBody>
          <a:bodyPr/>
          <a:lstStyle/>
          <a:p>
            <a:r>
              <a:rPr lang="en-US" altLang="zh-CN" b="0" dirty="0"/>
              <a:t>Analysis Plan Schematic</a:t>
            </a:r>
            <a:endParaRPr lang="en-US" b="0" dirty="0"/>
          </a:p>
        </p:txBody>
      </p:sp>
      <p:sp>
        <p:nvSpPr>
          <p:cNvPr id="4" name="Date Placeholder 3">
            <a:extLst>
              <a:ext uri="{FF2B5EF4-FFF2-40B4-BE49-F238E27FC236}">
                <a16:creationId xmlns:a16="http://schemas.microsoft.com/office/drawing/2014/main" id="{B6CFD64A-C5DF-ACA9-2FBE-AB130D6FB02D}"/>
              </a:ext>
            </a:extLst>
          </p:cNvPr>
          <p:cNvSpPr>
            <a:spLocks noGrp="1"/>
          </p:cNvSpPr>
          <p:nvPr>
            <p:ph type="dt" sz="half" idx="10"/>
          </p:nvPr>
        </p:nvSpPr>
        <p:spPr/>
        <p:txBody>
          <a:bodyPr/>
          <a:lstStyle/>
          <a:p>
            <a:fld id="{48A709DF-4E4C-4C25-B8FE-532F9D1EBBB1}" type="datetime1">
              <a:rPr lang="en-US" smtClean="0"/>
              <a:t>9/3/2023</a:t>
            </a:fld>
            <a:endParaRPr lang="en-US"/>
          </a:p>
        </p:txBody>
      </p:sp>
      <p:sp>
        <p:nvSpPr>
          <p:cNvPr id="5" name="Slide Number Placeholder 4">
            <a:extLst>
              <a:ext uri="{FF2B5EF4-FFF2-40B4-BE49-F238E27FC236}">
                <a16:creationId xmlns:a16="http://schemas.microsoft.com/office/drawing/2014/main" id="{E7DAA46C-2F93-A2D8-A25E-17486C364FE0}"/>
              </a:ext>
            </a:extLst>
          </p:cNvPr>
          <p:cNvSpPr>
            <a:spLocks noGrp="1"/>
          </p:cNvSpPr>
          <p:nvPr>
            <p:ph type="sldNum" sz="quarter" idx="12"/>
          </p:nvPr>
        </p:nvSpPr>
        <p:spPr/>
        <p:txBody>
          <a:bodyPr/>
          <a:lstStyle/>
          <a:p>
            <a:fld id="{D6935773-E782-42B5-8B56-C1E9E2561CBD}" type="slidenum">
              <a:rPr lang="en-US" smtClean="0"/>
              <a:t>3</a:t>
            </a:fld>
            <a:endParaRPr lang="en-US"/>
          </a:p>
        </p:txBody>
      </p:sp>
      <p:sp>
        <p:nvSpPr>
          <p:cNvPr id="3" name="Rectangle: Rounded Corners 2">
            <a:extLst>
              <a:ext uri="{FF2B5EF4-FFF2-40B4-BE49-F238E27FC236}">
                <a16:creationId xmlns:a16="http://schemas.microsoft.com/office/drawing/2014/main" id="{D6D0C030-0400-9BF8-41EA-508046C93C74}"/>
              </a:ext>
            </a:extLst>
          </p:cNvPr>
          <p:cNvSpPr/>
          <p:nvPr/>
        </p:nvSpPr>
        <p:spPr>
          <a:xfrm>
            <a:off x="5330283" y="4865798"/>
            <a:ext cx="1828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Facet plots of </a:t>
            </a:r>
            <a:r>
              <a:rPr lang="en-US" sz="1600" dirty="0" err="1"/>
              <a:t>FSS_total</a:t>
            </a:r>
            <a:r>
              <a:rPr lang="en-US" sz="1600"/>
              <a:t> and </a:t>
            </a:r>
            <a:r>
              <a:rPr lang="en-US" sz="1600" dirty="0"/>
              <a:t>outcomes in year1 and year 3</a:t>
            </a:r>
          </a:p>
        </p:txBody>
      </p:sp>
      <p:sp>
        <p:nvSpPr>
          <p:cNvPr id="7" name="Rectangle: Rounded Corners 6">
            <a:extLst>
              <a:ext uri="{FF2B5EF4-FFF2-40B4-BE49-F238E27FC236}">
                <a16:creationId xmlns:a16="http://schemas.microsoft.com/office/drawing/2014/main" id="{3C42E5DF-27B0-6363-FBFB-2A65C0EF0750}"/>
              </a:ext>
            </a:extLst>
          </p:cNvPr>
          <p:cNvSpPr/>
          <p:nvPr/>
        </p:nvSpPr>
        <p:spPr>
          <a:xfrm>
            <a:off x="5330283" y="1918004"/>
            <a:ext cx="1828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Summary of demographics and outcomes</a:t>
            </a:r>
          </a:p>
        </p:txBody>
      </p:sp>
      <p:sp>
        <p:nvSpPr>
          <p:cNvPr id="8" name="Rectangle: Rounded Corners 7">
            <a:extLst>
              <a:ext uri="{FF2B5EF4-FFF2-40B4-BE49-F238E27FC236}">
                <a16:creationId xmlns:a16="http://schemas.microsoft.com/office/drawing/2014/main" id="{E88C990D-B303-C538-8C81-111FB396D8D4}"/>
              </a:ext>
            </a:extLst>
          </p:cNvPr>
          <p:cNvSpPr/>
          <p:nvPr/>
        </p:nvSpPr>
        <p:spPr>
          <a:xfrm>
            <a:off x="5330283" y="3408556"/>
            <a:ext cx="1828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Longitudinal trajectories for </a:t>
            </a:r>
            <a:r>
              <a:rPr lang="en-US" sz="1600" dirty="0" err="1"/>
              <a:t>FSS_total</a:t>
            </a:r>
            <a:endParaRPr lang="en-US" sz="1600" dirty="0"/>
          </a:p>
        </p:txBody>
      </p:sp>
      <p:sp>
        <p:nvSpPr>
          <p:cNvPr id="10" name="Rectangle: Rounded Corners 9">
            <a:extLst>
              <a:ext uri="{FF2B5EF4-FFF2-40B4-BE49-F238E27FC236}">
                <a16:creationId xmlns:a16="http://schemas.microsoft.com/office/drawing/2014/main" id="{A823486B-06BD-AD28-C650-6DAEA17DAD52}"/>
              </a:ext>
            </a:extLst>
          </p:cNvPr>
          <p:cNvSpPr/>
          <p:nvPr/>
        </p:nvSpPr>
        <p:spPr>
          <a:xfrm>
            <a:off x="8331819" y="3391901"/>
            <a:ext cx="1828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Descriptive Analysis</a:t>
            </a:r>
          </a:p>
        </p:txBody>
      </p:sp>
      <p:cxnSp>
        <p:nvCxnSpPr>
          <p:cNvPr id="19" name="Straight Arrow Connector 18">
            <a:extLst>
              <a:ext uri="{FF2B5EF4-FFF2-40B4-BE49-F238E27FC236}">
                <a16:creationId xmlns:a16="http://schemas.microsoft.com/office/drawing/2014/main" id="{485DF8A5-45EF-0738-92CF-65FD87188483}"/>
              </a:ext>
            </a:extLst>
          </p:cNvPr>
          <p:cNvCxnSpPr>
            <a:cxnSpLocks/>
            <a:stCxn id="20" idx="1"/>
            <a:endCxn id="10" idx="1"/>
          </p:cNvCxnSpPr>
          <p:nvPr/>
        </p:nvCxnSpPr>
        <p:spPr>
          <a:xfrm>
            <a:off x="7695286" y="3849101"/>
            <a:ext cx="636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1906BD8A-CE48-2521-21A1-354CC6B21CD7}"/>
              </a:ext>
            </a:extLst>
          </p:cNvPr>
          <p:cNvSpPr/>
          <p:nvPr/>
        </p:nvSpPr>
        <p:spPr>
          <a:xfrm>
            <a:off x="7329526" y="1918004"/>
            <a:ext cx="365760" cy="3862194"/>
          </a:xfrm>
          <a:prstGeom prst="rightBrace">
            <a:avLst>
              <a:gd name="adj1" fmla="val 2865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8" name="Rectangle: Rounded Corners 27">
            <a:extLst>
              <a:ext uri="{FF2B5EF4-FFF2-40B4-BE49-F238E27FC236}">
                <a16:creationId xmlns:a16="http://schemas.microsoft.com/office/drawing/2014/main" id="{06A1DB58-35EC-3537-CA7B-D2C0C8576482}"/>
              </a:ext>
            </a:extLst>
          </p:cNvPr>
          <p:cNvSpPr/>
          <p:nvPr/>
        </p:nvSpPr>
        <p:spPr>
          <a:xfrm>
            <a:off x="2268817" y="2653309"/>
            <a:ext cx="1828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Variable selection</a:t>
            </a:r>
          </a:p>
        </p:txBody>
      </p:sp>
      <p:sp>
        <p:nvSpPr>
          <p:cNvPr id="31" name="Rectangle: Rounded Corners 30">
            <a:extLst>
              <a:ext uri="{FF2B5EF4-FFF2-40B4-BE49-F238E27FC236}">
                <a16:creationId xmlns:a16="http://schemas.microsoft.com/office/drawing/2014/main" id="{F08F951E-804D-A506-5A82-5114EA692672}"/>
              </a:ext>
            </a:extLst>
          </p:cNvPr>
          <p:cNvSpPr/>
          <p:nvPr/>
        </p:nvSpPr>
        <p:spPr>
          <a:xfrm>
            <a:off x="2268817" y="4044683"/>
            <a:ext cx="1828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Recompute age</a:t>
            </a:r>
          </a:p>
        </p:txBody>
      </p:sp>
      <p:cxnSp>
        <p:nvCxnSpPr>
          <p:cNvPr id="33" name="Straight Arrow Connector 32">
            <a:extLst>
              <a:ext uri="{FF2B5EF4-FFF2-40B4-BE49-F238E27FC236}">
                <a16:creationId xmlns:a16="http://schemas.microsoft.com/office/drawing/2014/main" id="{2A0FAD7F-6E50-884B-12C7-D2F3535EE36D}"/>
              </a:ext>
            </a:extLst>
          </p:cNvPr>
          <p:cNvCxnSpPr>
            <a:cxnSpLocks/>
          </p:cNvCxnSpPr>
          <p:nvPr/>
        </p:nvCxnSpPr>
        <p:spPr>
          <a:xfrm>
            <a:off x="4493743" y="3845527"/>
            <a:ext cx="650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ight Brace 40">
            <a:extLst>
              <a:ext uri="{FF2B5EF4-FFF2-40B4-BE49-F238E27FC236}">
                <a16:creationId xmlns:a16="http://schemas.microsoft.com/office/drawing/2014/main" id="{F1B0ED5C-264E-29E5-21FD-590017F3F321}"/>
              </a:ext>
            </a:extLst>
          </p:cNvPr>
          <p:cNvSpPr/>
          <p:nvPr/>
        </p:nvSpPr>
        <p:spPr>
          <a:xfrm>
            <a:off x="4100590" y="2692641"/>
            <a:ext cx="365760" cy="2305771"/>
          </a:xfrm>
          <a:prstGeom prst="rightBrace">
            <a:avLst>
              <a:gd name="adj1" fmla="val 2865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686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CFD64A-C5DF-ACA9-2FBE-AB130D6FB02D}"/>
              </a:ext>
            </a:extLst>
          </p:cNvPr>
          <p:cNvSpPr>
            <a:spLocks noGrp="1"/>
          </p:cNvSpPr>
          <p:nvPr>
            <p:ph type="dt" sz="half" idx="10"/>
          </p:nvPr>
        </p:nvSpPr>
        <p:spPr/>
        <p:txBody>
          <a:bodyPr/>
          <a:lstStyle/>
          <a:p>
            <a:fld id="{48A709DF-4E4C-4C25-B8FE-532F9D1EBBB1}" type="datetime1">
              <a:rPr lang="en-US" smtClean="0"/>
              <a:t>9/3/2023</a:t>
            </a:fld>
            <a:endParaRPr lang="en-US" dirty="0"/>
          </a:p>
        </p:txBody>
      </p:sp>
      <p:sp>
        <p:nvSpPr>
          <p:cNvPr id="5" name="Slide Number Placeholder 4">
            <a:extLst>
              <a:ext uri="{FF2B5EF4-FFF2-40B4-BE49-F238E27FC236}">
                <a16:creationId xmlns:a16="http://schemas.microsoft.com/office/drawing/2014/main" id="{E7DAA46C-2F93-A2D8-A25E-17486C364FE0}"/>
              </a:ext>
            </a:extLst>
          </p:cNvPr>
          <p:cNvSpPr>
            <a:spLocks noGrp="1"/>
          </p:cNvSpPr>
          <p:nvPr>
            <p:ph type="sldNum" sz="quarter" idx="12"/>
          </p:nvPr>
        </p:nvSpPr>
        <p:spPr/>
        <p:txBody>
          <a:bodyPr/>
          <a:lstStyle/>
          <a:p>
            <a:fld id="{D6935773-E782-42B5-8B56-C1E9E2561CBD}" type="slidenum">
              <a:rPr lang="en-US" smtClean="0"/>
              <a:t>4</a:t>
            </a:fld>
            <a:endParaRPr lang="en-US"/>
          </a:p>
        </p:txBody>
      </p:sp>
      <p:sp>
        <p:nvSpPr>
          <p:cNvPr id="9" name="Title 1">
            <a:extLst>
              <a:ext uri="{FF2B5EF4-FFF2-40B4-BE49-F238E27FC236}">
                <a16:creationId xmlns:a16="http://schemas.microsoft.com/office/drawing/2014/main" id="{D1518361-7D8F-297D-F8EA-14886951852D}"/>
              </a:ext>
            </a:extLst>
          </p:cNvPr>
          <p:cNvSpPr>
            <a:spLocks noGrp="1"/>
          </p:cNvSpPr>
          <p:nvPr>
            <p:ph type="title"/>
          </p:nvPr>
        </p:nvSpPr>
        <p:spPr>
          <a:xfrm>
            <a:off x="1209907" y="0"/>
            <a:ext cx="10515600" cy="1325563"/>
          </a:xfrm>
        </p:spPr>
        <p:txBody>
          <a:bodyPr/>
          <a:lstStyle/>
          <a:p>
            <a:r>
              <a:rPr lang="en-US" altLang="zh-CN" b="0" dirty="0"/>
              <a:t>Demographics</a:t>
            </a:r>
            <a:endParaRPr lang="en-US" b="0" dirty="0"/>
          </a:p>
        </p:txBody>
      </p:sp>
      <p:graphicFrame>
        <p:nvGraphicFramePr>
          <p:cNvPr id="14" name="Table 14">
            <a:extLst>
              <a:ext uri="{FF2B5EF4-FFF2-40B4-BE49-F238E27FC236}">
                <a16:creationId xmlns:a16="http://schemas.microsoft.com/office/drawing/2014/main" id="{B9DA3629-25A5-00A9-D4B5-388E5BB6BA8E}"/>
              </a:ext>
            </a:extLst>
          </p:cNvPr>
          <p:cNvGraphicFramePr>
            <a:graphicFrameLocks noGrp="1"/>
          </p:cNvGraphicFramePr>
          <p:nvPr>
            <p:extLst>
              <p:ext uri="{D42A27DB-BD31-4B8C-83A1-F6EECF244321}">
                <p14:modId xmlns:p14="http://schemas.microsoft.com/office/powerpoint/2010/main" val="1226993281"/>
              </p:ext>
            </p:extLst>
          </p:nvPr>
        </p:nvGraphicFramePr>
        <p:xfrm>
          <a:off x="1965089" y="988742"/>
          <a:ext cx="7772400" cy="5031279"/>
        </p:xfrm>
        <a:graphic>
          <a:graphicData uri="http://schemas.openxmlformats.org/drawingml/2006/table">
            <a:tbl>
              <a:tblPr firstRow="1" bandRow="1">
                <a:tableStyleId>{5940675A-B579-460E-94D1-54222C63F5DA}</a:tableStyleId>
              </a:tblPr>
              <a:tblGrid>
                <a:gridCol w="1943100">
                  <a:extLst>
                    <a:ext uri="{9D8B030D-6E8A-4147-A177-3AD203B41FA5}">
                      <a16:colId xmlns:a16="http://schemas.microsoft.com/office/drawing/2014/main" val="3709508747"/>
                    </a:ext>
                  </a:extLst>
                </a:gridCol>
                <a:gridCol w="1943100">
                  <a:extLst>
                    <a:ext uri="{9D8B030D-6E8A-4147-A177-3AD203B41FA5}">
                      <a16:colId xmlns:a16="http://schemas.microsoft.com/office/drawing/2014/main" val="571028736"/>
                    </a:ext>
                  </a:extLst>
                </a:gridCol>
                <a:gridCol w="1943100">
                  <a:extLst>
                    <a:ext uri="{9D8B030D-6E8A-4147-A177-3AD203B41FA5}">
                      <a16:colId xmlns:a16="http://schemas.microsoft.com/office/drawing/2014/main" val="2578376799"/>
                    </a:ext>
                  </a:extLst>
                </a:gridCol>
                <a:gridCol w="1943100">
                  <a:extLst>
                    <a:ext uri="{9D8B030D-6E8A-4147-A177-3AD203B41FA5}">
                      <a16:colId xmlns:a16="http://schemas.microsoft.com/office/drawing/2014/main" val="32297662"/>
                    </a:ext>
                  </a:extLst>
                </a:gridCol>
              </a:tblGrid>
              <a:tr h="266897">
                <a:tc>
                  <a:txBody>
                    <a:bodyPr/>
                    <a:lstStyle/>
                    <a:p>
                      <a:pPr algn="l" fontAlgn="b"/>
                      <a:r>
                        <a:rPr lang="en-US" sz="1600" b="1" i="0" u="none" strike="noStrike" dirty="0" err="1">
                          <a:solidFill>
                            <a:srgbClr val="000000"/>
                          </a:solidFill>
                          <a:effectLst/>
                          <a:latin typeface="Calibri" panose="020F0502020204030204" pitchFamily="34" charset="0"/>
                        </a:rPr>
                        <a:t>age_attrach</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race</a:t>
                      </a:r>
                    </a:p>
                  </a:txBody>
                  <a:tcPr marL="6350" marR="6350" marT="635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82895348"/>
                  </a:ext>
                </a:extLst>
              </a:tr>
              <a:tr h="491944">
                <a:tc>
                  <a:txBody>
                    <a:bodyPr/>
                    <a:lstStyle/>
                    <a:p>
                      <a:pPr algn="l" fontAlgn="b"/>
                      <a:r>
                        <a:rPr lang="en-US" sz="1600" b="0" i="0" u="none" strike="noStrike" dirty="0">
                          <a:solidFill>
                            <a:srgbClr val="000000"/>
                          </a:solidFill>
                          <a:effectLst/>
                          <a:latin typeface="Calibri" panose="020F0502020204030204" pitchFamily="34" charset="0"/>
                        </a:rPr>
                        <a:t>  Mean (SD)</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17.2 (36.2)</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African American/Black</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4 (7.5%)</a:t>
                      </a:r>
                    </a:p>
                  </a:txBody>
                  <a:tcPr marL="6350" marR="6350" marT="6350" marB="0" anchor="b"/>
                </a:tc>
                <a:extLst>
                  <a:ext uri="{0D108BD9-81ED-4DB2-BD59-A6C34878D82A}">
                    <a16:rowId xmlns:a16="http://schemas.microsoft.com/office/drawing/2014/main" val="391688523"/>
                  </a:ext>
                </a:extLst>
              </a:tr>
              <a:tr h="266897">
                <a:tc>
                  <a:txBody>
                    <a:bodyPr/>
                    <a:lstStyle/>
                    <a:p>
                      <a:pPr algn="l" fontAlgn="b"/>
                      <a:r>
                        <a:rPr lang="en-US" sz="1600" b="0" i="0" u="none" strike="noStrike">
                          <a:solidFill>
                            <a:srgbClr val="000000"/>
                          </a:solidFill>
                          <a:effectLst/>
                          <a:latin typeface="Calibri" panose="020F0502020204030204" pitchFamily="34" charset="0"/>
                        </a:rPr>
                        <a:t>  Median [Min, Max]</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5.47 [0.200, 182]</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Asian</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 (1.9%)</a:t>
                      </a:r>
                    </a:p>
                  </a:txBody>
                  <a:tcPr marL="6350" marR="6350" marT="6350" marB="0" anchor="b"/>
                </a:tc>
                <a:extLst>
                  <a:ext uri="{0D108BD9-81ED-4DB2-BD59-A6C34878D82A}">
                    <a16:rowId xmlns:a16="http://schemas.microsoft.com/office/drawing/2014/main" val="1317124708"/>
                  </a:ext>
                </a:extLst>
              </a:tr>
              <a:tr h="266897">
                <a:tc>
                  <a:txBody>
                    <a:bodyPr/>
                    <a:lstStyle/>
                    <a:p>
                      <a:pPr algn="l" fontAlgn="b"/>
                      <a:r>
                        <a:rPr lang="en-US" sz="1600" b="1" i="0" u="none" strike="noStrike" dirty="0">
                          <a:solidFill>
                            <a:srgbClr val="000000"/>
                          </a:solidFill>
                          <a:effectLst/>
                          <a:latin typeface="Calibri" panose="020F0502020204030204" pitchFamily="34" charset="0"/>
                        </a:rPr>
                        <a:t>mortality_year1</a:t>
                      </a:r>
                    </a:p>
                  </a:txBody>
                  <a:tcPr marL="6350" marR="6350" marT="635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Caucasian</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8 (15.1%)</a:t>
                      </a:r>
                    </a:p>
                  </a:txBody>
                  <a:tcPr marL="6350" marR="6350" marT="6350" marB="0" anchor="b"/>
                </a:tc>
                <a:extLst>
                  <a:ext uri="{0D108BD9-81ED-4DB2-BD59-A6C34878D82A}">
                    <a16:rowId xmlns:a16="http://schemas.microsoft.com/office/drawing/2014/main" val="29054722"/>
                  </a:ext>
                </a:extLst>
              </a:tr>
              <a:tr h="266897">
                <a:tc>
                  <a:txBody>
                    <a:bodyPr/>
                    <a:lstStyle/>
                    <a:p>
                      <a:pPr algn="l" fontAlgn="b"/>
                      <a:r>
                        <a:rPr lang="en-US" sz="1600" b="0" i="0" u="none" strike="noStrike" dirty="0">
                          <a:solidFill>
                            <a:srgbClr val="000000"/>
                          </a:solidFill>
                          <a:effectLst/>
                          <a:latin typeface="Calibri" panose="020F0502020204030204" pitchFamily="34" charset="0"/>
                        </a:rPr>
                        <a:t>  No</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51 (96.2%)</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  Missing</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40 (75.5%)</a:t>
                      </a:r>
                    </a:p>
                  </a:txBody>
                  <a:tcPr marL="6350" marR="6350" marT="6350" marB="0" anchor="b"/>
                </a:tc>
                <a:extLst>
                  <a:ext uri="{0D108BD9-81ED-4DB2-BD59-A6C34878D82A}">
                    <a16:rowId xmlns:a16="http://schemas.microsoft.com/office/drawing/2014/main" val="619076267"/>
                  </a:ext>
                </a:extLst>
              </a:tr>
              <a:tr h="266897">
                <a:tc>
                  <a:txBody>
                    <a:bodyPr/>
                    <a:lstStyle/>
                    <a:p>
                      <a:pPr algn="l" fontAlgn="b"/>
                      <a:r>
                        <a:rPr lang="en-US" sz="1600" b="0" i="0" u="none" strike="noStrike">
                          <a:solidFill>
                            <a:srgbClr val="000000"/>
                          </a:solidFill>
                          <a:effectLst/>
                          <a:latin typeface="Calibri" panose="020F0502020204030204" pitchFamily="34" charset="0"/>
                        </a:rPr>
                        <a:t>  Yes</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2 (3.8%)</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insurance</a:t>
                      </a:r>
                    </a:p>
                  </a:txBody>
                  <a:tcPr marL="6350" marR="6350" marT="635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08917414"/>
                  </a:ext>
                </a:extLst>
              </a:tr>
              <a:tr h="266897">
                <a:tc>
                  <a:txBody>
                    <a:bodyPr/>
                    <a:lstStyle/>
                    <a:p>
                      <a:pPr algn="l" fontAlgn="b"/>
                      <a:r>
                        <a:rPr lang="en-US" sz="1600" b="1" i="0" u="none" strike="noStrike" dirty="0">
                          <a:solidFill>
                            <a:srgbClr val="000000"/>
                          </a:solidFill>
                          <a:effectLst/>
                          <a:latin typeface="Calibri" panose="020F0502020204030204" pitchFamily="34" charset="0"/>
                        </a:rPr>
                        <a:t>age_year1</a:t>
                      </a:r>
                    </a:p>
                  </a:txBody>
                  <a:tcPr marL="6350" marR="6350" marT="635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Medicaid or Medicare</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1 (1.9%)</a:t>
                      </a:r>
                    </a:p>
                  </a:txBody>
                  <a:tcPr marL="6350" marR="6350" marT="6350" marB="0" anchor="b"/>
                </a:tc>
                <a:extLst>
                  <a:ext uri="{0D108BD9-81ED-4DB2-BD59-A6C34878D82A}">
                    <a16:rowId xmlns:a16="http://schemas.microsoft.com/office/drawing/2014/main" val="4212311585"/>
                  </a:ext>
                </a:extLst>
              </a:tr>
              <a:tr h="266897">
                <a:tc>
                  <a:txBody>
                    <a:bodyPr/>
                    <a:lstStyle/>
                    <a:p>
                      <a:pPr algn="l" fontAlgn="b"/>
                      <a:r>
                        <a:rPr lang="en-US" sz="1600" b="0" i="0" u="none" strike="noStrike" dirty="0">
                          <a:solidFill>
                            <a:srgbClr val="000000"/>
                          </a:solidFill>
                          <a:effectLst/>
                          <a:latin typeface="Calibri" panose="020F0502020204030204" pitchFamily="34" charset="0"/>
                        </a:rPr>
                        <a:t>  Mean (SD)</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29.7 (36.8)</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  Medical Assistance</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 (1.9%)</a:t>
                      </a:r>
                    </a:p>
                  </a:txBody>
                  <a:tcPr marL="6350" marR="6350" marT="6350" marB="0" anchor="b"/>
                </a:tc>
                <a:extLst>
                  <a:ext uri="{0D108BD9-81ED-4DB2-BD59-A6C34878D82A}">
                    <a16:rowId xmlns:a16="http://schemas.microsoft.com/office/drawing/2014/main" val="309178982"/>
                  </a:ext>
                </a:extLst>
              </a:tr>
              <a:tr h="266897">
                <a:tc>
                  <a:txBody>
                    <a:bodyPr/>
                    <a:lstStyle/>
                    <a:p>
                      <a:pPr algn="l" fontAlgn="b"/>
                      <a:r>
                        <a:rPr lang="en-US" sz="1600" b="0" i="0" u="none" strike="noStrike">
                          <a:solidFill>
                            <a:srgbClr val="000000"/>
                          </a:solidFill>
                          <a:effectLst/>
                          <a:latin typeface="Calibri" panose="020F0502020204030204" pitchFamily="34" charset="0"/>
                        </a:rPr>
                        <a:t>  Median [Min, Max]</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17.5 [12.2, 194]</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  None</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3 (5.7%)</a:t>
                      </a:r>
                    </a:p>
                  </a:txBody>
                  <a:tcPr marL="6350" marR="6350" marT="6350" marB="0" anchor="b"/>
                </a:tc>
                <a:extLst>
                  <a:ext uri="{0D108BD9-81ED-4DB2-BD59-A6C34878D82A}">
                    <a16:rowId xmlns:a16="http://schemas.microsoft.com/office/drawing/2014/main" val="619294575"/>
                  </a:ext>
                </a:extLst>
              </a:tr>
              <a:tr h="266897">
                <a:tc>
                  <a:txBody>
                    <a:bodyPr/>
                    <a:lstStyle/>
                    <a:p>
                      <a:pPr algn="l" fontAlgn="b"/>
                      <a:r>
                        <a:rPr lang="en-US" sz="1600" b="0" i="0" u="none" strike="noStrike">
                          <a:solidFill>
                            <a:srgbClr val="000000"/>
                          </a:solidFill>
                          <a:effectLst/>
                          <a:latin typeface="Calibri" panose="020F0502020204030204" pitchFamily="34" charset="0"/>
                        </a:rPr>
                        <a:t>  Missing</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2 (3.8%)</a:t>
                      </a:r>
                    </a:p>
                  </a:txBody>
                  <a:tcPr marL="6350" marR="6350" marT="6350" marB="0" anchor="b"/>
                </a:tc>
                <a:tc>
                  <a:txBody>
                    <a:bodyPr/>
                    <a:lstStyle/>
                    <a:p>
                      <a:pPr algn="l" fontAlgn="b"/>
                      <a:r>
                        <a:rPr lang="it-IT" sz="1600" b="0" i="0" u="none" strike="noStrike" dirty="0">
                          <a:solidFill>
                            <a:srgbClr val="000000"/>
                          </a:solidFill>
                          <a:effectLst/>
                          <a:latin typeface="Calibri" panose="020F0502020204030204" pitchFamily="34" charset="0"/>
                        </a:rPr>
                        <a:t>  Private Insurance</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4 (7.5%)</a:t>
                      </a:r>
                    </a:p>
                  </a:txBody>
                  <a:tcPr marL="6350" marR="6350" marT="6350" marB="0" anchor="b"/>
                </a:tc>
                <a:extLst>
                  <a:ext uri="{0D108BD9-81ED-4DB2-BD59-A6C34878D82A}">
                    <a16:rowId xmlns:a16="http://schemas.microsoft.com/office/drawing/2014/main" val="1345283038"/>
                  </a:ext>
                </a:extLst>
              </a:tr>
              <a:tr h="266897">
                <a:tc>
                  <a:txBody>
                    <a:bodyPr/>
                    <a:lstStyle/>
                    <a:p>
                      <a:pPr algn="l" fontAlgn="b"/>
                      <a:r>
                        <a:rPr lang="en-US" sz="1600" b="1" i="0" u="none" strike="noStrike" dirty="0">
                          <a:solidFill>
                            <a:srgbClr val="000000"/>
                          </a:solidFill>
                          <a:effectLst/>
                          <a:latin typeface="Calibri" panose="020F0502020204030204" pitchFamily="34" charset="0"/>
                        </a:rPr>
                        <a:t>mortality_year3</a:t>
                      </a:r>
                    </a:p>
                  </a:txBody>
                  <a:tcPr marL="6350" marR="6350" marT="635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  Unknown</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 (1.9%)</a:t>
                      </a:r>
                    </a:p>
                  </a:txBody>
                  <a:tcPr marL="6350" marR="6350" marT="6350" marB="0" anchor="b"/>
                </a:tc>
                <a:extLst>
                  <a:ext uri="{0D108BD9-81ED-4DB2-BD59-A6C34878D82A}">
                    <a16:rowId xmlns:a16="http://schemas.microsoft.com/office/drawing/2014/main" val="646303287"/>
                  </a:ext>
                </a:extLst>
              </a:tr>
              <a:tr h="266897">
                <a:tc>
                  <a:txBody>
                    <a:bodyPr/>
                    <a:lstStyle/>
                    <a:p>
                      <a:pPr algn="l" fontAlgn="b"/>
                      <a:r>
                        <a:rPr lang="en-US" sz="1600" b="0" i="0" u="none" strike="noStrike">
                          <a:solidFill>
                            <a:srgbClr val="000000"/>
                          </a:solidFill>
                          <a:effectLst/>
                          <a:latin typeface="Calibri" panose="020F0502020204030204" pitchFamily="34" charset="0"/>
                        </a:rPr>
                        <a:t>  No</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44 (83.0%)</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Missing</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43 (81.1%)</a:t>
                      </a:r>
                    </a:p>
                  </a:txBody>
                  <a:tcPr marL="6350" marR="6350" marT="6350" marB="0" anchor="b"/>
                </a:tc>
                <a:extLst>
                  <a:ext uri="{0D108BD9-81ED-4DB2-BD59-A6C34878D82A}">
                    <a16:rowId xmlns:a16="http://schemas.microsoft.com/office/drawing/2014/main" val="2281300164"/>
                  </a:ext>
                </a:extLst>
              </a:tr>
              <a:tr h="266897">
                <a:tc>
                  <a:txBody>
                    <a:bodyPr/>
                    <a:lstStyle/>
                    <a:p>
                      <a:pPr algn="l" fontAlgn="b"/>
                      <a:r>
                        <a:rPr lang="en-US" sz="1600" b="0" i="0" u="none" strike="noStrike">
                          <a:solidFill>
                            <a:srgbClr val="000000"/>
                          </a:solidFill>
                          <a:effectLst/>
                          <a:latin typeface="Calibri" panose="020F0502020204030204" pitchFamily="34" charset="0"/>
                        </a:rPr>
                        <a:t>  Yes</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8 (15.1%)</a:t>
                      </a:r>
                    </a:p>
                  </a:txBody>
                  <a:tcPr marL="6350" marR="6350" marT="6350" marB="0" anchor="b"/>
                </a:tc>
                <a:tc>
                  <a:txBody>
                    <a:bodyPr/>
                    <a:lstStyle/>
                    <a:p>
                      <a:pPr algn="l" fontAlgn="b"/>
                      <a:r>
                        <a:rPr lang="en-US" sz="1600" b="1" i="0" u="none" strike="noStrike" dirty="0" err="1">
                          <a:solidFill>
                            <a:srgbClr val="000000"/>
                          </a:solidFill>
                          <a:effectLst/>
                          <a:latin typeface="Calibri" panose="020F0502020204030204" pitchFamily="34" charset="0"/>
                        </a:rPr>
                        <a:t>hospital_lengthofstay</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114803"/>
                  </a:ext>
                </a:extLst>
              </a:tr>
              <a:tr h="266897">
                <a:tc>
                  <a:txBody>
                    <a:bodyPr/>
                    <a:lstStyle/>
                    <a:p>
                      <a:pPr algn="l" fontAlgn="b"/>
                      <a:r>
                        <a:rPr lang="en-US" sz="1600" b="0" i="0" u="none" strike="noStrike">
                          <a:solidFill>
                            <a:srgbClr val="000000"/>
                          </a:solidFill>
                          <a:effectLst/>
                          <a:latin typeface="Calibri" panose="020F0502020204030204" pitchFamily="34" charset="0"/>
                        </a:rPr>
                        <a:t>  Missing</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 (1.9%)</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  Mean (SD)</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100 (93.9)</a:t>
                      </a:r>
                    </a:p>
                  </a:txBody>
                  <a:tcPr marL="6350" marR="6350" marT="6350" marB="0" anchor="b"/>
                </a:tc>
                <a:extLst>
                  <a:ext uri="{0D108BD9-81ED-4DB2-BD59-A6C34878D82A}">
                    <a16:rowId xmlns:a16="http://schemas.microsoft.com/office/drawing/2014/main" val="3185953819"/>
                  </a:ext>
                </a:extLst>
              </a:tr>
              <a:tr h="266897">
                <a:tc>
                  <a:txBody>
                    <a:bodyPr/>
                    <a:lstStyle/>
                    <a:p>
                      <a:pPr algn="l" fontAlgn="b"/>
                      <a:r>
                        <a:rPr lang="en-US" sz="1600" b="1" i="0" u="none" strike="noStrike" dirty="0">
                          <a:solidFill>
                            <a:srgbClr val="000000"/>
                          </a:solidFill>
                          <a:effectLst/>
                          <a:latin typeface="Calibri" panose="020F0502020204030204" pitchFamily="34" charset="0"/>
                        </a:rPr>
                        <a:t>age_year3</a:t>
                      </a:r>
                    </a:p>
                  </a:txBody>
                  <a:tcPr marL="6350" marR="6350" marT="635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Median [Min, Max]</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77.0 [7.00, 372]</a:t>
                      </a:r>
                    </a:p>
                  </a:txBody>
                  <a:tcPr marL="6350" marR="6350" marT="6350" marB="0" anchor="b"/>
                </a:tc>
                <a:extLst>
                  <a:ext uri="{0D108BD9-81ED-4DB2-BD59-A6C34878D82A}">
                    <a16:rowId xmlns:a16="http://schemas.microsoft.com/office/drawing/2014/main" val="970511347"/>
                  </a:ext>
                </a:extLst>
              </a:tr>
              <a:tr h="266897">
                <a:tc>
                  <a:txBody>
                    <a:bodyPr/>
                    <a:lstStyle/>
                    <a:p>
                      <a:pPr algn="l" fontAlgn="b"/>
                      <a:r>
                        <a:rPr lang="en-US" sz="1600" b="0" i="0" u="none" strike="noStrike">
                          <a:solidFill>
                            <a:srgbClr val="000000"/>
                          </a:solidFill>
                          <a:effectLst/>
                          <a:latin typeface="Calibri" panose="020F0502020204030204" pitchFamily="34" charset="0"/>
                        </a:rPr>
                        <a:t>  Mean (SD)</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55.9 (39.2)</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  Missing</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2 (3.8%)</a:t>
                      </a:r>
                    </a:p>
                  </a:txBody>
                  <a:tcPr marL="6350" marR="6350" marT="6350" marB="0" anchor="b"/>
                </a:tc>
                <a:extLst>
                  <a:ext uri="{0D108BD9-81ED-4DB2-BD59-A6C34878D82A}">
                    <a16:rowId xmlns:a16="http://schemas.microsoft.com/office/drawing/2014/main" val="821957880"/>
                  </a:ext>
                </a:extLst>
              </a:tr>
              <a:tr h="266897">
                <a:tc>
                  <a:txBody>
                    <a:bodyPr/>
                    <a:lstStyle/>
                    <a:p>
                      <a:pPr algn="l" fontAlgn="b"/>
                      <a:r>
                        <a:rPr lang="en-US" sz="1600" b="0" i="0" u="none" strike="noStrike">
                          <a:solidFill>
                            <a:srgbClr val="000000"/>
                          </a:solidFill>
                          <a:effectLst/>
                          <a:latin typeface="Calibri" panose="020F0502020204030204" pitchFamily="34" charset="0"/>
                        </a:rPr>
                        <a:t>  Median [Min, Max]</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42.0 [36.2, 218]</a:t>
                      </a:r>
                    </a:p>
                  </a:txBody>
                  <a:tcPr marL="6350" marR="6350" marT="635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02764330"/>
                  </a:ext>
                </a:extLst>
              </a:tr>
              <a:tr h="266897">
                <a:tc>
                  <a:txBody>
                    <a:bodyPr/>
                    <a:lstStyle/>
                    <a:p>
                      <a:pPr algn="l" fontAlgn="b"/>
                      <a:r>
                        <a:rPr lang="en-US" sz="1600" b="0" i="0" u="none" strike="noStrike" dirty="0">
                          <a:solidFill>
                            <a:srgbClr val="000000"/>
                          </a:solidFill>
                          <a:effectLst/>
                          <a:latin typeface="Calibri" panose="020F0502020204030204" pitchFamily="34" charset="0"/>
                        </a:rPr>
                        <a:t>  Missing</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9 (17.0%)</a:t>
                      </a:r>
                    </a:p>
                  </a:txBody>
                  <a:tcPr marL="6350" marR="6350" marT="635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72256441"/>
                  </a:ext>
                </a:extLst>
              </a:tr>
            </a:tbl>
          </a:graphicData>
        </a:graphic>
      </p:graphicFrame>
      <p:sp>
        <p:nvSpPr>
          <p:cNvPr id="2" name="TextBox 1">
            <a:extLst>
              <a:ext uri="{FF2B5EF4-FFF2-40B4-BE49-F238E27FC236}">
                <a16:creationId xmlns:a16="http://schemas.microsoft.com/office/drawing/2014/main" id="{0B2EDFC7-CC90-D6C0-9CF2-C8DFC4751A5A}"/>
              </a:ext>
            </a:extLst>
          </p:cNvPr>
          <p:cNvSpPr txBox="1"/>
          <p:nvPr/>
        </p:nvSpPr>
        <p:spPr>
          <a:xfrm>
            <a:off x="1209907" y="6020176"/>
            <a:ext cx="10428248" cy="369332"/>
          </a:xfrm>
          <a:prstGeom prst="rect">
            <a:avLst/>
          </a:prstGeom>
          <a:noFill/>
        </p:spPr>
        <p:txBody>
          <a:bodyPr wrap="square" rtlCol="0">
            <a:spAutoFit/>
          </a:bodyPr>
          <a:lstStyle/>
          <a:p>
            <a:pPr marL="285750" indent="-285750">
              <a:buFont typeface="Arial" panose="020B0604020202020204" pitchFamily="34" charset="0"/>
              <a:buChar char="•"/>
            </a:pPr>
            <a:r>
              <a:rPr lang="en-US" b="0" i="0" u="none" strike="noStrike" baseline="0" dirty="0">
                <a:solidFill>
                  <a:srgbClr val="000000"/>
                </a:solidFill>
                <a:latin typeface="Calibri" panose="020F0502020204030204" pitchFamily="34" charset="0"/>
                <a:cs typeface="Calibri" panose="020F0502020204030204" pitchFamily="34" charset="0"/>
              </a:rPr>
              <a:t>53 subjects in total. Ages are in months.</a:t>
            </a:r>
            <a:r>
              <a:rPr lang="en-US" dirty="0">
                <a:solidFill>
                  <a:srgbClr val="000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Total hospital stay is in days. Deaths are included in ages’ Missing.</a:t>
            </a:r>
          </a:p>
        </p:txBody>
      </p:sp>
    </p:spTree>
    <p:extLst>
      <p:ext uri="{BB962C8B-B14F-4D97-AF65-F5344CB8AC3E}">
        <p14:creationId xmlns:p14="http://schemas.microsoft.com/office/powerpoint/2010/main" val="290087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24A5F8-BAF5-25C5-75E7-B4DDF845E954}"/>
              </a:ext>
            </a:extLst>
          </p:cNvPr>
          <p:cNvSpPr>
            <a:spLocks noGrp="1"/>
          </p:cNvSpPr>
          <p:nvPr>
            <p:ph type="dt" sz="half" idx="10"/>
          </p:nvPr>
        </p:nvSpPr>
        <p:spPr/>
        <p:txBody>
          <a:bodyPr/>
          <a:lstStyle/>
          <a:p>
            <a:fld id="{48A709DF-4E4C-4C25-B8FE-532F9D1EBBB1}" type="datetime1">
              <a:rPr lang="en-US" smtClean="0"/>
              <a:t>9/3/2023</a:t>
            </a:fld>
            <a:endParaRPr lang="en-US"/>
          </a:p>
        </p:txBody>
      </p:sp>
      <p:sp>
        <p:nvSpPr>
          <p:cNvPr id="5" name="Slide Number Placeholder 4">
            <a:extLst>
              <a:ext uri="{FF2B5EF4-FFF2-40B4-BE49-F238E27FC236}">
                <a16:creationId xmlns:a16="http://schemas.microsoft.com/office/drawing/2014/main" id="{B23B9672-33EA-70A1-BD42-AD0AEAB2B7F8}"/>
              </a:ext>
            </a:extLst>
          </p:cNvPr>
          <p:cNvSpPr>
            <a:spLocks noGrp="1"/>
          </p:cNvSpPr>
          <p:nvPr>
            <p:ph type="sldNum" sz="quarter" idx="12"/>
          </p:nvPr>
        </p:nvSpPr>
        <p:spPr/>
        <p:txBody>
          <a:bodyPr/>
          <a:lstStyle/>
          <a:p>
            <a:fld id="{D6935773-E782-42B5-8B56-C1E9E2561CBD}" type="slidenum">
              <a:rPr lang="en-US" smtClean="0"/>
              <a:t>5</a:t>
            </a:fld>
            <a:endParaRPr lang="en-US"/>
          </a:p>
        </p:txBody>
      </p:sp>
      <p:sp>
        <p:nvSpPr>
          <p:cNvPr id="7" name="Title 1">
            <a:extLst>
              <a:ext uri="{FF2B5EF4-FFF2-40B4-BE49-F238E27FC236}">
                <a16:creationId xmlns:a16="http://schemas.microsoft.com/office/drawing/2014/main" id="{59AC0397-94ED-25FF-14D2-ABD273B89DA7}"/>
              </a:ext>
            </a:extLst>
          </p:cNvPr>
          <p:cNvSpPr>
            <a:spLocks noGrp="1"/>
          </p:cNvSpPr>
          <p:nvPr>
            <p:ph type="title"/>
          </p:nvPr>
        </p:nvSpPr>
        <p:spPr>
          <a:xfrm>
            <a:off x="1566747" y="136525"/>
            <a:ext cx="10515600" cy="1325563"/>
          </a:xfrm>
        </p:spPr>
        <p:txBody>
          <a:bodyPr/>
          <a:lstStyle/>
          <a:p>
            <a:r>
              <a:rPr lang="en-US" altLang="zh-CN" b="0" dirty="0"/>
              <a:t>Summary of Resource Utilization Outcomes</a:t>
            </a:r>
            <a:endParaRPr lang="en-US" b="0" dirty="0"/>
          </a:p>
        </p:txBody>
      </p:sp>
      <p:graphicFrame>
        <p:nvGraphicFramePr>
          <p:cNvPr id="8" name="Table 8">
            <a:extLst>
              <a:ext uri="{FF2B5EF4-FFF2-40B4-BE49-F238E27FC236}">
                <a16:creationId xmlns:a16="http://schemas.microsoft.com/office/drawing/2014/main" id="{E2980E12-6CD0-CFBC-F608-C0FFC383DACB}"/>
              </a:ext>
            </a:extLst>
          </p:cNvPr>
          <p:cNvGraphicFramePr>
            <a:graphicFrameLocks noGrp="1"/>
          </p:cNvGraphicFramePr>
          <p:nvPr>
            <p:extLst>
              <p:ext uri="{D42A27DB-BD31-4B8C-83A1-F6EECF244321}">
                <p14:modId xmlns:p14="http://schemas.microsoft.com/office/powerpoint/2010/main" val="4048752653"/>
              </p:ext>
            </p:extLst>
          </p:nvPr>
        </p:nvGraphicFramePr>
        <p:xfrm>
          <a:off x="2209800" y="1327150"/>
          <a:ext cx="7772400" cy="5029206"/>
        </p:xfrm>
        <a:graphic>
          <a:graphicData uri="http://schemas.openxmlformats.org/drawingml/2006/table">
            <a:tbl>
              <a:tblPr firstRow="1" bandRow="1">
                <a:tableStyleId>{5940675A-B579-460E-94D1-54222C63F5DA}</a:tableStyleId>
              </a:tblPr>
              <a:tblGrid>
                <a:gridCol w="1943100">
                  <a:extLst>
                    <a:ext uri="{9D8B030D-6E8A-4147-A177-3AD203B41FA5}">
                      <a16:colId xmlns:a16="http://schemas.microsoft.com/office/drawing/2014/main" val="1254861865"/>
                    </a:ext>
                  </a:extLst>
                </a:gridCol>
                <a:gridCol w="1943100">
                  <a:extLst>
                    <a:ext uri="{9D8B030D-6E8A-4147-A177-3AD203B41FA5}">
                      <a16:colId xmlns:a16="http://schemas.microsoft.com/office/drawing/2014/main" val="3139055369"/>
                    </a:ext>
                  </a:extLst>
                </a:gridCol>
                <a:gridCol w="1943100">
                  <a:extLst>
                    <a:ext uri="{9D8B030D-6E8A-4147-A177-3AD203B41FA5}">
                      <a16:colId xmlns:a16="http://schemas.microsoft.com/office/drawing/2014/main" val="3718229373"/>
                    </a:ext>
                  </a:extLst>
                </a:gridCol>
                <a:gridCol w="1943100">
                  <a:extLst>
                    <a:ext uri="{9D8B030D-6E8A-4147-A177-3AD203B41FA5}">
                      <a16:colId xmlns:a16="http://schemas.microsoft.com/office/drawing/2014/main" val="3963896514"/>
                    </a:ext>
                  </a:extLst>
                </a:gridCol>
              </a:tblGrid>
              <a:tr h="386862">
                <a:tc>
                  <a:txBody>
                    <a:bodyPr/>
                    <a:lstStyle/>
                    <a:p>
                      <a:pPr algn="l" fontAlgn="b"/>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a:r>
                        <a:rPr lang="en-US" sz="1600" dirty="0">
                          <a:effectLst/>
                          <a:latin typeface="Calibri" panose="020F0502020204030204" pitchFamily="34" charset="0"/>
                          <a:cs typeface="Calibri" panose="020F0502020204030204" pitchFamily="34" charset="0"/>
                        </a:rPr>
                        <a:t>Year 1</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Year 3</a:t>
                      </a:r>
                    </a:p>
                  </a:txBody>
                  <a:tcPr marL="6350" marR="6350" marT="6350" marB="0" anchor="ctr"/>
                </a:tc>
                <a:tc>
                  <a:txBody>
                    <a:bodyPr/>
                    <a:lstStyle/>
                    <a:p>
                      <a:pPr algn="ctr" fontAlgn="b"/>
                      <a:r>
                        <a:rPr lang="en-US" sz="1600" b="0" i="0" u="none" strike="noStrike" dirty="0">
                          <a:solidFill>
                            <a:srgbClr val="000000"/>
                          </a:solidFill>
                          <a:effectLst/>
                          <a:latin typeface="Calibri" panose="020F0502020204030204" pitchFamily="34" charset="0"/>
                        </a:rPr>
                        <a:t>Year 5</a:t>
                      </a:r>
                    </a:p>
                  </a:txBody>
                  <a:tcPr marL="6350" marR="6350" marT="6350" marB="0" anchor="ctr"/>
                </a:tc>
                <a:extLst>
                  <a:ext uri="{0D108BD9-81ED-4DB2-BD59-A6C34878D82A}">
                    <a16:rowId xmlns:a16="http://schemas.microsoft.com/office/drawing/2014/main" val="327492314"/>
                  </a:ext>
                </a:extLst>
              </a:tr>
              <a:tr h="386862">
                <a:tc>
                  <a:txBody>
                    <a:bodyPr/>
                    <a:lstStyle/>
                    <a:p>
                      <a:pPr algn="l" fontAlgn="b"/>
                      <a:r>
                        <a:rPr lang="en-US" sz="1600" b="1" i="0" u="none" strike="noStrike" dirty="0">
                          <a:solidFill>
                            <a:srgbClr val="000000"/>
                          </a:solidFill>
                          <a:effectLst/>
                          <a:latin typeface="Calibri" panose="020F0502020204030204" pitchFamily="34" charset="0"/>
                        </a:rPr>
                        <a:t>admissions</a:t>
                      </a:r>
                    </a:p>
                  </a:txBody>
                  <a:tcPr marL="6350" marR="6350" marT="6350" marB="0" anchor="b"/>
                </a:tc>
                <a:tc>
                  <a:txBody>
                    <a:bodyPr/>
                    <a:lstStyle/>
                    <a:p>
                      <a:pPr algn="ctr"/>
                      <a:endParaRPr lang="en-US" dirty="0">
                        <a:effectLst/>
                      </a:endParaRPr>
                    </a:p>
                  </a:txBody>
                  <a:tcPr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6327647"/>
                  </a:ext>
                </a:extLst>
              </a:tr>
              <a:tr h="386862">
                <a:tc>
                  <a:txBody>
                    <a:bodyPr/>
                    <a:lstStyle/>
                    <a:p>
                      <a:pPr algn="l" fontAlgn="b"/>
                      <a:r>
                        <a:rPr lang="en-US" sz="1600" b="0" i="0" u="none" strike="noStrike" dirty="0">
                          <a:solidFill>
                            <a:srgbClr val="000000"/>
                          </a:solidFill>
                          <a:effectLst/>
                          <a:latin typeface="Calibri" panose="020F0502020204030204" pitchFamily="34" charset="0"/>
                        </a:rPr>
                        <a:t>  Mean (SD)</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3.04 (2.48)</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1.79 (1.95)</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1.13 (0.957)</a:t>
                      </a:r>
                    </a:p>
                  </a:txBody>
                  <a:tcPr marL="6350" marR="6350" marT="6350" marB="0" anchor="b"/>
                </a:tc>
                <a:extLst>
                  <a:ext uri="{0D108BD9-81ED-4DB2-BD59-A6C34878D82A}">
                    <a16:rowId xmlns:a16="http://schemas.microsoft.com/office/drawing/2014/main" val="850534956"/>
                  </a:ext>
                </a:extLst>
              </a:tr>
              <a:tr h="386862">
                <a:tc>
                  <a:txBody>
                    <a:bodyPr/>
                    <a:lstStyle/>
                    <a:p>
                      <a:pPr algn="l" fontAlgn="b"/>
                      <a:r>
                        <a:rPr lang="en-US" sz="1600" b="0" i="0" u="none" strike="noStrike">
                          <a:solidFill>
                            <a:srgbClr val="000000"/>
                          </a:solidFill>
                          <a:effectLst/>
                          <a:latin typeface="Calibri" panose="020F0502020204030204" pitchFamily="34" charset="0"/>
                        </a:rPr>
                        <a:t>  Median [Min, Max]</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2.50 [0, 9.00]</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1.00 [0, 8.00]</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1.00 [0, 3.00]</a:t>
                      </a:r>
                    </a:p>
                  </a:txBody>
                  <a:tcPr marL="6350" marR="6350" marT="6350" marB="0" anchor="b"/>
                </a:tc>
                <a:extLst>
                  <a:ext uri="{0D108BD9-81ED-4DB2-BD59-A6C34878D82A}">
                    <a16:rowId xmlns:a16="http://schemas.microsoft.com/office/drawing/2014/main" val="2609688304"/>
                  </a:ext>
                </a:extLst>
              </a:tr>
              <a:tr h="386862">
                <a:tc>
                  <a:txBody>
                    <a:bodyPr/>
                    <a:lstStyle/>
                    <a:p>
                      <a:pPr algn="l" fontAlgn="b"/>
                      <a:r>
                        <a:rPr lang="en-US" sz="1600" b="0" i="0" u="none" strike="noStrike">
                          <a:solidFill>
                            <a:srgbClr val="000000"/>
                          </a:solidFill>
                          <a:effectLst/>
                          <a:latin typeface="Calibri" panose="020F0502020204030204" pitchFamily="34" charset="0"/>
                        </a:rPr>
                        <a:t>  Missing</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3 (5.7%)</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14 (26.4%)</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37 (69.8%)</a:t>
                      </a:r>
                    </a:p>
                  </a:txBody>
                  <a:tcPr marL="6350" marR="6350" marT="6350" marB="0" anchor="b"/>
                </a:tc>
                <a:extLst>
                  <a:ext uri="{0D108BD9-81ED-4DB2-BD59-A6C34878D82A}">
                    <a16:rowId xmlns:a16="http://schemas.microsoft.com/office/drawing/2014/main" val="4237824593"/>
                  </a:ext>
                </a:extLst>
              </a:tr>
              <a:tr h="386862">
                <a:tc>
                  <a:txBody>
                    <a:bodyPr/>
                    <a:lstStyle/>
                    <a:p>
                      <a:pPr algn="l" fontAlgn="b"/>
                      <a:r>
                        <a:rPr lang="en-US" sz="1600" b="1" i="0" u="none" strike="noStrike" dirty="0" err="1">
                          <a:solidFill>
                            <a:srgbClr val="000000"/>
                          </a:solidFill>
                          <a:effectLst/>
                          <a:latin typeface="Calibri" panose="020F0502020204030204" pitchFamily="34" charset="0"/>
                        </a:rPr>
                        <a:t>edvisits</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53257776"/>
                  </a:ext>
                </a:extLst>
              </a:tr>
              <a:tr h="386862">
                <a:tc>
                  <a:txBody>
                    <a:bodyPr/>
                    <a:lstStyle/>
                    <a:p>
                      <a:pPr algn="l" fontAlgn="b"/>
                      <a:r>
                        <a:rPr lang="en-US" sz="1600" b="0" i="0" u="none" strike="noStrike">
                          <a:solidFill>
                            <a:srgbClr val="000000"/>
                          </a:solidFill>
                          <a:effectLst/>
                          <a:latin typeface="Calibri" panose="020F0502020204030204" pitchFamily="34" charset="0"/>
                        </a:rPr>
                        <a:t>  Mean (SD)</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1.48 (1.47)</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0.872 (1.34)</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0.563 (0.629)</a:t>
                      </a:r>
                    </a:p>
                  </a:txBody>
                  <a:tcPr marL="6350" marR="6350" marT="6350" marB="0" anchor="b"/>
                </a:tc>
                <a:extLst>
                  <a:ext uri="{0D108BD9-81ED-4DB2-BD59-A6C34878D82A}">
                    <a16:rowId xmlns:a16="http://schemas.microsoft.com/office/drawing/2014/main" val="244732718"/>
                  </a:ext>
                </a:extLst>
              </a:tr>
              <a:tr h="386862">
                <a:tc>
                  <a:txBody>
                    <a:bodyPr/>
                    <a:lstStyle/>
                    <a:p>
                      <a:pPr algn="l" fontAlgn="b"/>
                      <a:r>
                        <a:rPr lang="en-US" sz="1600" b="0" i="0" u="none" strike="noStrike">
                          <a:solidFill>
                            <a:srgbClr val="000000"/>
                          </a:solidFill>
                          <a:effectLst/>
                          <a:latin typeface="Calibri" panose="020F0502020204030204" pitchFamily="34" charset="0"/>
                        </a:rPr>
                        <a:t>  Median [Min, Max]</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1.00 [0, 5.00]</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0 [0, 6.00]</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0.500 [0, 2.00]</a:t>
                      </a:r>
                    </a:p>
                  </a:txBody>
                  <a:tcPr marL="6350" marR="6350" marT="6350" marB="0" anchor="b"/>
                </a:tc>
                <a:extLst>
                  <a:ext uri="{0D108BD9-81ED-4DB2-BD59-A6C34878D82A}">
                    <a16:rowId xmlns:a16="http://schemas.microsoft.com/office/drawing/2014/main" val="844509824"/>
                  </a:ext>
                </a:extLst>
              </a:tr>
              <a:tr h="386862">
                <a:tc>
                  <a:txBody>
                    <a:bodyPr/>
                    <a:lstStyle/>
                    <a:p>
                      <a:pPr algn="l" fontAlgn="b"/>
                      <a:r>
                        <a:rPr lang="en-US" sz="1600" b="0" i="0" u="none" strike="noStrike">
                          <a:solidFill>
                            <a:srgbClr val="000000"/>
                          </a:solidFill>
                          <a:effectLst/>
                          <a:latin typeface="Calibri" panose="020F0502020204030204" pitchFamily="34" charset="0"/>
                        </a:rPr>
                        <a:t>  Missing</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3 (5.7%)</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14 (26.4%)</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37 (69.8%)</a:t>
                      </a:r>
                    </a:p>
                  </a:txBody>
                  <a:tcPr marL="6350" marR="6350" marT="6350" marB="0" anchor="b"/>
                </a:tc>
                <a:extLst>
                  <a:ext uri="{0D108BD9-81ED-4DB2-BD59-A6C34878D82A}">
                    <a16:rowId xmlns:a16="http://schemas.microsoft.com/office/drawing/2014/main" val="1221384352"/>
                  </a:ext>
                </a:extLst>
              </a:tr>
              <a:tr h="386862">
                <a:tc>
                  <a:txBody>
                    <a:bodyPr/>
                    <a:lstStyle/>
                    <a:p>
                      <a:pPr algn="l" fontAlgn="b"/>
                      <a:r>
                        <a:rPr lang="en-US" sz="1600" b="1" i="0" u="none" strike="noStrike" dirty="0">
                          <a:solidFill>
                            <a:srgbClr val="000000"/>
                          </a:solidFill>
                          <a:effectLst/>
                          <a:latin typeface="Calibri" panose="020F0502020204030204" pitchFamily="34" charset="0"/>
                        </a:rPr>
                        <a:t>medications</a:t>
                      </a:r>
                    </a:p>
                  </a:txBody>
                  <a:tcPr marL="6350" marR="6350" marT="635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8743866"/>
                  </a:ext>
                </a:extLst>
              </a:tr>
              <a:tr h="386862">
                <a:tc>
                  <a:txBody>
                    <a:bodyPr/>
                    <a:lstStyle/>
                    <a:p>
                      <a:pPr algn="l" fontAlgn="b"/>
                      <a:r>
                        <a:rPr lang="en-US" sz="1600" b="0" i="0" u="none" strike="noStrike">
                          <a:solidFill>
                            <a:srgbClr val="000000"/>
                          </a:solidFill>
                          <a:effectLst/>
                          <a:latin typeface="Calibri" panose="020F0502020204030204" pitchFamily="34" charset="0"/>
                        </a:rPr>
                        <a:t>  Mean (SD)</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8.30 (4.00)</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6.84 (4.19)</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6.00 (4.35)</a:t>
                      </a:r>
                    </a:p>
                  </a:txBody>
                  <a:tcPr marL="6350" marR="6350" marT="6350" marB="0" anchor="b"/>
                </a:tc>
                <a:extLst>
                  <a:ext uri="{0D108BD9-81ED-4DB2-BD59-A6C34878D82A}">
                    <a16:rowId xmlns:a16="http://schemas.microsoft.com/office/drawing/2014/main" val="2405394212"/>
                  </a:ext>
                </a:extLst>
              </a:tr>
              <a:tr h="386862">
                <a:tc>
                  <a:txBody>
                    <a:bodyPr/>
                    <a:lstStyle/>
                    <a:p>
                      <a:pPr algn="l" fontAlgn="b"/>
                      <a:r>
                        <a:rPr lang="en-US" sz="1600" b="0" i="0" u="none" strike="noStrike">
                          <a:solidFill>
                            <a:srgbClr val="000000"/>
                          </a:solidFill>
                          <a:effectLst/>
                          <a:latin typeface="Calibri" panose="020F0502020204030204" pitchFamily="34" charset="0"/>
                        </a:rPr>
                        <a:t>  Median [Min, Max]</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8.00 [0, 18.0]</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5.00 [1.00, 16.0]</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5.00 [1.00, 19.0]</a:t>
                      </a:r>
                    </a:p>
                  </a:txBody>
                  <a:tcPr marL="6350" marR="6350" marT="6350" marB="0" anchor="b"/>
                </a:tc>
                <a:extLst>
                  <a:ext uri="{0D108BD9-81ED-4DB2-BD59-A6C34878D82A}">
                    <a16:rowId xmlns:a16="http://schemas.microsoft.com/office/drawing/2014/main" val="1263619026"/>
                  </a:ext>
                </a:extLst>
              </a:tr>
              <a:tr h="386862">
                <a:tc>
                  <a:txBody>
                    <a:bodyPr/>
                    <a:lstStyle/>
                    <a:p>
                      <a:pPr algn="l" fontAlgn="b"/>
                      <a:r>
                        <a:rPr lang="en-US" sz="1600" b="0" i="0" u="none" strike="noStrike" dirty="0">
                          <a:solidFill>
                            <a:srgbClr val="000000"/>
                          </a:solidFill>
                          <a:effectLst/>
                          <a:latin typeface="Calibri" panose="020F0502020204030204" pitchFamily="34" charset="0"/>
                        </a:rPr>
                        <a:t>  Missing</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3 (5.7%)</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15 (28.3%)</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37 (69.8%)</a:t>
                      </a:r>
                    </a:p>
                  </a:txBody>
                  <a:tcPr marL="6350" marR="6350" marT="6350" marB="0" anchor="b"/>
                </a:tc>
                <a:extLst>
                  <a:ext uri="{0D108BD9-81ED-4DB2-BD59-A6C34878D82A}">
                    <a16:rowId xmlns:a16="http://schemas.microsoft.com/office/drawing/2014/main" val="3066254638"/>
                  </a:ext>
                </a:extLst>
              </a:tr>
            </a:tbl>
          </a:graphicData>
        </a:graphic>
      </p:graphicFrame>
    </p:spTree>
    <p:extLst>
      <p:ext uri="{BB962C8B-B14F-4D97-AF65-F5344CB8AC3E}">
        <p14:creationId xmlns:p14="http://schemas.microsoft.com/office/powerpoint/2010/main" val="205933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9F6297-7956-3025-B498-EFC7E8FBB2D2}"/>
              </a:ext>
            </a:extLst>
          </p:cNvPr>
          <p:cNvSpPr>
            <a:spLocks noGrp="1"/>
          </p:cNvSpPr>
          <p:nvPr>
            <p:ph type="dt" sz="half" idx="10"/>
          </p:nvPr>
        </p:nvSpPr>
        <p:spPr/>
        <p:txBody>
          <a:bodyPr/>
          <a:lstStyle/>
          <a:p>
            <a:fld id="{48A709DF-4E4C-4C25-B8FE-532F9D1EBBB1}" type="datetime1">
              <a:rPr lang="en-US" smtClean="0"/>
              <a:t>9/3/2023</a:t>
            </a:fld>
            <a:endParaRPr lang="en-US"/>
          </a:p>
        </p:txBody>
      </p:sp>
      <p:sp>
        <p:nvSpPr>
          <p:cNvPr id="5" name="Slide Number Placeholder 4">
            <a:extLst>
              <a:ext uri="{FF2B5EF4-FFF2-40B4-BE49-F238E27FC236}">
                <a16:creationId xmlns:a16="http://schemas.microsoft.com/office/drawing/2014/main" id="{AB3553F5-1D9F-3E11-1744-F9CF3D23C07D}"/>
              </a:ext>
            </a:extLst>
          </p:cNvPr>
          <p:cNvSpPr>
            <a:spLocks noGrp="1"/>
          </p:cNvSpPr>
          <p:nvPr>
            <p:ph type="sldNum" sz="quarter" idx="12"/>
          </p:nvPr>
        </p:nvSpPr>
        <p:spPr/>
        <p:txBody>
          <a:bodyPr/>
          <a:lstStyle/>
          <a:p>
            <a:fld id="{D6935773-E782-42B5-8B56-C1E9E2561CBD}" type="slidenum">
              <a:rPr lang="en-US" smtClean="0"/>
              <a:t>6</a:t>
            </a:fld>
            <a:endParaRPr lang="en-US"/>
          </a:p>
        </p:txBody>
      </p:sp>
      <p:sp>
        <p:nvSpPr>
          <p:cNvPr id="17" name="Title 1">
            <a:extLst>
              <a:ext uri="{FF2B5EF4-FFF2-40B4-BE49-F238E27FC236}">
                <a16:creationId xmlns:a16="http://schemas.microsoft.com/office/drawing/2014/main" id="{C199E33F-F338-9D3F-00EB-C392CB3006D1}"/>
              </a:ext>
            </a:extLst>
          </p:cNvPr>
          <p:cNvSpPr>
            <a:spLocks noGrp="1"/>
          </p:cNvSpPr>
          <p:nvPr>
            <p:ph type="title"/>
          </p:nvPr>
        </p:nvSpPr>
        <p:spPr>
          <a:xfrm>
            <a:off x="1676400" y="46037"/>
            <a:ext cx="10515600" cy="1325563"/>
          </a:xfrm>
        </p:spPr>
        <p:txBody>
          <a:bodyPr>
            <a:normAutofit/>
          </a:bodyPr>
          <a:lstStyle/>
          <a:p>
            <a:r>
              <a:rPr lang="en-US" sz="3200" b="0" i="0">
                <a:effectLst/>
              </a:rPr>
              <a:t>Proportions of</a:t>
            </a:r>
            <a:r>
              <a:rPr lang="en-US" altLang="zh-CN" sz="3200" b="0"/>
              <a:t> </a:t>
            </a:r>
            <a:r>
              <a:rPr lang="en-US" altLang="zh-CN" sz="3200" b="0" dirty="0"/>
              <a:t>Resource Utilization Outcomes</a:t>
            </a:r>
            <a:r>
              <a:rPr lang="en-US" sz="3200" b="0" i="0" dirty="0">
                <a:effectLst/>
              </a:rPr>
              <a:t> </a:t>
            </a:r>
          </a:p>
        </p:txBody>
      </p:sp>
      <p:pic>
        <p:nvPicPr>
          <p:cNvPr id="6" name="Picture 5" descr="Chart, bar chart&#10;&#10;Description automatically generated">
            <a:extLst>
              <a:ext uri="{FF2B5EF4-FFF2-40B4-BE49-F238E27FC236}">
                <a16:creationId xmlns:a16="http://schemas.microsoft.com/office/drawing/2014/main" id="{D04E082E-A5D8-E39B-C2BF-46A40AB70FD5}"/>
              </a:ext>
            </a:extLst>
          </p:cNvPr>
          <p:cNvPicPr preferRelativeResize="0">
            <a:picLocks/>
          </p:cNvPicPr>
          <p:nvPr/>
        </p:nvPicPr>
        <p:blipFill>
          <a:blip r:embed="rId2" cstate="print">
            <a:extLst>
              <a:ext uri="{28A0092B-C50C-407E-A947-70E740481C1C}">
                <a14:useLocalDpi xmlns:a14="http://schemas.microsoft.com/office/drawing/2010/main" val="0"/>
              </a:ext>
            </a:extLst>
          </a:blip>
          <a:stretch>
            <a:fillRect/>
          </a:stretch>
        </p:blipFill>
        <p:spPr>
          <a:xfrm>
            <a:off x="0" y="1463040"/>
            <a:ext cx="3657600" cy="3657600"/>
          </a:xfrm>
          <a:prstGeom prst="rect">
            <a:avLst/>
          </a:prstGeom>
        </p:spPr>
      </p:pic>
      <p:pic>
        <p:nvPicPr>
          <p:cNvPr id="8" name="Picture 7" descr="Chart, bar chart&#10;&#10;Description automatically generated">
            <a:extLst>
              <a:ext uri="{FF2B5EF4-FFF2-40B4-BE49-F238E27FC236}">
                <a16:creationId xmlns:a16="http://schemas.microsoft.com/office/drawing/2014/main" id="{FBCAE5D5-D510-F772-9955-C0DD82AE421C}"/>
              </a:ext>
            </a:extLst>
          </p:cNvPr>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3929873" y="1463040"/>
            <a:ext cx="3657600" cy="3657600"/>
          </a:xfrm>
          <a:prstGeom prst="rect">
            <a:avLst/>
          </a:prstGeom>
        </p:spPr>
      </p:pic>
      <p:pic>
        <p:nvPicPr>
          <p:cNvPr id="11" name="Picture 10" descr="Chart, bar chart&#10;&#10;Description automatically generated">
            <a:extLst>
              <a:ext uri="{FF2B5EF4-FFF2-40B4-BE49-F238E27FC236}">
                <a16:creationId xmlns:a16="http://schemas.microsoft.com/office/drawing/2014/main" id="{5626E2E2-E50F-4DDC-5087-3B34240BF7C1}"/>
              </a:ext>
            </a:extLst>
          </p:cNvPr>
          <p:cNvPicPr preferRelativeResize="0">
            <a:picLocks/>
          </p:cNvPicPr>
          <p:nvPr/>
        </p:nvPicPr>
        <p:blipFill>
          <a:blip r:embed="rId4" cstate="print">
            <a:extLst>
              <a:ext uri="{28A0092B-C50C-407E-A947-70E740481C1C}">
                <a14:useLocalDpi xmlns:a14="http://schemas.microsoft.com/office/drawing/2010/main" val="0"/>
              </a:ext>
            </a:extLst>
          </a:blip>
          <a:stretch>
            <a:fillRect/>
          </a:stretch>
        </p:blipFill>
        <p:spPr>
          <a:xfrm>
            <a:off x="7940939" y="1463040"/>
            <a:ext cx="3657600" cy="3657600"/>
          </a:xfrm>
          <a:prstGeom prst="rect">
            <a:avLst/>
          </a:prstGeom>
        </p:spPr>
      </p:pic>
      <p:sp>
        <p:nvSpPr>
          <p:cNvPr id="12" name="TextBox 11">
            <a:extLst>
              <a:ext uri="{FF2B5EF4-FFF2-40B4-BE49-F238E27FC236}">
                <a16:creationId xmlns:a16="http://schemas.microsoft.com/office/drawing/2014/main" id="{E3ADA08D-97FD-3F03-882A-DA04CA11F719}"/>
              </a:ext>
            </a:extLst>
          </p:cNvPr>
          <p:cNvSpPr txBox="1"/>
          <p:nvPr/>
        </p:nvSpPr>
        <p:spPr>
          <a:xfrm>
            <a:off x="2506158" y="5668264"/>
            <a:ext cx="7331313" cy="369332"/>
          </a:xfrm>
          <a:prstGeom prst="rect">
            <a:avLst/>
          </a:prstGeom>
          <a:noFill/>
        </p:spPr>
        <p:txBody>
          <a:bodyPr wrap="square" rtlCol="0">
            <a:spAutoFit/>
          </a:bodyPr>
          <a:lstStyle/>
          <a:p>
            <a:pPr marL="285750" indent="-285750">
              <a:buFont typeface="Arial" panose="020B0604020202020204" pitchFamily="34" charset="0"/>
              <a:buChar char="•"/>
            </a:pPr>
            <a:r>
              <a:rPr lang="en-US" b="0" i="0" u="none" strike="noStrike" baseline="0" dirty="0">
                <a:solidFill>
                  <a:srgbClr val="000000"/>
                </a:solidFill>
                <a:latin typeface="Calibri" panose="020F0502020204030204" pitchFamily="34" charset="0"/>
                <a:cs typeface="Calibri" panose="020F0502020204030204" pitchFamily="34" charset="0"/>
              </a:rPr>
              <a:t>Cutoff points are 50th and 75th percentiles</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7623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9F6297-7956-3025-B498-EFC7E8FBB2D2}"/>
              </a:ext>
            </a:extLst>
          </p:cNvPr>
          <p:cNvSpPr>
            <a:spLocks noGrp="1"/>
          </p:cNvSpPr>
          <p:nvPr>
            <p:ph type="dt" sz="half" idx="10"/>
          </p:nvPr>
        </p:nvSpPr>
        <p:spPr/>
        <p:txBody>
          <a:bodyPr/>
          <a:lstStyle/>
          <a:p>
            <a:fld id="{48A709DF-4E4C-4C25-B8FE-532F9D1EBBB1}" type="datetime1">
              <a:rPr lang="en-US" smtClean="0"/>
              <a:t>9/3/2023</a:t>
            </a:fld>
            <a:endParaRPr lang="en-US"/>
          </a:p>
        </p:txBody>
      </p:sp>
      <p:sp>
        <p:nvSpPr>
          <p:cNvPr id="5" name="Slide Number Placeholder 4">
            <a:extLst>
              <a:ext uri="{FF2B5EF4-FFF2-40B4-BE49-F238E27FC236}">
                <a16:creationId xmlns:a16="http://schemas.microsoft.com/office/drawing/2014/main" id="{AB3553F5-1D9F-3E11-1744-F9CF3D23C07D}"/>
              </a:ext>
            </a:extLst>
          </p:cNvPr>
          <p:cNvSpPr>
            <a:spLocks noGrp="1"/>
          </p:cNvSpPr>
          <p:nvPr>
            <p:ph type="sldNum" sz="quarter" idx="12"/>
          </p:nvPr>
        </p:nvSpPr>
        <p:spPr/>
        <p:txBody>
          <a:bodyPr/>
          <a:lstStyle/>
          <a:p>
            <a:fld id="{D6935773-E782-42B5-8B56-C1E9E2561CBD}" type="slidenum">
              <a:rPr lang="en-US" smtClean="0"/>
              <a:t>7</a:t>
            </a:fld>
            <a:endParaRPr lang="en-US"/>
          </a:p>
        </p:txBody>
      </p:sp>
      <p:sp>
        <p:nvSpPr>
          <p:cNvPr id="17" name="Title 1">
            <a:extLst>
              <a:ext uri="{FF2B5EF4-FFF2-40B4-BE49-F238E27FC236}">
                <a16:creationId xmlns:a16="http://schemas.microsoft.com/office/drawing/2014/main" id="{C199E33F-F338-9D3F-00EB-C392CB3006D1}"/>
              </a:ext>
            </a:extLst>
          </p:cNvPr>
          <p:cNvSpPr>
            <a:spLocks noGrp="1"/>
          </p:cNvSpPr>
          <p:nvPr>
            <p:ph type="title"/>
          </p:nvPr>
        </p:nvSpPr>
        <p:spPr>
          <a:xfrm>
            <a:off x="1676400" y="46037"/>
            <a:ext cx="10515600" cy="1325563"/>
          </a:xfrm>
        </p:spPr>
        <p:txBody>
          <a:bodyPr>
            <a:normAutofit/>
          </a:bodyPr>
          <a:lstStyle/>
          <a:p>
            <a:r>
              <a:rPr lang="en-US" sz="3200" b="0" i="0" dirty="0">
                <a:solidFill>
                  <a:srgbClr val="333333"/>
                </a:solidFill>
                <a:effectLst/>
              </a:rPr>
              <a:t>Longitudinal trajectories for </a:t>
            </a:r>
            <a:r>
              <a:rPr lang="en-US" sz="3200" b="0" i="0" dirty="0" err="1">
                <a:solidFill>
                  <a:srgbClr val="333333"/>
                </a:solidFill>
                <a:effectLst/>
              </a:rPr>
              <a:t>FSS_total</a:t>
            </a:r>
            <a:r>
              <a:rPr lang="en-US" sz="3200" b="0" i="0" dirty="0">
                <a:solidFill>
                  <a:srgbClr val="333333"/>
                </a:solidFill>
                <a:effectLst/>
              </a:rPr>
              <a:t> for each individual</a:t>
            </a:r>
          </a:p>
        </p:txBody>
      </p:sp>
      <p:sp>
        <p:nvSpPr>
          <p:cNvPr id="3" name="TextBox 2">
            <a:extLst>
              <a:ext uri="{FF2B5EF4-FFF2-40B4-BE49-F238E27FC236}">
                <a16:creationId xmlns:a16="http://schemas.microsoft.com/office/drawing/2014/main" id="{783BF8E2-C786-1676-BDBB-4EE66A2A281A}"/>
              </a:ext>
            </a:extLst>
          </p:cNvPr>
          <p:cNvSpPr txBox="1"/>
          <p:nvPr/>
        </p:nvSpPr>
        <p:spPr>
          <a:xfrm>
            <a:off x="2209800" y="5598209"/>
            <a:ext cx="7047572" cy="1200329"/>
          </a:xfrm>
          <a:prstGeom prst="rect">
            <a:avLst/>
          </a:prstGeom>
          <a:noFill/>
        </p:spPr>
        <p:txBody>
          <a:bodyPr wrap="square" rtlCol="0">
            <a:spAutoFit/>
          </a:bodyPr>
          <a:lstStyle/>
          <a:p>
            <a:pPr marL="285750" indent="-285750">
              <a:buFont typeface="Arial" panose="020B0604020202020204" pitchFamily="34" charset="0"/>
              <a:buChar char="•"/>
            </a:pPr>
            <a:r>
              <a:rPr lang="en-US" b="0" i="0" u="none" strike="noStrike" baseline="0" dirty="0" err="1">
                <a:solidFill>
                  <a:srgbClr val="000000"/>
                </a:solidFill>
                <a:latin typeface="Calibri" panose="020F0502020204030204" pitchFamily="34" charset="0"/>
                <a:cs typeface="Calibri" panose="020F0502020204030204" pitchFamily="34" charset="0"/>
              </a:rPr>
              <a:t>FSS_total</a:t>
            </a:r>
            <a:r>
              <a:rPr lang="en-US" b="0" i="0" u="none" strike="noStrike" baseline="0" dirty="0">
                <a:solidFill>
                  <a:srgbClr val="000000"/>
                </a:solidFill>
                <a:latin typeface="Calibri" panose="020F0502020204030204" pitchFamily="34" charset="0"/>
                <a:cs typeface="Calibri" panose="020F0502020204030204" pitchFamily="34" charset="0"/>
              </a:rPr>
              <a:t> stands for Functional Status Score (FSS) TOTAL	</a:t>
            </a:r>
            <a:endParaRPr lang="en-US" dirty="0">
              <a:solidFill>
                <a:srgbClr val="00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mean of </a:t>
            </a:r>
            <a:r>
              <a:rPr lang="en-US" dirty="0" err="1">
                <a:latin typeface="Calibri" panose="020F0502020204030204" pitchFamily="34" charset="0"/>
                <a:cs typeface="Calibri" panose="020F0502020204030204" pitchFamily="34" charset="0"/>
              </a:rPr>
              <a:t>FSS_total</a:t>
            </a:r>
            <a:r>
              <a:rPr lang="en-US" dirty="0">
                <a:latin typeface="Calibri" panose="020F0502020204030204" pitchFamily="34" charset="0"/>
                <a:cs typeface="Calibri" panose="020F0502020204030204" pitchFamily="34" charset="0"/>
              </a:rPr>
              <a:t> decreases from admission to year3.</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Time(Number of patients): admission(53); discharge(53); year1(50); year3(40); year5(16)</a:t>
            </a:r>
          </a:p>
        </p:txBody>
      </p:sp>
      <p:pic>
        <p:nvPicPr>
          <p:cNvPr id="9" name="Picture 8" descr="Chart&#10;&#10;Description automatically generated">
            <a:extLst>
              <a:ext uri="{FF2B5EF4-FFF2-40B4-BE49-F238E27FC236}">
                <a16:creationId xmlns:a16="http://schemas.microsoft.com/office/drawing/2014/main" id="{9358896F-0EB7-D875-A573-422D0250BA92}"/>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657600" y="1005840"/>
            <a:ext cx="5486400" cy="4572000"/>
          </a:xfrm>
          <a:prstGeom prst="rect">
            <a:avLst/>
          </a:prstGeom>
        </p:spPr>
      </p:pic>
    </p:spTree>
    <p:extLst>
      <p:ext uri="{BB962C8B-B14F-4D97-AF65-F5344CB8AC3E}">
        <p14:creationId xmlns:p14="http://schemas.microsoft.com/office/powerpoint/2010/main" val="38718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94ABD38-1900-26EE-EF5D-DC9985A2DBC1}"/>
              </a:ext>
            </a:extLst>
          </p:cNvPr>
          <p:cNvSpPr>
            <a:spLocks noGrp="1"/>
          </p:cNvSpPr>
          <p:nvPr>
            <p:ph type="dt" sz="half" idx="10"/>
          </p:nvPr>
        </p:nvSpPr>
        <p:spPr/>
        <p:txBody>
          <a:bodyPr/>
          <a:lstStyle/>
          <a:p>
            <a:fld id="{48A709DF-4E4C-4C25-B8FE-532F9D1EBBB1}" type="datetime1">
              <a:rPr lang="en-US" smtClean="0"/>
              <a:t>9/3/2023</a:t>
            </a:fld>
            <a:endParaRPr lang="en-US"/>
          </a:p>
        </p:txBody>
      </p:sp>
      <p:sp>
        <p:nvSpPr>
          <p:cNvPr id="5" name="Slide Number Placeholder 4">
            <a:extLst>
              <a:ext uri="{FF2B5EF4-FFF2-40B4-BE49-F238E27FC236}">
                <a16:creationId xmlns:a16="http://schemas.microsoft.com/office/drawing/2014/main" id="{0F44BF92-5F34-9171-20F9-DF9BDFF042AF}"/>
              </a:ext>
            </a:extLst>
          </p:cNvPr>
          <p:cNvSpPr>
            <a:spLocks noGrp="1"/>
          </p:cNvSpPr>
          <p:nvPr>
            <p:ph type="sldNum" sz="quarter" idx="12"/>
          </p:nvPr>
        </p:nvSpPr>
        <p:spPr/>
        <p:txBody>
          <a:bodyPr/>
          <a:lstStyle/>
          <a:p>
            <a:fld id="{D6935773-E782-42B5-8B56-C1E9E2561CBD}" type="slidenum">
              <a:rPr lang="en-US" smtClean="0"/>
              <a:t>8</a:t>
            </a:fld>
            <a:endParaRPr lang="en-US"/>
          </a:p>
        </p:txBody>
      </p:sp>
      <p:sp>
        <p:nvSpPr>
          <p:cNvPr id="8" name="Title 1">
            <a:extLst>
              <a:ext uri="{FF2B5EF4-FFF2-40B4-BE49-F238E27FC236}">
                <a16:creationId xmlns:a16="http://schemas.microsoft.com/office/drawing/2014/main" id="{4B400A81-EB2E-0F7E-3B6C-A57CCF4AFC5C}"/>
              </a:ext>
            </a:extLst>
          </p:cNvPr>
          <p:cNvSpPr>
            <a:spLocks noGrp="1"/>
          </p:cNvSpPr>
          <p:nvPr>
            <p:ph type="title"/>
          </p:nvPr>
        </p:nvSpPr>
        <p:spPr>
          <a:xfrm>
            <a:off x="1371600" y="0"/>
            <a:ext cx="10515600" cy="1325563"/>
          </a:xfrm>
        </p:spPr>
        <p:txBody>
          <a:bodyPr>
            <a:normAutofit/>
          </a:bodyPr>
          <a:lstStyle/>
          <a:p>
            <a:r>
              <a:rPr lang="en-US" sz="3200" b="0" i="0" dirty="0">
                <a:solidFill>
                  <a:srgbClr val="333333"/>
                </a:solidFill>
                <a:effectLst/>
              </a:rPr>
              <a:t>Association of FSS-total to hospital admissions</a:t>
            </a:r>
            <a:endParaRPr lang="en-US" sz="3200" dirty="0"/>
          </a:p>
        </p:txBody>
      </p:sp>
      <p:sp>
        <p:nvSpPr>
          <p:cNvPr id="2" name="TextBox 1">
            <a:extLst>
              <a:ext uri="{FF2B5EF4-FFF2-40B4-BE49-F238E27FC236}">
                <a16:creationId xmlns:a16="http://schemas.microsoft.com/office/drawing/2014/main" id="{3BD56A83-F92E-3ACC-252A-9339F38115AC}"/>
              </a:ext>
            </a:extLst>
          </p:cNvPr>
          <p:cNvSpPr txBox="1"/>
          <p:nvPr/>
        </p:nvSpPr>
        <p:spPr>
          <a:xfrm>
            <a:off x="1113264" y="4922740"/>
            <a:ext cx="946552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admissions, the box plot in 1-year follow up is higher than the plot for 3-year follow up. </a:t>
            </a:r>
          </a:p>
          <a:p>
            <a:pPr marL="285750" indent="-285750">
              <a:buFont typeface="Arial" panose="020B0604020202020204" pitchFamily="34" charset="0"/>
              <a:buChar char="•"/>
            </a:pPr>
            <a:r>
              <a:rPr lang="en-US" dirty="0"/>
              <a:t>When admissions=1, </a:t>
            </a:r>
            <a:r>
              <a:rPr lang="en-US" dirty="0" err="1"/>
              <a:t>FSS_total</a:t>
            </a:r>
            <a:r>
              <a:rPr lang="en-US" dirty="0"/>
              <a:t> in 1-year follow up has the same median as </a:t>
            </a:r>
            <a:r>
              <a:rPr lang="en-US" dirty="0" err="1"/>
              <a:t>FSS_total</a:t>
            </a:r>
            <a:r>
              <a:rPr lang="en-US" dirty="0"/>
              <a:t> in 3-year follow up.</a:t>
            </a:r>
          </a:p>
          <a:p>
            <a:pPr marL="285750" indent="-285750">
              <a:buFont typeface="Arial" panose="020B0604020202020204" pitchFamily="34" charset="0"/>
              <a:buChar char="•"/>
            </a:pPr>
            <a:r>
              <a:rPr lang="en-US" b="0" i="0" u="none" strike="noStrike" baseline="0" dirty="0">
                <a:solidFill>
                  <a:srgbClr val="000000"/>
                </a:solidFill>
                <a:latin typeface="Calibri" panose="020F0502020204030204" pitchFamily="34" charset="0"/>
                <a:cs typeface="Calibri" panose="020F0502020204030204" pitchFamily="34" charset="0"/>
              </a:rPr>
              <a:t>Age means ages </a:t>
            </a:r>
            <a:r>
              <a:rPr lang="en-US" dirty="0">
                <a:solidFill>
                  <a:srgbClr val="000000"/>
                </a:solidFill>
                <a:latin typeface="Calibri" panose="020F0502020204030204" pitchFamily="34" charset="0"/>
                <a:cs typeface="Calibri" panose="020F0502020204030204" pitchFamily="34" charset="0"/>
              </a:rPr>
              <a:t>of patients at tracheostomy </a:t>
            </a:r>
            <a:r>
              <a:rPr lang="en-US" b="0" i="0" u="none" strike="noStrike" baseline="0" dirty="0">
                <a:solidFill>
                  <a:srgbClr val="000000"/>
                </a:solidFill>
                <a:latin typeface="Calibri" panose="020F0502020204030204" pitchFamily="34" charset="0"/>
                <a:cs typeface="Calibri" panose="020F0502020204030204" pitchFamily="34" charset="0"/>
              </a:rPr>
              <a:t>in months.</a:t>
            </a:r>
            <a:r>
              <a:rPr lang="en-US" dirty="0">
                <a:solidFill>
                  <a:srgbClr val="000000"/>
                </a:solidFill>
                <a:latin typeface="Calibri" panose="020F0502020204030204" pitchFamily="34" charset="0"/>
                <a:cs typeface="Calibri" panose="020F0502020204030204" pitchFamily="34" charset="0"/>
              </a:rPr>
              <a:t> Number of patients: a</a:t>
            </a:r>
            <a:r>
              <a:rPr lang="en-US" altLang="zh-CN" dirty="0">
                <a:solidFill>
                  <a:srgbClr val="000000"/>
                </a:solidFill>
                <a:latin typeface="Calibri" panose="020F0502020204030204" pitchFamily="34" charset="0"/>
                <a:cs typeface="Calibri" panose="020F0502020204030204" pitchFamily="34" charset="0"/>
              </a:rPr>
              <a:t>ge&lt;3(17); 3&lt;=age&lt;8(20); age&gt;=8(16).</a:t>
            </a:r>
            <a:endParaRPr lang="en-US" dirty="0"/>
          </a:p>
          <a:p>
            <a:pPr marL="285750" indent="-285750">
              <a:buFont typeface="Arial" panose="020B0604020202020204" pitchFamily="34" charset="0"/>
              <a:buChar char="•"/>
            </a:pPr>
            <a:endParaRPr lang="en-US" dirty="0"/>
          </a:p>
        </p:txBody>
      </p:sp>
      <p:pic>
        <p:nvPicPr>
          <p:cNvPr id="7" name="Picture 6" descr="Chart, box and whisker chart&#10;&#10;Description automatically generated">
            <a:extLst>
              <a:ext uri="{FF2B5EF4-FFF2-40B4-BE49-F238E27FC236}">
                <a16:creationId xmlns:a16="http://schemas.microsoft.com/office/drawing/2014/main" id="{E5F8F21D-C23A-5B19-CFA8-64812704700E}"/>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645920" y="1097280"/>
            <a:ext cx="4114800" cy="3657600"/>
          </a:xfrm>
          <a:prstGeom prst="rect">
            <a:avLst/>
          </a:prstGeom>
        </p:spPr>
      </p:pic>
      <p:pic>
        <p:nvPicPr>
          <p:cNvPr id="6" name="Picture 5" descr="Chart, box and whisker chart&#10;&#10;Description automatically generated">
            <a:extLst>
              <a:ext uri="{FF2B5EF4-FFF2-40B4-BE49-F238E27FC236}">
                <a16:creationId xmlns:a16="http://schemas.microsoft.com/office/drawing/2014/main" id="{ABBAFC0D-792A-C2D9-D47F-E2640551328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00800" y="1097280"/>
            <a:ext cx="4114800" cy="3657600"/>
          </a:xfrm>
          <a:prstGeom prst="rect">
            <a:avLst/>
          </a:prstGeom>
        </p:spPr>
      </p:pic>
    </p:spTree>
    <p:extLst>
      <p:ext uri="{BB962C8B-B14F-4D97-AF65-F5344CB8AC3E}">
        <p14:creationId xmlns:p14="http://schemas.microsoft.com/office/powerpoint/2010/main" val="142919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9F6297-7956-3025-B498-EFC7E8FBB2D2}"/>
              </a:ext>
            </a:extLst>
          </p:cNvPr>
          <p:cNvSpPr>
            <a:spLocks noGrp="1"/>
          </p:cNvSpPr>
          <p:nvPr>
            <p:ph type="dt" sz="half" idx="10"/>
          </p:nvPr>
        </p:nvSpPr>
        <p:spPr/>
        <p:txBody>
          <a:bodyPr/>
          <a:lstStyle/>
          <a:p>
            <a:fld id="{48A709DF-4E4C-4C25-B8FE-532F9D1EBBB1}" type="datetime1">
              <a:rPr lang="en-US" smtClean="0"/>
              <a:t>9/3/2023</a:t>
            </a:fld>
            <a:endParaRPr lang="en-US"/>
          </a:p>
        </p:txBody>
      </p:sp>
      <p:sp>
        <p:nvSpPr>
          <p:cNvPr id="5" name="Slide Number Placeholder 4">
            <a:extLst>
              <a:ext uri="{FF2B5EF4-FFF2-40B4-BE49-F238E27FC236}">
                <a16:creationId xmlns:a16="http://schemas.microsoft.com/office/drawing/2014/main" id="{AB3553F5-1D9F-3E11-1744-F9CF3D23C07D}"/>
              </a:ext>
            </a:extLst>
          </p:cNvPr>
          <p:cNvSpPr>
            <a:spLocks noGrp="1"/>
          </p:cNvSpPr>
          <p:nvPr>
            <p:ph type="sldNum" sz="quarter" idx="12"/>
          </p:nvPr>
        </p:nvSpPr>
        <p:spPr/>
        <p:txBody>
          <a:bodyPr/>
          <a:lstStyle/>
          <a:p>
            <a:fld id="{D6935773-E782-42B5-8B56-C1E9E2561CBD}" type="slidenum">
              <a:rPr lang="en-US" smtClean="0"/>
              <a:t>9</a:t>
            </a:fld>
            <a:endParaRPr lang="en-US"/>
          </a:p>
        </p:txBody>
      </p:sp>
      <p:sp>
        <p:nvSpPr>
          <p:cNvPr id="9" name="Title 1">
            <a:extLst>
              <a:ext uri="{FF2B5EF4-FFF2-40B4-BE49-F238E27FC236}">
                <a16:creationId xmlns:a16="http://schemas.microsoft.com/office/drawing/2014/main" id="{0685A053-23CD-D76E-027A-1F541398001F}"/>
              </a:ext>
            </a:extLst>
          </p:cNvPr>
          <p:cNvSpPr>
            <a:spLocks noGrp="1"/>
          </p:cNvSpPr>
          <p:nvPr>
            <p:ph type="title"/>
          </p:nvPr>
        </p:nvSpPr>
        <p:spPr>
          <a:xfrm>
            <a:off x="1371600" y="0"/>
            <a:ext cx="10515600" cy="1325563"/>
          </a:xfrm>
        </p:spPr>
        <p:txBody>
          <a:bodyPr>
            <a:normAutofit/>
          </a:bodyPr>
          <a:lstStyle/>
          <a:p>
            <a:r>
              <a:rPr lang="en-US" sz="3200" b="0" i="0" dirty="0">
                <a:solidFill>
                  <a:srgbClr val="333333"/>
                </a:solidFill>
                <a:effectLst/>
              </a:rPr>
              <a:t>Association of FSS-total to ED visits</a:t>
            </a:r>
            <a:endParaRPr lang="en-US" sz="3200" dirty="0"/>
          </a:p>
        </p:txBody>
      </p:sp>
      <p:sp>
        <p:nvSpPr>
          <p:cNvPr id="2" name="TextBox 1">
            <a:extLst>
              <a:ext uri="{FF2B5EF4-FFF2-40B4-BE49-F238E27FC236}">
                <a16:creationId xmlns:a16="http://schemas.microsoft.com/office/drawing/2014/main" id="{E5959D72-709C-91CA-8D33-65DD9BE252AE}"/>
              </a:ext>
            </a:extLst>
          </p:cNvPr>
          <p:cNvSpPr txBox="1"/>
          <p:nvPr/>
        </p:nvSpPr>
        <p:spPr>
          <a:xfrm>
            <a:off x="1113264" y="4922740"/>
            <a:ext cx="946552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When ED visits=0 (and ED visits=1), the box plot for 1-year follow up is higher than the plot for 3-year follow up. </a:t>
            </a:r>
          </a:p>
          <a:p>
            <a:pPr marL="285750" indent="-285750">
              <a:buFont typeface="Arial" panose="020B0604020202020204" pitchFamily="34" charset="0"/>
              <a:buChar char="•"/>
            </a:pPr>
            <a:r>
              <a:rPr lang="en-US" dirty="0"/>
              <a:t>When ED visits more than 1 and the age at trach&gt;=3, the box plot for 1-year follow up is slightly lower than the plot for 3-year follow up.</a:t>
            </a:r>
          </a:p>
        </p:txBody>
      </p:sp>
      <p:pic>
        <p:nvPicPr>
          <p:cNvPr id="10" name="Picture 9" descr="Chart, box and whisker chart&#10;&#10;Description automatically generated">
            <a:extLst>
              <a:ext uri="{FF2B5EF4-FFF2-40B4-BE49-F238E27FC236}">
                <a16:creationId xmlns:a16="http://schemas.microsoft.com/office/drawing/2014/main" id="{235C8543-E0ED-A18C-A7BD-19ABB58A0317}"/>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645920" y="1097280"/>
            <a:ext cx="4114800" cy="3657600"/>
          </a:xfrm>
          <a:prstGeom prst="rect">
            <a:avLst/>
          </a:prstGeom>
        </p:spPr>
      </p:pic>
      <p:pic>
        <p:nvPicPr>
          <p:cNvPr id="12" name="Picture 11" descr="Chart, box and whisker chart&#10;&#10;Description automatically generated">
            <a:extLst>
              <a:ext uri="{FF2B5EF4-FFF2-40B4-BE49-F238E27FC236}">
                <a16:creationId xmlns:a16="http://schemas.microsoft.com/office/drawing/2014/main" id="{79AA943A-01B1-ABC9-8EEA-4795DE3110D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00800" y="1097280"/>
            <a:ext cx="4114800" cy="3657600"/>
          </a:xfrm>
          <a:prstGeom prst="rect">
            <a:avLst/>
          </a:prstGeom>
        </p:spPr>
      </p:pic>
    </p:spTree>
    <p:extLst>
      <p:ext uri="{BB962C8B-B14F-4D97-AF65-F5344CB8AC3E}">
        <p14:creationId xmlns:p14="http://schemas.microsoft.com/office/powerpoint/2010/main" val="2011238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B5B785637087C418776955689928839" ma:contentTypeVersion="18" ma:contentTypeDescription="Create a new document." ma:contentTypeScope="" ma:versionID="23d78a54409a1420739b965469bcf0f0">
  <xsd:schema xmlns:xsd="http://www.w3.org/2001/XMLSchema" xmlns:xs="http://www.w3.org/2001/XMLSchema" xmlns:p="http://schemas.microsoft.com/office/2006/metadata/properties" xmlns:ns1="http://schemas.microsoft.com/sharepoint/v3" xmlns:ns2="f0bd3182-ddd1-4bc5-abb4-719842826c95" xmlns:ns3="91a070c0-908f-4e9a-aef9-7db2a9eaaaeb" targetNamespace="http://schemas.microsoft.com/office/2006/metadata/properties" ma:root="true" ma:fieldsID="21415255664a6939dfc11083a5a903bd" ns1:_="" ns2:_="" ns3:_="">
    <xsd:import namespace="http://schemas.microsoft.com/sharepoint/v3"/>
    <xsd:import namespace="f0bd3182-ddd1-4bc5-abb4-719842826c95"/>
    <xsd:import namespace="91a070c0-908f-4e9a-aef9-7db2a9eaaae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Location" minOccurs="0"/>
                <xsd:element ref="ns1:_ip_UnifiedCompliancePolicyProperties" minOccurs="0"/>
                <xsd:element ref="ns1:_ip_UnifiedCompliancePolicyUIAc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bd3182-ddd1-4bc5-abb4-719842826c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9d37ae30-1c3a-40e1-94c5-05ea5a1665a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1a070c0-908f-4e9a-aef9-7db2a9eaaae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5a91659a-81ed-4e03-8ac9-9fc7164126cc}" ma:internalName="TaxCatchAll" ma:showField="CatchAllData" ma:web="91a070c0-908f-4e9a-aef9-7db2a9eaaae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91a070c0-908f-4e9a-aef9-7db2a9eaaaeb" xsi:nil="true"/>
    <lcf76f155ced4ddcb4097134ff3c332f xmlns="f0bd3182-ddd1-4bc5-abb4-719842826c9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56CFE55-EAC2-4C2F-8659-D84649E7E7DA}">
  <ds:schemaRefs>
    <ds:schemaRef ds:uri="http://schemas.microsoft.com/sharepoint/v3/contenttype/forms"/>
  </ds:schemaRefs>
</ds:datastoreItem>
</file>

<file path=customXml/itemProps2.xml><?xml version="1.0" encoding="utf-8"?>
<ds:datastoreItem xmlns:ds="http://schemas.openxmlformats.org/officeDocument/2006/customXml" ds:itemID="{F7EF8812-41DD-4E8E-B5C5-E2AD5761DF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0bd3182-ddd1-4bc5-abb4-719842826c95"/>
    <ds:schemaRef ds:uri="91a070c0-908f-4e9a-aef9-7db2a9eaaa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B23EFF-25E1-4D62-8898-D800BAD94B94}">
  <ds:schemaRefs>
    <ds:schemaRef ds:uri="http://schemas.microsoft.com/office/2006/metadata/properties"/>
    <ds:schemaRef ds:uri="http://schemas.microsoft.com/office/infopath/2007/PartnerControls"/>
    <ds:schemaRef ds:uri="http://schemas.microsoft.com/sharepoint/v3"/>
    <ds:schemaRef ds:uri="91a070c0-908f-4e9a-aef9-7db2a9eaaaeb"/>
    <ds:schemaRef ds:uri="f0bd3182-ddd1-4bc5-abb4-719842826c95"/>
  </ds:schemaRefs>
</ds:datastoreItem>
</file>

<file path=docProps/app.xml><?xml version="1.0" encoding="utf-8"?>
<Properties xmlns="http://schemas.openxmlformats.org/officeDocument/2006/extended-properties" xmlns:vt="http://schemas.openxmlformats.org/officeDocument/2006/docPropsVTypes">
  <TotalTime>4403</TotalTime>
  <Words>1262</Words>
  <Application>Microsoft Office PowerPoint</Application>
  <PresentationFormat>Widescreen</PresentationFormat>
  <Paragraphs>281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Helvetica Neue</vt:lpstr>
      <vt:lpstr>Arial</vt:lpstr>
      <vt:lpstr>Calibri</vt:lpstr>
      <vt:lpstr>Office Theme</vt:lpstr>
      <vt:lpstr>Descriptive Analysis of Tracheostomy Resource Utilization Study</vt:lpstr>
      <vt:lpstr>Analysis Objective </vt:lpstr>
      <vt:lpstr>Analysis Plan Schematic</vt:lpstr>
      <vt:lpstr>Demographics</vt:lpstr>
      <vt:lpstr>Summary of Resource Utilization Outcomes</vt:lpstr>
      <vt:lpstr>Proportions of Resource Utilization Outcomes </vt:lpstr>
      <vt:lpstr>Longitudinal trajectories for FSS_total for each individual</vt:lpstr>
      <vt:lpstr>Association of FSS-total to hospital admissions</vt:lpstr>
      <vt:lpstr>Association of FSS-total to ED visits</vt:lpstr>
      <vt:lpstr>Association of FSS-total to medications</vt:lpstr>
      <vt:lpstr>Analysis Objective and Next Steps</vt:lpstr>
      <vt:lpstr>Proportions of Resource Utilization Outcomes</vt:lpstr>
      <vt:lpstr>Numbers of data in facet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Gopalakrishnan, Mathangi</dc:creator>
  <cp:lastModifiedBy>JI Li</cp:lastModifiedBy>
  <cp:revision>200</cp:revision>
  <dcterms:created xsi:type="dcterms:W3CDTF">2020-01-09T23:33:59Z</dcterms:created>
  <dcterms:modified xsi:type="dcterms:W3CDTF">2023-09-03T13:55:20Z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0x0101005B5B785637087C418776955689928839</vt:lpwstr>
  </property>
  <property fmtid="{D5CDD505-2E9C-101B-9397-08002B2CF9AE}" pid="3" name="MediaServiceImageTags">
    <vt:lpwstr/>
  </property>
</Properties>
</file>