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9" r:id="rId4"/>
    <p:sldId id="290" r:id="rId5"/>
    <p:sldId id="303" r:id="rId6"/>
    <p:sldId id="304" r:id="rId7"/>
    <p:sldId id="291" r:id="rId8"/>
    <p:sldId id="295" r:id="rId9"/>
    <p:sldId id="292" r:id="rId10"/>
    <p:sldId id="293" r:id="rId11"/>
    <p:sldId id="300" r:id="rId12"/>
    <p:sldId id="307" r:id="rId13"/>
    <p:sldId id="296" r:id="rId14"/>
    <p:sldId id="299" r:id="rId15"/>
    <p:sldId id="306" r:id="rId16"/>
    <p:sldId id="298" r:id="rId17"/>
    <p:sldId id="297" r:id="rId18"/>
    <p:sldId id="301" r:id="rId19"/>
    <p:sldId id="308" r:id="rId20"/>
    <p:sldId id="302" r:id="rId21"/>
    <p:sldId id="275" r:id="rId22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13469-F4A4-439F-92F9-A065AA4A8A3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64158-BC35-4A80-B878-414B8691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72D4CF-9EB5-4D32-A6AD-DC5D1F32972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43465D-063E-4ADC-9CCF-3045CCA0EC1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System Design And Modelling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PRESENTED BY</a:t>
            </a:r>
          </a:p>
          <a:p>
            <a:pPr marL="0" indent="0" algn="ctr">
              <a:buNone/>
            </a:pPr>
            <a:r>
              <a:rPr lang="en-US" dirty="0" smtClean="0"/>
              <a:t>GROUP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Downloads\Relief Radar - Context Diagra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9" y="0"/>
            <a:ext cx="771444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1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 use case diagram is a graphical representation that depicts how users interact with a system and its functionalities.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Actors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User</a:t>
            </a:r>
            <a:endParaRPr lang="en-US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Emergency </a:t>
            </a:r>
            <a:r>
              <a:rPr lang="en-US" dirty="0" smtClean="0">
                <a:solidFill>
                  <a:schemeClr val="tx2"/>
                </a:solidFill>
              </a:rPr>
              <a:t>Responders</a:t>
            </a:r>
            <a:endParaRPr lang="en-US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External APIs (Geospatial Data </a:t>
            </a:r>
            <a:r>
              <a:rPr lang="en-US" dirty="0" smtClean="0">
                <a:solidFill>
                  <a:schemeClr val="tx2"/>
                </a:solidFill>
              </a:rPr>
              <a:t>Provider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578"/>
            <a:ext cx="9053848" cy="64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4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 sequence diagram is a visual representation of the message flow between objects in a system, arranged in chronological order. It shows process interactions arranged in time sequence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Report Disaster and Request For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Geospatial Data Integration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3.3.1 Report Disaster and Request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This sequence diagram </a:t>
            </a:r>
            <a:r>
              <a:rPr lang="en-US" dirty="0" smtClean="0">
                <a:solidFill>
                  <a:schemeClr val="tx2"/>
                </a:solidFill>
              </a:rPr>
              <a:t>shows the </a:t>
            </a:r>
            <a:r>
              <a:rPr lang="en-US" dirty="0">
                <a:solidFill>
                  <a:schemeClr val="tx2"/>
                </a:solidFill>
              </a:rPr>
              <a:t>steps involved in a user reporting a disaster event and requesting assistance during a disaster. 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Disaster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External System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Media/Database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8"/>
          <a:stretch/>
        </p:blipFill>
        <p:spPr bwMode="auto">
          <a:xfrm>
            <a:off x="0" y="309095"/>
            <a:ext cx="9144000" cy="6040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3.3.2 Geospatial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2"/>
                </a:solidFill>
              </a:rPr>
              <a:t>This sequence diagram illustrates how </a:t>
            </a:r>
            <a:r>
              <a:rPr lang="en-US" dirty="0" smtClean="0">
                <a:solidFill>
                  <a:schemeClr val="tx2"/>
                </a:solidFill>
              </a:rPr>
              <a:t>the DMS </a:t>
            </a:r>
            <a:r>
              <a:rPr lang="en-US" dirty="0">
                <a:solidFill>
                  <a:schemeClr val="tx2"/>
                </a:solidFill>
              </a:rPr>
              <a:t>retrieves and integrates geospatial data to enhance situational awareness during a disaster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Objects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Disaster </a:t>
            </a:r>
            <a:r>
              <a:rPr lang="en-US" dirty="0"/>
              <a:t>Management System (DMS)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Geospatial Data Provider </a:t>
            </a:r>
            <a:r>
              <a:rPr lang="en-US" dirty="0" smtClean="0"/>
              <a:t>API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Geospatial </a:t>
            </a:r>
            <a:r>
              <a:rPr lang="en-US" dirty="0"/>
              <a:t>Data Analytics Provider API and Evacuation Route Service Provider API (</a:t>
            </a:r>
            <a:r>
              <a:rPr lang="en-US" dirty="0" smtClean="0"/>
              <a:t>Optional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Mapping Service Provider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Downloads\Relied Radar Sequence Diagram for Geospatial Data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8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Class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The class diagram of our disaster management system shows the various classes their attributes, methods and relationship to other classes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2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6863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4400" dirty="0">
                <a:solidFill>
                  <a:schemeClr val="tx2"/>
                </a:solidFill>
              </a:rPr>
              <a:t>Introduction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</a:rPr>
              <a:t>System Design</a:t>
            </a:r>
            <a:endParaRPr lang="en-US" sz="4400" dirty="0">
              <a:solidFill>
                <a:schemeClr val="tx2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</a:rPr>
              <a:t>System Modelling</a:t>
            </a:r>
          </a:p>
        </p:txBody>
      </p:sp>
    </p:spTree>
    <p:extLst>
      <p:ext uri="{BB962C8B-B14F-4D97-AF65-F5344CB8AC3E}">
        <p14:creationId xmlns:p14="http://schemas.microsoft.com/office/powerpoint/2010/main" val="19219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Deployment Diagram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" y="1571223"/>
            <a:ext cx="9115567" cy="421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9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7526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+mn-lt"/>
              </a:rPr>
              <a:t>THE END!!!</a:t>
            </a:r>
          </a:p>
        </p:txBody>
      </p:sp>
    </p:spTree>
    <p:extLst>
      <p:ext uri="{BB962C8B-B14F-4D97-AF65-F5344CB8AC3E}">
        <p14:creationId xmlns:p14="http://schemas.microsoft.com/office/powerpoint/2010/main" val="37962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Our </a:t>
            </a:r>
            <a:r>
              <a:rPr lang="en-US" dirty="0">
                <a:solidFill>
                  <a:schemeClr val="tx2"/>
                </a:solidFill>
              </a:rPr>
              <a:t>system design and modeling process involved grouping functionalities based on similarities in implementation and breaking them down into modules, each </a:t>
            </a:r>
            <a:r>
              <a:rPr lang="en-US" dirty="0" smtClean="0">
                <a:solidFill>
                  <a:schemeClr val="tx2"/>
                </a:solidFill>
              </a:rPr>
              <a:t>providing a specific set of </a:t>
            </a:r>
            <a:r>
              <a:rPr lang="en-US" dirty="0">
                <a:solidFill>
                  <a:schemeClr val="tx2"/>
                </a:solidFill>
              </a:rPr>
              <a:t>functions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This approach was used to come up with the system design and the system model using UML diagrams.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In coming up with the system design for instance, we grouped the </a:t>
            </a:r>
            <a:r>
              <a:rPr lang="en-US" b="1" dirty="0" smtClean="0">
                <a:solidFill>
                  <a:schemeClr val="tx2"/>
                </a:solidFill>
              </a:rPr>
              <a:t>Request for help and report disaster.</a:t>
            </a:r>
            <a:r>
              <a:rPr lang="en-US" dirty="0" smtClean="0">
                <a:solidFill>
                  <a:schemeClr val="tx2"/>
                </a:solidFill>
              </a:rPr>
              <a:t> Them we came up with the following modules:</a:t>
            </a:r>
            <a:endParaRPr lang="en-US" b="1" dirty="0" smtClean="0">
              <a:solidFill>
                <a:schemeClr val="tx2"/>
              </a:solidFill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chemeClr val="tx2"/>
                </a:solidFill>
              </a:rPr>
              <a:t>Validation of Users Statement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Validate existence of location provided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Ensure contact image is correctly provided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Check disaster exists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Ensure video format is correct, size limits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Ensure description provided meets minimum length criteria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chemeClr val="tx2"/>
                </a:solidFill>
              </a:rPr>
              <a:t>Verification and validation of user statement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chemeClr val="tx2"/>
                </a:solidFill>
              </a:rPr>
              <a:t>Feedback based on authenticity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In choosing our architecture, we mainly took into consideration the non-functional requirements, since the non-functional requirements will be directly affected by the architecture. We mainly considered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Scalability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Offline Functionality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Based on this, we combined two architectures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- Client-sever Architecture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- Offline-first Architecture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Considering the architecture and importance of the application, we chose to build a hybrid application using the following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Client: Ionic with </a:t>
            </a:r>
            <a:r>
              <a:rPr lang="en-US" dirty="0" err="1" smtClean="0">
                <a:solidFill>
                  <a:schemeClr val="tx2"/>
                </a:solidFill>
              </a:rPr>
              <a:t>ReactTs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Server: Node </a:t>
            </a:r>
            <a:r>
              <a:rPr lang="en-US" dirty="0" err="1" smtClean="0">
                <a:solidFill>
                  <a:schemeClr val="tx2"/>
                </a:solidFill>
              </a:rPr>
              <a:t>Js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Database: MongoDB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System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This </a:t>
            </a:r>
            <a:r>
              <a:rPr lang="en-US" dirty="0">
                <a:solidFill>
                  <a:schemeClr val="tx2"/>
                </a:solidFill>
              </a:rPr>
              <a:t>is the process of creating diagrams and representations of a system to </a:t>
            </a:r>
            <a:r>
              <a:rPr lang="en-US" dirty="0" smtClean="0">
                <a:solidFill>
                  <a:schemeClr val="tx2"/>
                </a:solidFill>
              </a:rPr>
              <a:t>understand how it works </a:t>
            </a:r>
            <a:r>
              <a:rPr lang="en-US" dirty="0">
                <a:solidFill>
                  <a:schemeClr val="tx2"/>
                </a:solidFill>
              </a:rPr>
              <a:t>and how its parts interact.</a:t>
            </a:r>
            <a:endParaRPr lang="en-US" dirty="0" smtClean="0">
              <a:solidFill>
                <a:schemeClr val="tx2"/>
              </a:solidFill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Context Diagram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Case Diagram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Sequence Diagram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Class Diagram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Deployment Diagram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Context </a:t>
            </a:r>
            <a:r>
              <a:rPr lang="en-US" dirty="0"/>
              <a:t>Diagram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4" y="1746339"/>
            <a:ext cx="8186181" cy="399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6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 context </a:t>
            </a:r>
            <a:r>
              <a:rPr lang="en-US" dirty="0" smtClean="0">
                <a:solidFill>
                  <a:schemeClr val="tx2"/>
                </a:solidFill>
              </a:rPr>
              <a:t>diagram </a:t>
            </a:r>
            <a:r>
              <a:rPr lang="en-US" dirty="0">
                <a:solidFill>
                  <a:schemeClr val="tx2"/>
                </a:solidFill>
              </a:rPr>
              <a:t>is a high-level visual representation of a system and its interactions with external </a:t>
            </a:r>
            <a:r>
              <a:rPr lang="en-US" dirty="0" smtClean="0">
                <a:solidFill>
                  <a:schemeClr val="tx2"/>
                </a:solidFill>
              </a:rPr>
              <a:t>entities. Components </a:t>
            </a:r>
            <a:r>
              <a:rPr lang="en-US" dirty="0">
                <a:solidFill>
                  <a:schemeClr val="tx2"/>
                </a:solidFill>
              </a:rPr>
              <a:t>of a c</a:t>
            </a:r>
            <a:r>
              <a:rPr lang="en-US" dirty="0" smtClean="0">
                <a:solidFill>
                  <a:schemeClr val="tx2"/>
                </a:solidFill>
              </a:rPr>
              <a:t>ontext diagram include:</a:t>
            </a:r>
            <a:endParaRPr lang="en-US" dirty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b="1" dirty="0" smtClean="0">
                <a:solidFill>
                  <a:schemeClr val="tx2"/>
                </a:solidFill>
              </a:rPr>
              <a:t>System</a:t>
            </a:r>
          </a:p>
          <a:p>
            <a:pPr marL="571500" lvl="0" indent="-571500">
              <a:buFont typeface="+mj-lt"/>
              <a:buAutoNum type="romanLcPeriod"/>
            </a:pPr>
            <a:r>
              <a:rPr lang="en-US" b="1" dirty="0" smtClean="0">
                <a:solidFill>
                  <a:schemeClr val="tx2"/>
                </a:solidFill>
              </a:rPr>
              <a:t>External Entities</a:t>
            </a:r>
          </a:p>
          <a:p>
            <a:pPr marL="845820" lvl="1" indent="-571500">
              <a:buFont typeface="+mj-lt"/>
              <a:buAutoNum type="alphaLcPeriod"/>
            </a:pPr>
            <a:r>
              <a:rPr lang="en-US" dirty="0" smtClean="0"/>
              <a:t>Users</a:t>
            </a:r>
          </a:p>
          <a:p>
            <a:pPr marL="845820" lvl="1" indent="-571500"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Authorities</a:t>
            </a:r>
          </a:p>
          <a:p>
            <a:pPr marL="845820" lvl="1" indent="-571500">
              <a:buFont typeface="+mj-lt"/>
              <a:buAutoNum type="alphaLcPeriod"/>
            </a:pPr>
            <a:r>
              <a:rPr lang="en-US" dirty="0" smtClean="0"/>
              <a:t>External Services</a:t>
            </a:r>
            <a:endParaRPr lang="en-US" dirty="0" smtClean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LcPeriod"/>
            </a:pPr>
            <a:r>
              <a:rPr lang="en-US" b="1" dirty="0" smtClean="0">
                <a:solidFill>
                  <a:schemeClr val="tx2"/>
                </a:solidFill>
              </a:rPr>
              <a:t>Data Flows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4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503</Words>
  <Application>Microsoft Office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System Design And Modelling</vt:lpstr>
      <vt:lpstr>Outline</vt:lpstr>
      <vt:lpstr>1. Introduction</vt:lpstr>
      <vt:lpstr>2. System Design</vt:lpstr>
      <vt:lpstr>Choosing Architecture</vt:lpstr>
      <vt:lpstr>Technologies</vt:lpstr>
      <vt:lpstr>3. System Modelling</vt:lpstr>
      <vt:lpstr>3.1 Context Diagram</vt:lpstr>
      <vt:lpstr>3.1 Context Diagram</vt:lpstr>
      <vt:lpstr>PowerPoint Presentation</vt:lpstr>
      <vt:lpstr>3.2 Use Case Diagram</vt:lpstr>
      <vt:lpstr>PowerPoint Presentation</vt:lpstr>
      <vt:lpstr>3.3 Sequence Diagram</vt:lpstr>
      <vt:lpstr>3.3.1 Report Disaster and Request for Help</vt:lpstr>
      <vt:lpstr>PowerPoint Presentation</vt:lpstr>
      <vt:lpstr>3.3.2 Geospatial Data Integration</vt:lpstr>
      <vt:lpstr>PowerPoint Presentation</vt:lpstr>
      <vt:lpstr>3.4 Class Diagram </vt:lpstr>
      <vt:lpstr>PowerPoint Presentation</vt:lpstr>
      <vt:lpstr>3.5 Deployment Diagram</vt:lpstr>
      <vt:lpstr>THE END!!!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DELL i7 7Gen</cp:lastModifiedBy>
  <cp:revision>42</cp:revision>
  <dcterms:modified xsi:type="dcterms:W3CDTF">2024-05-27T22:31:41Z</dcterms:modified>
</cp:coreProperties>
</file>