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embeddedFontLst>
    <p:embeddedFont>
      <p:font typeface="Source Code Pro Light" panose="020B0409030403020204" pitchFamily="49" charset="0"/>
      <p:regular r:id="rId13"/>
      <p:bold r:id="rId14"/>
      <p:italic r:id="rId15"/>
      <p:boldItalic r:id="rId16"/>
    </p:embeddedFont>
    <p:embeddedFont>
      <p:font typeface="Teko" panose="020B0604020202020204" charset="0"/>
      <p:regular r:id="rId17"/>
      <p:bold r:id="rId18"/>
    </p:embeddedFont>
    <p:embeddedFont>
      <p:font typeface="Teko Light" panose="020B0604020202020204" charset="0"/>
      <p:regular r:id="rId19"/>
      <p:bold r:id="rId20"/>
    </p:embeddedFont>
    <p:embeddedFont>
      <p:font typeface="Teko Medium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7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0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5465e7bc0b_1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5465e7bc0b_1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5cc3b636c9_3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5cc3b636c9_3_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6415604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6415604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54713f6f7e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54713f6f7e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4dfce81f19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4dfce81f19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564156046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564156046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5465e7bc0b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5465e7bc0b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62750" y="1680600"/>
            <a:ext cx="44754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7200"/>
              <a:buFont typeface="Teko"/>
              <a:buNone/>
              <a:defRPr sz="720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62750" y="3663600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20">
    <p:bg>
      <p:bgPr>
        <a:noFill/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3148472" y="1578175"/>
            <a:ext cx="2847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 flipH="1">
            <a:off x="2403450" y="2395325"/>
            <a:ext cx="4337100" cy="11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 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ctrTitle"/>
          </p:nvPr>
        </p:nvSpPr>
        <p:spPr>
          <a:xfrm>
            <a:off x="4853625" y="-194427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4853625" y="2279075"/>
            <a:ext cx="29970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1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ctrTitle"/>
          </p:nvPr>
        </p:nvSpPr>
        <p:spPr>
          <a:xfrm>
            <a:off x="1964850" y="-53629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 ">
  <p:cSld name="CUSTOM_1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1078952" y="2259300"/>
            <a:ext cx="2797200" cy="62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ubTitle" idx="1"/>
          </p:nvPr>
        </p:nvSpPr>
        <p:spPr>
          <a:xfrm>
            <a:off x="5433773" y="2180250"/>
            <a:ext cx="3012300" cy="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>
          <a:xfrm>
            <a:off x="1026475" y="394186"/>
            <a:ext cx="45678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1026475" y="1654475"/>
            <a:ext cx="3142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ubTitle" idx="2"/>
          </p:nvPr>
        </p:nvSpPr>
        <p:spPr>
          <a:xfrm>
            <a:off x="5386268" y="3114715"/>
            <a:ext cx="2797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ctrTitle" idx="3"/>
          </p:nvPr>
        </p:nvSpPr>
        <p:spPr>
          <a:xfrm>
            <a:off x="3596168" y="1850075"/>
            <a:ext cx="45873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4">
  <p:cSld name="CUSTOM_16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5243609" y="2259300"/>
            <a:ext cx="2797200" cy="62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671387" y="1951650"/>
            <a:ext cx="3012300" cy="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ctrTitle"/>
          </p:nvPr>
        </p:nvSpPr>
        <p:spPr>
          <a:xfrm>
            <a:off x="3106091" y="-59257"/>
            <a:ext cx="29385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ctrTitle" idx="2"/>
          </p:nvPr>
        </p:nvSpPr>
        <p:spPr>
          <a:xfrm>
            <a:off x="504913" y="32065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ubTitle" idx="1"/>
          </p:nvPr>
        </p:nvSpPr>
        <p:spPr>
          <a:xfrm>
            <a:off x="504925" y="37959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ctrTitle" idx="3"/>
          </p:nvPr>
        </p:nvSpPr>
        <p:spPr>
          <a:xfrm>
            <a:off x="6531363" y="923712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ubTitle" idx="4"/>
          </p:nvPr>
        </p:nvSpPr>
        <p:spPr>
          <a:xfrm>
            <a:off x="6531375" y="1513062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ctrTitle" idx="5"/>
          </p:nvPr>
        </p:nvSpPr>
        <p:spPr>
          <a:xfrm>
            <a:off x="6531350" y="2779787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ubTitle" idx="6"/>
          </p:nvPr>
        </p:nvSpPr>
        <p:spPr>
          <a:xfrm>
            <a:off x="6531363" y="3369137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ctrTitle" idx="7"/>
          </p:nvPr>
        </p:nvSpPr>
        <p:spPr>
          <a:xfrm>
            <a:off x="504925" y="1367607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ubTitle" idx="8"/>
          </p:nvPr>
        </p:nvSpPr>
        <p:spPr>
          <a:xfrm>
            <a:off x="504938" y="1934009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text">
  <p:cSld name="CUSTOM_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722997" y="1262675"/>
            <a:ext cx="38082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65" r:id="rId10"/>
    <p:sldLayoutId id="214748366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3"/>
          <p:cNvSpPr txBox="1">
            <a:spLocks noGrp="1"/>
          </p:cNvSpPr>
          <p:nvPr>
            <p:ph type="ctrTitle"/>
          </p:nvPr>
        </p:nvSpPr>
        <p:spPr>
          <a:xfrm>
            <a:off x="2334300" y="515798"/>
            <a:ext cx="44754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3F3F3"/>
                </a:solidFill>
              </a:rPr>
              <a:t>GUN-PLUGGED</a:t>
            </a:r>
            <a:endParaRPr dirty="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33"/>
          <p:cNvSpPr txBox="1"/>
          <p:nvPr/>
        </p:nvSpPr>
        <p:spPr>
          <a:xfrm>
            <a:off x="4247799" y="2599417"/>
            <a:ext cx="9876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BASIC</a:t>
            </a:r>
            <a:endParaRPr sz="180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724" name="Google Shape;724;p33"/>
          <p:cNvSpPr txBox="1"/>
          <p:nvPr/>
        </p:nvSpPr>
        <p:spPr>
          <a:xfrm>
            <a:off x="4247799" y="3978565"/>
            <a:ext cx="9876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PREMIUM</a:t>
            </a:r>
            <a:endParaRPr sz="180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725" name="Google Shape;725;p33"/>
          <p:cNvSpPr txBox="1"/>
          <p:nvPr/>
        </p:nvSpPr>
        <p:spPr>
          <a:xfrm>
            <a:off x="4247799" y="3285183"/>
            <a:ext cx="9876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PRO</a:t>
            </a:r>
            <a:endParaRPr sz="180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726" name="Google Shape;726;p33"/>
          <p:cNvSpPr txBox="1"/>
          <p:nvPr/>
        </p:nvSpPr>
        <p:spPr>
          <a:xfrm>
            <a:off x="5135063" y="2519804"/>
            <a:ext cx="2277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3F3F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Despite being red, Mars is a cold place, not hot. It’s full of iron oxide dust</a:t>
            </a:r>
            <a:endParaRPr sz="1000">
              <a:solidFill>
                <a:srgbClr val="F3F3F3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sp>
        <p:nvSpPr>
          <p:cNvPr id="727" name="Google Shape;727;p33"/>
          <p:cNvSpPr txBox="1"/>
          <p:nvPr/>
        </p:nvSpPr>
        <p:spPr>
          <a:xfrm>
            <a:off x="5135063" y="3199917"/>
            <a:ext cx="2277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3F3F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Saturn is a gas giant, composed mostly of hydrogen and helium</a:t>
            </a:r>
            <a:endParaRPr sz="1000">
              <a:solidFill>
                <a:srgbClr val="F3F3F3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sp>
        <p:nvSpPr>
          <p:cNvPr id="728" name="Google Shape;728;p33"/>
          <p:cNvSpPr txBox="1"/>
          <p:nvPr/>
        </p:nvSpPr>
        <p:spPr>
          <a:xfrm>
            <a:off x="5135063" y="3888977"/>
            <a:ext cx="2277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3F3F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Jupiter is a gas giant and the biggest planet in our Solar System</a:t>
            </a:r>
            <a:endParaRPr sz="1000">
              <a:solidFill>
                <a:srgbClr val="F3F3F3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sp>
        <p:nvSpPr>
          <p:cNvPr id="729" name="Google Shape;729;p33"/>
          <p:cNvSpPr txBox="1">
            <a:spLocks noGrp="1"/>
          </p:cNvSpPr>
          <p:nvPr>
            <p:ph type="ctrTitle"/>
          </p:nvPr>
        </p:nvSpPr>
        <p:spPr>
          <a:xfrm>
            <a:off x="1964850" y="-53629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F3F3"/>
                </a:solidFill>
              </a:rPr>
              <a:t>OUR PLANS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5"/>
          <p:cNvSpPr txBox="1">
            <a:spLocks noGrp="1"/>
          </p:cNvSpPr>
          <p:nvPr>
            <p:ph type="subTitle" idx="1"/>
          </p:nvPr>
        </p:nvSpPr>
        <p:spPr>
          <a:xfrm flipH="1">
            <a:off x="2403450" y="2395325"/>
            <a:ext cx="4337100" cy="11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</a:rPr>
              <a:t>Mercury is the closest planet to the Sun and the smallest one in the Solar System—it’s only a bit larger than our Moon. The planet’s name has nothing to do with the liquid metal, since it was named after the Roman messenger god, Mercury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524" name="Google Shape;524;p25"/>
          <p:cNvSpPr txBox="1">
            <a:spLocks noGrp="1"/>
          </p:cNvSpPr>
          <p:nvPr>
            <p:ph type="title"/>
          </p:nvPr>
        </p:nvSpPr>
        <p:spPr>
          <a:xfrm>
            <a:off x="3148472" y="1578175"/>
            <a:ext cx="2847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INTRODUCTION</a:t>
            </a:r>
            <a:endParaRPr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6"/>
          <p:cNvSpPr txBox="1">
            <a:spLocks noGrp="1"/>
          </p:cNvSpPr>
          <p:nvPr>
            <p:ph type="ctrTitle"/>
          </p:nvPr>
        </p:nvSpPr>
        <p:spPr>
          <a:xfrm>
            <a:off x="4853625" y="-194427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F3F3"/>
                </a:solidFill>
              </a:rPr>
              <a:t>OUR COMPANY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533" name="Google Shape;533;p26"/>
          <p:cNvSpPr txBox="1">
            <a:spLocks noGrp="1"/>
          </p:cNvSpPr>
          <p:nvPr>
            <p:ph type="subTitle" idx="1"/>
          </p:nvPr>
        </p:nvSpPr>
        <p:spPr>
          <a:xfrm>
            <a:off x="4853625" y="2279075"/>
            <a:ext cx="29970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</a:rPr>
              <a:t>Mercury</a:t>
            </a:r>
            <a:endParaRPr dirty="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7"/>
          <p:cNvSpPr txBox="1">
            <a:spLocks noGrp="1"/>
          </p:cNvSpPr>
          <p:nvPr>
            <p:ph type="ctrTitle"/>
          </p:nvPr>
        </p:nvSpPr>
        <p:spPr>
          <a:xfrm>
            <a:off x="1964850" y="-53629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F3F3"/>
                </a:solidFill>
              </a:rPr>
              <a:t>OUR TEAM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607" name="Google Shape;607;p27"/>
          <p:cNvSpPr txBox="1"/>
          <p:nvPr/>
        </p:nvSpPr>
        <p:spPr>
          <a:xfrm>
            <a:off x="2444250" y="1486726"/>
            <a:ext cx="24423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rgbClr val="F3F3F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You can replace the image on the screen with your own</a:t>
            </a:r>
            <a:endParaRPr sz="1000" dirty="0">
              <a:solidFill>
                <a:srgbClr val="F3F3F3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sp>
        <p:nvSpPr>
          <p:cNvPr id="608" name="Google Shape;608;p27"/>
          <p:cNvSpPr txBox="1"/>
          <p:nvPr/>
        </p:nvSpPr>
        <p:spPr>
          <a:xfrm>
            <a:off x="4273054" y="2501249"/>
            <a:ext cx="24423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3F3F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You can replace the image on the screen with your own</a:t>
            </a:r>
            <a:endParaRPr sz="1000">
              <a:solidFill>
                <a:srgbClr val="F3F3F3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sp>
        <p:nvSpPr>
          <p:cNvPr id="609" name="Google Shape;609;p27"/>
          <p:cNvSpPr txBox="1"/>
          <p:nvPr/>
        </p:nvSpPr>
        <p:spPr>
          <a:xfrm>
            <a:off x="2444250" y="1153720"/>
            <a:ext cx="17850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JOHN JAMES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10" name="Google Shape;610;p27"/>
          <p:cNvSpPr txBox="1"/>
          <p:nvPr/>
        </p:nvSpPr>
        <p:spPr>
          <a:xfrm>
            <a:off x="4971154" y="2138034"/>
            <a:ext cx="17442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JENNA DOE</a:t>
            </a:r>
            <a:endParaRPr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11" name="Google Shape;611;p27"/>
          <p:cNvSpPr txBox="1"/>
          <p:nvPr/>
        </p:nvSpPr>
        <p:spPr>
          <a:xfrm>
            <a:off x="2444250" y="3544551"/>
            <a:ext cx="24423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rgbClr val="F3F3F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You can replace the image on the screen with your own</a:t>
            </a:r>
            <a:endParaRPr sz="1000" dirty="0">
              <a:solidFill>
                <a:srgbClr val="F3F3F3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sp>
        <p:nvSpPr>
          <p:cNvPr id="612" name="Google Shape;612;p27"/>
          <p:cNvSpPr txBox="1"/>
          <p:nvPr/>
        </p:nvSpPr>
        <p:spPr>
          <a:xfrm>
            <a:off x="2444250" y="3194955"/>
            <a:ext cx="17442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JANE PATTERSON</a:t>
            </a:r>
            <a:endParaRPr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8"/>
          <p:cNvSpPr txBox="1">
            <a:spLocks noGrp="1"/>
          </p:cNvSpPr>
          <p:nvPr>
            <p:ph type="subTitle" idx="1"/>
          </p:nvPr>
        </p:nvSpPr>
        <p:spPr>
          <a:xfrm>
            <a:off x="5433773" y="2180250"/>
            <a:ext cx="3012300" cy="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3F3F3"/>
                </a:solidFill>
              </a:rPr>
              <a:t>Mercury is the closest planet to the Sun and the smallest one in the Solar System—it’s only a bit larger than our Moon. The planet’s name has nothing to do with the liquid metal, since it was named after the Roman messenger god, Mercury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  <p:sp>
        <p:nvSpPr>
          <p:cNvPr id="621" name="Google Shape;621;p28"/>
          <p:cNvSpPr txBox="1">
            <a:spLocks noGrp="1"/>
          </p:cNvSpPr>
          <p:nvPr>
            <p:ph type="title"/>
          </p:nvPr>
        </p:nvSpPr>
        <p:spPr>
          <a:xfrm>
            <a:off x="1078952" y="2259300"/>
            <a:ext cx="2797200" cy="62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PROBLEM</a:t>
            </a:r>
            <a:endParaRPr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23" name="Google Shape;623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29"/>
          <p:cNvSpPr txBox="1">
            <a:spLocks noGrp="1"/>
          </p:cNvSpPr>
          <p:nvPr>
            <p:ph type="ctrTitle"/>
          </p:nvPr>
        </p:nvSpPr>
        <p:spPr>
          <a:xfrm>
            <a:off x="1026475" y="394175"/>
            <a:ext cx="13446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THEM</a:t>
            </a:r>
            <a:endParaRPr sz="300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32" name="Google Shape;632;p29"/>
          <p:cNvSpPr txBox="1">
            <a:spLocks noGrp="1"/>
          </p:cNvSpPr>
          <p:nvPr>
            <p:ph type="subTitle" idx="1"/>
          </p:nvPr>
        </p:nvSpPr>
        <p:spPr>
          <a:xfrm>
            <a:off x="1026475" y="1654475"/>
            <a:ext cx="3142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43852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3F3F3"/>
                </a:solidFill>
              </a:rPr>
              <a:t>Mercury is the closest planet to the Sun and the smallest one in the Solar System—it’s only a bit larger than our Moon. The planet’s name has nothing to do with the liquid metal, since it was named after the Roman messenger god, Mercury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  <p:sp>
        <p:nvSpPr>
          <p:cNvPr id="633" name="Google Shape;633;p29"/>
          <p:cNvSpPr txBox="1">
            <a:spLocks noGrp="1"/>
          </p:cNvSpPr>
          <p:nvPr>
            <p:ph type="subTitle" idx="2"/>
          </p:nvPr>
        </p:nvSpPr>
        <p:spPr>
          <a:xfrm>
            <a:off x="5386275" y="2947100"/>
            <a:ext cx="26946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9999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3F3F3"/>
                </a:solidFill>
              </a:rPr>
              <a:t>Venus has a beautiful name and is the second planet from the Sun. It’s terribly hot—even hotter than Mercury—and its atmosphere is extremely poisonous. It’s the second-brightest natural object in the night sky after the Moon</a:t>
            </a:r>
            <a:endParaRPr>
              <a:solidFill>
                <a:srgbClr val="F3F3F3"/>
              </a:solidFill>
            </a:endParaRPr>
          </a:p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  <p:sp>
        <p:nvSpPr>
          <p:cNvPr id="634" name="Google Shape;634;p29"/>
          <p:cNvSpPr txBox="1">
            <a:spLocks noGrp="1"/>
          </p:cNvSpPr>
          <p:nvPr>
            <p:ph type="ctrTitle" idx="3"/>
          </p:nvPr>
        </p:nvSpPr>
        <p:spPr>
          <a:xfrm>
            <a:off x="5844600" y="1850075"/>
            <a:ext cx="22362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US</a:t>
            </a:r>
            <a:endParaRPr sz="300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41" name="Google Shape;641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0"/>
          <p:cNvSpPr txBox="1">
            <a:spLocks noGrp="1"/>
          </p:cNvSpPr>
          <p:nvPr>
            <p:ph type="subTitle" idx="1"/>
          </p:nvPr>
        </p:nvSpPr>
        <p:spPr>
          <a:xfrm>
            <a:off x="671387" y="1951650"/>
            <a:ext cx="3012300" cy="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3F3F3"/>
                </a:solidFill>
              </a:rPr>
              <a:t>Venus has a beautiful name and is the second planet from the Sun. It’s terribly hot—even hotter than Mercury—and its atmosphere is extremely poisonous. It’s the second-brightest natural object in the night sky after the Moon</a:t>
            </a:r>
            <a:endParaRPr sz="1000">
              <a:solidFill>
                <a:srgbClr val="F3F3F3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000">
              <a:solidFill>
                <a:srgbClr val="F3F3F3"/>
              </a:solidFill>
            </a:endParaRPr>
          </a:p>
        </p:txBody>
      </p:sp>
      <p:sp>
        <p:nvSpPr>
          <p:cNvPr id="660" name="Google Shape;660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7</a:t>
            </a:fld>
            <a:endParaRPr/>
          </a:p>
        </p:txBody>
      </p:sp>
      <p:sp>
        <p:nvSpPr>
          <p:cNvPr id="661" name="Google Shape;661;p30"/>
          <p:cNvSpPr txBox="1">
            <a:spLocks noGrp="1"/>
          </p:cNvSpPr>
          <p:nvPr>
            <p:ph type="title"/>
          </p:nvPr>
        </p:nvSpPr>
        <p:spPr>
          <a:xfrm>
            <a:off x="5243609" y="2259300"/>
            <a:ext cx="2797200" cy="62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F3F3"/>
                </a:solidFill>
              </a:rPr>
              <a:t>SOLUTION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1"/>
          <p:cNvSpPr txBox="1">
            <a:spLocks noGrp="1"/>
          </p:cNvSpPr>
          <p:nvPr>
            <p:ph type="ctrTitle"/>
          </p:nvPr>
        </p:nvSpPr>
        <p:spPr>
          <a:xfrm>
            <a:off x="3106091" y="-59257"/>
            <a:ext cx="29385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F3F3"/>
                </a:solidFill>
              </a:rPr>
              <a:t>SWOT ANALYSIS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669" name="Google Shape;669;p31"/>
          <p:cNvSpPr txBox="1">
            <a:spLocks noGrp="1"/>
          </p:cNvSpPr>
          <p:nvPr>
            <p:ph type="ctrTitle" idx="7"/>
          </p:nvPr>
        </p:nvSpPr>
        <p:spPr>
          <a:xfrm>
            <a:off x="504925" y="136760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STRENGTHS</a:t>
            </a:r>
            <a:endParaRPr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70" name="Google Shape;670;p31"/>
          <p:cNvSpPr txBox="1">
            <a:spLocks noGrp="1"/>
          </p:cNvSpPr>
          <p:nvPr>
            <p:ph type="subTitle" idx="8"/>
          </p:nvPr>
        </p:nvSpPr>
        <p:spPr>
          <a:xfrm>
            <a:off x="504938" y="1934009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F3F3"/>
                </a:solidFill>
              </a:rPr>
              <a:t>Mercury is the closest planet to the Sun and the smallest one in our Solar System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671" name="Google Shape;671;p31"/>
          <p:cNvSpPr txBox="1">
            <a:spLocks noGrp="1"/>
          </p:cNvSpPr>
          <p:nvPr>
            <p:ph type="subTitle" idx="1"/>
          </p:nvPr>
        </p:nvSpPr>
        <p:spPr>
          <a:xfrm>
            <a:off x="504925" y="37959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F3F3"/>
                </a:solidFill>
              </a:rPr>
              <a:t>Despite being red, Mars is a cold place, not hot. It’s full of iron oxide dust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672" name="Google Shape;672;p31"/>
          <p:cNvSpPr txBox="1">
            <a:spLocks noGrp="1"/>
          </p:cNvSpPr>
          <p:nvPr>
            <p:ph type="subTitle" idx="4"/>
          </p:nvPr>
        </p:nvSpPr>
        <p:spPr>
          <a:xfrm>
            <a:off x="6531375" y="1513062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F3F3"/>
                </a:solidFill>
              </a:rPr>
              <a:t>Venus has a beautiful name and is the second planet from the Sun. It’s terribly hot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673" name="Google Shape;673;p31"/>
          <p:cNvSpPr txBox="1">
            <a:spLocks noGrp="1"/>
          </p:cNvSpPr>
          <p:nvPr>
            <p:ph type="subTitle" idx="6"/>
          </p:nvPr>
        </p:nvSpPr>
        <p:spPr>
          <a:xfrm>
            <a:off x="6531363" y="3369137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F3F3"/>
                </a:solidFill>
              </a:rPr>
              <a:t>Saturn is the ringed one. It’s a gas giant, composed mostly of hydrogen and helium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674" name="Google Shape;674;p31"/>
          <p:cNvSpPr txBox="1">
            <a:spLocks noGrp="1"/>
          </p:cNvSpPr>
          <p:nvPr>
            <p:ph type="ctrTitle" idx="3"/>
          </p:nvPr>
        </p:nvSpPr>
        <p:spPr>
          <a:xfrm>
            <a:off x="6531363" y="923712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WEAKNESSES</a:t>
            </a:r>
            <a:endParaRPr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75" name="Google Shape;675;p31"/>
          <p:cNvSpPr txBox="1">
            <a:spLocks noGrp="1"/>
          </p:cNvSpPr>
          <p:nvPr>
            <p:ph type="ctrTitle" idx="5"/>
          </p:nvPr>
        </p:nvSpPr>
        <p:spPr>
          <a:xfrm>
            <a:off x="6531350" y="2788462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OPPORTUNITIES</a:t>
            </a:r>
            <a:endParaRPr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76" name="Google Shape;676;p31"/>
          <p:cNvSpPr txBox="1">
            <a:spLocks noGrp="1"/>
          </p:cNvSpPr>
          <p:nvPr>
            <p:ph type="ctrTitle" idx="2"/>
          </p:nvPr>
        </p:nvSpPr>
        <p:spPr>
          <a:xfrm>
            <a:off x="504913" y="32065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THREATS</a:t>
            </a:r>
            <a:endParaRPr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2"/>
          <p:cNvSpPr txBox="1">
            <a:spLocks noGrp="1"/>
          </p:cNvSpPr>
          <p:nvPr>
            <p:ph type="ctrTitle"/>
          </p:nvPr>
        </p:nvSpPr>
        <p:spPr>
          <a:xfrm>
            <a:off x="1964850" y="-53629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PRODUCT OVERVIEW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06" name="Google Shape;706;p32"/>
          <p:cNvSpPr txBox="1">
            <a:spLocks noGrp="1"/>
          </p:cNvSpPr>
          <p:nvPr>
            <p:ph type="subTitle" idx="4294967295"/>
          </p:nvPr>
        </p:nvSpPr>
        <p:spPr>
          <a:xfrm>
            <a:off x="6891794" y="2148000"/>
            <a:ext cx="15657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26661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>
                <a:solidFill>
                  <a:srgbClr val="F3F3F3"/>
                </a:solidFill>
              </a:rPr>
              <a:t>This is the ringed one. It’s a gas giant, composed of hydrogen and helium</a:t>
            </a:r>
            <a:endParaRPr sz="1000">
              <a:solidFill>
                <a:srgbClr val="F3F3F3"/>
              </a:solidFill>
            </a:endParaRPr>
          </a:p>
        </p:txBody>
      </p:sp>
      <p:sp>
        <p:nvSpPr>
          <p:cNvPr id="707" name="Google Shape;707;p32"/>
          <p:cNvSpPr txBox="1">
            <a:spLocks noGrp="1"/>
          </p:cNvSpPr>
          <p:nvPr>
            <p:ph type="ctrTitle" idx="4294967295"/>
          </p:nvPr>
        </p:nvSpPr>
        <p:spPr>
          <a:xfrm>
            <a:off x="6891769" y="1775000"/>
            <a:ext cx="10047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SATURN</a:t>
            </a:r>
            <a:endParaRPr sz="180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708" name="Google Shape;708;p32"/>
          <p:cNvSpPr txBox="1">
            <a:spLocks noGrp="1"/>
          </p:cNvSpPr>
          <p:nvPr>
            <p:ph type="ctrTitle" idx="4294967295"/>
          </p:nvPr>
        </p:nvSpPr>
        <p:spPr>
          <a:xfrm>
            <a:off x="1364151" y="2884375"/>
            <a:ext cx="810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VENUS</a:t>
            </a:r>
            <a:endParaRPr sz="180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709" name="Google Shape;709;p32"/>
          <p:cNvSpPr txBox="1">
            <a:spLocks noGrp="1"/>
          </p:cNvSpPr>
          <p:nvPr>
            <p:ph type="subTitle" idx="4294967295"/>
          </p:nvPr>
        </p:nvSpPr>
        <p:spPr>
          <a:xfrm>
            <a:off x="686506" y="3206900"/>
            <a:ext cx="1488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rgbClr val="F3F3F3"/>
                </a:solidFill>
              </a:rPr>
              <a:t>Venus has a beautiful name and is the second planet from the Sun. It’s terribly hot</a:t>
            </a:r>
            <a:endParaRPr sz="10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tch Deck Template">
  <a:themeElements>
    <a:clrScheme name="Simple Light">
      <a:dk1>
        <a:srgbClr val="000000"/>
      </a:dk1>
      <a:lt1>
        <a:srgbClr val="F3F3F3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445</Words>
  <Application>Microsoft Office PowerPoint</Application>
  <PresentationFormat>On-screen Show (16:9)</PresentationFormat>
  <Paragraphs>44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Source Code Pro Light</vt:lpstr>
      <vt:lpstr>Arial</vt:lpstr>
      <vt:lpstr>Teko Light</vt:lpstr>
      <vt:lpstr>Teko Medium</vt:lpstr>
      <vt:lpstr>Teko</vt:lpstr>
      <vt:lpstr>Pitch Deck Template</vt:lpstr>
      <vt:lpstr>GUN-PLUGGED</vt:lpstr>
      <vt:lpstr>INTRODUCTION</vt:lpstr>
      <vt:lpstr>OUR COMPANY</vt:lpstr>
      <vt:lpstr>OUR TEAM</vt:lpstr>
      <vt:lpstr>PROBLEM</vt:lpstr>
      <vt:lpstr>THEM</vt:lpstr>
      <vt:lpstr>SOLUTION</vt:lpstr>
      <vt:lpstr>SWOT ANALYSIS</vt:lpstr>
      <vt:lpstr>PRODUCT OVERVIEW</vt:lpstr>
      <vt:lpstr>OUR PLANS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GUN-PLUGGED</dc:title>
  <dc:creator>CERI THOMAS</dc:creator>
  <cp:lastModifiedBy>CERI THOMAS</cp:lastModifiedBy>
  <cp:revision>2</cp:revision>
  <dcterms:modified xsi:type="dcterms:W3CDTF">2019-12-05T09:43:56Z</dcterms:modified>
</cp:coreProperties>
</file>