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351"/>
  </p:normalViewPr>
  <p:slideViewPr>
    <p:cSldViewPr snapToGrid="0">
      <p:cViewPr varScale="1">
        <p:scale>
          <a:sx n="76" d="100"/>
          <a:sy n="76" d="100"/>
        </p:scale>
        <p:origin x="2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6085-68CE-7247-BB14-31DAD8C065D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4EE92-4388-7945-8947-323AB27F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2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6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335683" y="0"/>
            <a:ext cx="6856317" cy="6858000"/>
          </a:xfrm>
          <a:custGeom>
            <a:avLst/>
            <a:gdLst>
              <a:gd name="connsiteX0" fmla="*/ 6320621 w 6856317"/>
              <a:gd name="connsiteY0" fmla="*/ 0 h 6858000"/>
              <a:gd name="connsiteX1" fmla="*/ 6856317 w 6856317"/>
              <a:gd name="connsiteY1" fmla="*/ 0 h 6858000"/>
              <a:gd name="connsiteX2" fmla="*/ 6856317 w 6856317"/>
              <a:gd name="connsiteY2" fmla="*/ 2912627 h 6858000"/>
              <a:gd name="connsiteX3" fmla="*/ 4578455 w 6856317"/>
              <a:gd name="connsiteY3" fmla="*/ 6858000 h 6858000"/>
              <a:gd name="connsiteX4" fmla="*/ 2361153 w 6856317"/>
              <a:gd name="connsiteY4" fmla="*/ 6858000 h 6858000"/>
              <a:gd name="connsiteX5" fmla="*/ 3959468 w 6856317"/>
              <a:gd name="connsiteY5" fmla="*/ 0 h 6858000"/>
              <a:gd name="connsiteX6" fmla="*/ 6176770 w 6856317"/>
              <a:gd name="connsiteY6" fmla="*/ 0 h 6858000"/>
              <a:gd name="connsiteX7" fmla="*/ 2217302 w 6856317"/>
              <a:gd name="connsiteY7" fmla="*/ 6858000 h 6858000"/>
              <a:gd name="connsiteX8" fmla="*/ 0 w 6856317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6317" h="6858000">
                <a:moveTo>
                  <a:pt x="6320621" y="0"/>
                </a:moveTo>
                <a:lnTo>
                  <a:pt x="6856317" y="0"/>
                </a:lnTo>
                <a:lnTo>
                  <a:pt x="6856317" y="2912627"/>
                </a:lnTo>
                <a:lnTo>
                  <a:pt x="4578455" y="6858000"/>
                </a:lnTo>
                <a:lnTo>
                  <a:pt x="2361153" y="6858000"/>
                </a:lnTo>
                <a:close/>
                <a:moveTo>
                  <a:pt x="3959468" y="0"/>
                </a:moveTo>
                <a:lnTo>
                  <a:pt x="6176770" y="0"/>
                </a:lnTo>
                <a:lnTo>
                  <a:pt x="22173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62316" y="297180"/>
            <a:ext cx="12066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72420" y="5362302"/>
            <a:ext cx="4276034" cy="1495697"/>
          </a:xfrm>
          <a:custGeom>
            <a:avLst/>
            <a:gdLst>
              <a:gd name="connsiteX0" fmla="*/ 863542 w 4276034"/>
              <a:gd name="connsiteY0" fmla="*/ 0 h 1495697"/>
              <a:gd name="connsiteX1" fmla="*/ 4276034 w 4276034"/>
              <a:gd name="connsiteY1" fmla="*/ 0 h 1495697"/>
              <a:gd name="connsiteX2" fmla="*/ 4276034 w 4276034"/>
              <a:gd name="connsiteY2" fmla="*/ 24565 h 1495697"/>
              <a:gd name="connsiteX3" fmla="*/ 3426676 w 4276034"/>
              <a:gd name="connsiteY3" fmla="*/ 1495697 h 1495697"/>
              <a:gd name="connsiteX4" fmla="*/ 0 w 4276034"/>
              <a:gd name="connsiteY4" fmla="*/ 1495697 h 14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6034" h="1495697">
                <a:moveTo>
                  <a:pt x="863542" y="0"/>
                </a:moveTo>
                <a:lnTo>
                  <a:pt x="4276034" y="0"/>
                </a:lnTo>
                <a:lnTo>
                  <a:pt x="4276034" y="24565"/>
                </a:lnTo>
                <a:lnTo>
                  <a:pt x="3426676" y="1495697"/>
                </a:lnTo>
                <a:lnTo>
                  <a:pt x="0" y="14956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1796884" y="5362302"/>
            <a:ext cx="3312952" cy="1495697"/>
          </a:xfrm>
          <a:custGeom>
            <a:avLst/>
            <a:gdLst>
              <a:gd name="connsiteX0" fmla="*/ 863541 w 3312952"/>
              <a:gd name="connsiteY0" fmla="*/ 0 h 1495697"/>
              <a:gd name="connsiteX1" fmla="*/ 3312952 w 3312952"/>
              <a:gd name="connsiteY1" fmla="*/ 0 h 1495697"/>
              <a:gd name="connsiteX2" fmla="*/ 2449410 w 3312952"/>
              <a:gd name="connsiteY2" fmla="*/ 1495697 h 1495697"/>
              <a:gd name="connsiteX3" fmla="*/ 0 w 3312952"/>
              <a:gd name="connsiteY3" fmla="*/ 1495697 h 14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2952" h="1495697">
                <a:moveTo>
                  <a:pt x="863541" y="0"/>
                </a:moveTo>
                <a:lnTo>
                  <a:pt x="3312952" y="0"/>
                </a:lnTo>
                <a:lnTo>
                  <a:pt x="2449410" y="1495697"/>
                </a:lnTo>
                <a:lnTo>
                  <a:pt x="0" y="14956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7114996" y="1495698"/>
            <a:ext cx="3669484" cy="1933303"/>
          </a:xfrm>
          <a:custGeom>
            <a:avLst/>
            <a:gdLst>
              <a:gd name="connsiteX0" fmla="*/ 1116193 w 3669484"/>
              <a:gd name="connsiteY0" fmla="*/ 0 h 1933303"/>
              <a:gd name="connsiteX1" fmla="*/ 3669484 w 3669484"/>
              <a:gd name="connsiteY1" fmla="*/ 0 h 1933303"/>
              <a:gd name="connsiteX2" fmla="*/ 2553291 w 3669484"/>
              <a:gd name="connsiteY2" fmla="*/ 1933303 h 1933303"/>
              <a:gd name="connsiteX3" fmla="*/ 0 w 3669484"/>
              <a:gd name="connsiteY3" fmla="*/ 1933303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9484" h="1933303">
                <a:moveTo>
                  <a:pt x="1116193" y="0"/>
                </a:moveTo>
                <a:lnTo>
                  <a:pt x="3669484" y="0"/>
                </a:lnTo>
                <a:lnTo>
                  <a:pt x="2553291" y="1933303"/>
                </a:lnTo>
                <a:lnTo>
                  <a:pt x="0" y="19333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62316" y="297180"/>
            <a:ext cx="12066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149246" y="1453311"/>
            <a:ext cx="1898754" cy="1898754"/>
          </a:xfrm>
          <a:custGeom>
            <a:avLst/>
            <a:gdLst>
              <a:gd name="connsiteX0" fmla="*/ 949377 w 1898754"/>
              <a:gd name="connsiteY0" fmla="*/ 0 h 1898754"/>
              <a:gd name="connsiteX1" fmla="*/ 1898754 w 1898754"/>
              <a:gd name="connsiteY1" fmla="*/ 949377 h 1898754"/>
              <a:gd name="connsiteX2" fmla="*/ 949377 w 1898754"/>
              <a:gd name="connsiteY2" fmla="*/ 1898754 h 1898754"/>
              <a:gd name="connsiteX3" fmla="*/ 0 w 1898754"/>
              <a:gd name="connsiteY3" fmla="*/ 949377 h 1898754"/>
              <a:gd name="connsiteX4" fmla="*/ 949377 w 1898754"/>
              <a:gd name="connsiteY4" fmla="*/ 0 h 189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8754" h="1898754">
                <a:moveTo>
                  <a:pt x="949377" y="0"/>
                </a:moveTo>
                <a:cubicBezTo>
                  <a:pt x="1473703" y="0"/>
                  <a:pt x="1898754" y="425051"/>
                  <a:pt x="1898754" y="949377"/>
                </a:cubicBezTo>
                <a:cubicBezTo>
                  <a:pt x="1898754" y="1473703"/>
                  <a:pt x="1473703" y="1898754"/>
                  <a:pt x="949377" y="1898754"/>
                </a:cubicBezTo>
                <a:cubicBezTo>
                  <a:pt x="425051" y="1898754"/>
                  <a:pt x="0" y="1473703"/>
                  <a:pt x="0" y="949377"/>
                </a:cubicBezTo>
                <a:cubicBezTo>
                  <a:pt x="0" y="425051"/>
                  <a:pt x="425051" y="0"/>
                  <a:pt x="9493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62316" y="297180"/>
            <a:ext cx="12066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5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030914" y="0"/>
            <a:ext cx="6161086" cy="6858000"/>
          </a:xfrm>
          <a:custGeom>
            <a:avLst/>
            <a:gdLst>
              <a:gd name="connsiteX0" fmla="*/ 0 w 6161086"/>
              <a:gd name="connsiteY0" fmla="*/ 0 h 6858000"/>
              <a:gd name="connsiteX1" fmla="*/ 6161086 w 6161086"/>
              <a:gd name="connsiteY1" fmla="*/ 0 h 6858000"/>
              <a:gd name="connsiteX2" fmla="*/ 6161086 w 6161086"/>
              <a:gd name="connsiteY2" fmla="*/ 6858000 h 6858000"/>
              <a:gd name="connsiteX3" fmla="*/ 3959468 w 61610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086" h="6858000">
                <a:moveTo>
                  <a:pt x="0" y="0"/>
                </a:moveTo>
                <a:lnTo>
                  <a:pt x="6161086" y="0"/>
                </a:lnTo>
                <a:lnTo>
                  <a:pt x="6161086" y="6858000"/>
                </a:lnTo>
                <a:lnTo>
                  <a:pt x="3959468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62316" y="297180"/>
            <a:ext cx="12066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3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8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81451" cy="6858000"/>
          </a:xfrm>
          <a:custGeom>
            <a:avLst/>
            <a:gdLst>
              <a:gd name="connsiteX0" fmla="*/ 0 w 5081451"/>
              <a:gd name="connsiteY0" fmla="*/ 0 h 6858000"/>
              <a:gd name="connsiteX1" fmla="*/ 5081451 w 5081451"/>
              <a:gd name="connsiteY1" fmla="*/ 0 h 6858000"/>
              <a:gd name="connsiteX2" fmla="*/ 5081451 w 5081451"/>
              <a:gd name="connsiteY2" fmla="*/ 6858000 h 6858000"/>
              <a:gd name="connsiteX3" fmla="*/ 0 w 50814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1451" h="6858000">
                <a:moveTo>
                  <a:pt x="0" y="0"/>
                </a:moveTo>
                <a:lnTo>
                  <a:pt x="5081451" y="0"/>
                </a:lnTo>
                <a:lnTo>
                  <a:pt x="508145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3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62316" y="297180"/>
            <a:ext cx="12066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Grp="1"/>
          </p:cNvSpPr>
          <p:nvPr>
            <p:ph type="pic" sz="quarter" idx="10"/>
          </p:nvPr>
        </p:nvSpPr>
        <p:spPr>
          <a:xfrm>
            <a:off x="2206170" y="1487838"/>
            <a:ext cx="2340244" cy="1751309"/>
          </a:xfrm>
          <a:custGeom>
            <a:avLst/>
            <a:gdLst>
              <a:gd name="connsiteX0" fmla="*/ 0 w 2340244"/>
              <a:gd name="connsiteY0" fmla="*/ 0 h 1751309"/>
              <a:gd name="connsiteX1" fmla="*/ 2340244 w 2340244"/>
              <a:gd name="connsiteY1" fmla="*/ 0 h 1751309"/>
              <a:gd name="connsiteX2" fmla="*/ 2340244 w 2340244"/>
              <a:gd name="connsiteY2" fmla="*/ 1751309 h 1751309"/>
              <a:gd name="connsiteX3" fmla="*/ 0 w 2340244"/>
              <a:gd name="connsiteY3" fmla="*/ 1751309 h 17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244" h="1751309">
                <a:moveTo>
                  <a:pt x="0" y="0"/>
                </a:moveTo>
                <a:lnTo>
                  <a:pt x="2340244" y="0"/>
                </a:lnTo>
                <a:lnTo>
                  <a:pt x="2340244" y="1751309"/>
                </a:lnTo>
                <a:lnTo>
                  <a:pt x="0" y="17513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62316" y="297180"/>
            <a:ext cx="12066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3870673" y="3784017"/>
            <a:ext cx="2345266" cy="2456552"/>
          </a:xfrm>
          <a:custGeom>
            <a:avLst/>
            <a:gdLst>
              <a:gd name="connsiteX0" fmla="*/ 2230734 w 2614968"/>
              <a:gd name="connsiteY0" fmla="*/ 0 h 2739052"/>
              <a:gd name="connsiteX1" fmla="*/ 2614968 w 2614968"/>
              <a:gd name="connsiteY1" fmla="*/ 2378724 h 2739052"/>
              <a:gd name="connsiteX2" fmla="*/ 384233 w 2614968"/>
              <a:gd name="connsiteY2" fmla="*/ 2739052 h 2739052"/>
              <a:gd name="connsiteX3" fmla="*/ 0 w 2614968"/>
              <a:gd name="connsiteY3" fmla="*/ 360329 h 273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968" h="2739052">
                <a:moveTo>
                  <a:pt x="2230734" y="0"/>
                </a:moveTo>
                <a:lnTo>
                  <a:pt x="2614968" y="2378724"/>
                </a:lnTo>
                <a:lnTo>
                  <a:pt x="384233" y="2739052"/>
                </a:lnTo>
                <a:lnTo>
                  <a:pt x="0" y="360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5019090" y="1537917"/>
            <a:ext cx="2460187" cy="2545822"/>
          </a:xfrm>
          <a:custGeom>
            <a:avLst/>
            <a:gdLst>
              <a:gd name="connsiteX0" fmla="*/ 702483 w 2863970"/>
              <a:gd name="connsiteY0" fmla="*/ 0 h 2963661"/>
              <a:gd name="connsiteX1" fmla="*/ 2863970 w 2863970"/>
              <a:gd name="connsiteY1" fmla="*/ 658779 h 2963661"/>
              <a:gd name="connsiteX2" fmla="*/ 2161486 w 2863970"/>
              <a:gd name="connsiteY2" fmla="*/ 2963661 h 2963661"/>
              <a:gd name="connsiteX3" fmla="*/ 0 w 2863970"/>
              <a:gd name="connsiteY3" fmla="*/ 2304881 h 29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970" h="2963661">
                <a:moveTo>
                  <a:pt x="702483" y="0"/>
                </a:moveTo>
                <a:lnTo>
                  <a:pt x="2863970" y="658779"/>
                </a:lnTo>
                <a:lnTo>
                  <a:pt x="2161486" y="2963661"/>
                </a:lnTo>
                <a:lnTo>
                  <a:pt x="0" y="23048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2460391" y="1572034"/>
            <a:ext cx="2730838" cy="2844436"/>
          </a:xfrm>
          <a:custGeom>
            <a:avLst/>
            <a:gdLst>
              <a:gd name="connsiteX0" fmla="*/ 2205235 w 2730838"/>
              <a:gd name="connsiteY0" fmla="*/ 0 h 2844436"/>
              <a:gd name="connsiteX1" fmla="*/ 2730838 w 2730838"/>
              <a:gd name="connsiteY1" fmla="*/ 2351532 h 2844436"/>
              <a:gd name="connsiteX2" fmla="*/ 525603 w 2730838"/>
              <a:gd name="connsiteY2" fmla="*/ 2844436 h 2844436"/>
              <a:gd name="connsiteX3" fmla="*/ 0 w 2730838"/>
              <a:gd name="connsiteY3" fmla="*/ 492904 h 28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838" h="2844436">
                <a:moveTo>
                  <a:pt x="2205235" y="0"/>
                </a:moveTo>
                <a:lnTo>
                  <a:pt x="2730838" y="2351532"/>
                </a:lnTo>
                <a:lnTo>
                  <a:pt x="525603" y="2844436"/>
                </a:lnTo>
                <a:lnTo>
                  <a:pt x="0" y="4929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91969" y="2138703"/>
            <a:ext cx="2486666" cy="2580593"/>
          </a:xfrm>
          <a:custGeom>
            <a:avLst/>
            <a:gdLst>
              <a:gd name="connsiteX0" fmla="*/ 623639 w 2806293"/>
              <a:gd name="connsiteY0" fmla="*/ 0 h 2912293"/>
              <a:gd name="connsiteX1" fmla="*/ 2806293 w 2806293"/>
              <a:gd name="connsiteY1" fmla="*/ 584840 h 2912293"/>
              <a:gd name="connsiteX2" fmla="*/ 2182654 w 2806293"/>
              <a:gd name="connsiteY2" fmla="*/ 2912293 h 2912293"/>
              <a:gd name="connsiteX3" fmla="*/ 0 w 2806293"/>
              <a:gd name="connsiteY3" fmla="*/ 2327452 h 291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293" h="2912293">
                <a:moveTo>
                  <a:pt x="623639" y="0"/>
                </a:moveTo>
                <a:lnTo>
                  <a:pt x="2806293" y="584840"/>
                </a:lnTo>
                <a:lnTo>
                  <a:pt x="2182654" y="2912293"/>
                </a:lnTo>
                <a:lnTo>
                  <a:pt x="0" y="23274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62316" y="297180"/>
            <a:ext cx="12066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7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88629" y="0"/>
            <a:ext cx="5203372" cy="6858000"/>
          </a:xfrm>
          <a:custGeom>
            <a:avLst/>
            <a:gdLst>
              <a:gd name="connsiteX0" fmla="*/ 0 w 5203372"/>
              <a:gd name="connsiteY0" fmla="*/ 0 h 6858000"/>
              <a:gd name="connsiteX1" fmla="*/ 5203372 w 5203372"/>
              <a:gd name="connsiteY1" fmla="*/ 0 h 6858000"/>
              <a:gd name="connsiteX2" fmla="*/ 5203372 w 5203372"/>
              <a:gd name="connsiteY2" fmla="*/ 6858000 h 6858000"/>
              <a:gd name="connsiteX3" fmla="*/ 0 w 5203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3372" h="6858000">
                <a:moveTo>
                  <a:pt x="0" y="0"/>
                </a:moveTo>
                <a:lnTo>
                  <a:pt x="5203372" y="0"/>
                </a:lnTo>
                <a:lnTo>
                  <a:pt x="520337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62316" y="297180"/>
            <a:ext cx="12066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7936925" y="2700092"/>
            <a:ext cx="1796874" cy="1796874"/>
          </a:xfrm>
          <a:custGeom>
            <a:avLst/>
            <a:gdLst>
              <a:gd name="connsiteX0" fmla="*/ 898437 w 1796874"/>
              <a:gd name="connsiteY0" fmla="*/ 0 h 1796874"/>
              <a:gd name="connsiteX1" fmla="*/ 1796874 w 1796874"/>
              <a:gd name="connsiteY1" fmla="*/ 898437 h 1796874"/>
              <a:gd name="connsiteX2" fmla="*/ 898437 w 1796874"/>
              <a:gd name="connsiteY2" fmla="*/ 1796874 h 1796874"/>
              <a:gd name="connsiteX3" fmla="*/ 0 w 1796874"/>
              <a:gd name="connsiteY3" fmla="*/ 898437 h 1796874"/>
              <a:gd name="connsiteX4" fmla="*/ 898437 w 1796874"/>
              <a:gd name="connsiteY4" fmla="*/ 0 h 179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874" h="1796874">
                <a:moveTo>
                  <a:pt x="898437" y="0"/>
                </a:moveTo>
                <a:cubicBezTo>
                  <a:pt x="1394630" y="0"/>
                  <a:pt x="1796874" y="402244"/>
                  <a:pt x="1796874" y="898437"/>
                </a:cubicBezTo>
                <a:cubicBezTo>
                  <a:pt x="1796874" y="1394630"/>
                  <a:pt x="1394630" y="1796874"/>
                  <a:pt x="898437" y="1796874"/>
                </a:cubicBezTo>
                <a:cubicBezTo>
                  <a:pt x="402244" y="1796874"/>
                  <a:pt x="0" y="1394630"/>
                  <a:pt x="0" y="898437"/>
                </a:cubicBezTo>
                <a:cubicBezTo>
                  <a:pt x="0" y="402244"/>
                  <a:pt x="402244" y="0"/>
                  <a:pt x="8984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262316" y="297180"/>
            <a:ext cx="120663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DB66-A53C-416B-A351-5303E0724D81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27EC-1766-4381-B687-D2535A1E8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3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"/>
          <p:cNvSpPr txBox="1"/>
          <p:nvPr/>
        </p:nvSpPr>
        <p:spPr>
          <a:xfrm>
            <a:off x="172341" y="362133"/>
            <a:ext cx="420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Subject Information: ORBS7300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DD938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341" y="692993"/>
            <a:ext cx="332676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Segoe UI Semilight" panose="020B0402040204020203" pitchFamily="34" charset="0"/>
              </a:rPr>
              <a:t>HKBU :: MATH :: Prof Xu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E8676-FDE8-56DB-10E8-DA1B63C1A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20051"/>
              </p:ext>
            </p:extLst>
          </p:nvPr>
        </p:nvGraphicFramePr>
        <p:xfrm>
          <a:off x="1835722" y="2056552"/>
          <a:ext cx="8544411" cy="274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280">
                  <a:extLst>
                    <a:ext uri="{9D8B030D-6E8A-4147-A177-3AD203B41FA5}">
                      <a16:colId xmlns:a16="http://schemas.microsoft.com/office/drawing/2014/main" val="3932169387"/>
                    </a:ext>
                  </a:extLst>
                </a:gridCol>
                <a:gridCol w="5752131">
                  <a:extLst>
                    <a:ext uri="{9D8B030D-6E8A-4147-A177-3AD203B41FA5}">
                      <a16:colId xmlns:a16="http://schemas.microsoft.com/office/drawing/2014/main" val="1754613783"/>
                    </a:ext>
                  </a:extLst>
                </a:gridCol>
              </a:tblGrid>
              <a:tr h="686224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Tuesday 10:30 – 13:20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19414"/>
                  </a:ext>
                </a:extLst>
              </a:tr>
              <a:tr h="686224">
                <a:tc>
                  <a:txBody>
                    <a:bodyPr/>
                    <a:lstStyle/>
                    <a:p>
                      <a:r>
                        <a:rPr lang="en-US" sz="2200" b="1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LMC512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7210"/>
                  </a:ext>
                </a:extLst>
              </a:tr>
              <a:tr h="686224">
                <a:tc>
                  <a:txBody>
                    <a:bodyPr/>
                    <a:lstStyle/>
                    <a:p>
                      <a:r>
                        <a:rPr lang="en-US" sz="2200" b="1" dirty="0"/>
                        <a:t>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99974"/>
                  </a:ext>
                </a:extLst>
              </a:tr>
              <a:tr h="686224">
                <a:tc>
                  <a:txBody>
                    <a:bodyPr/>
                    <a:lstStyle/>
                    <a:p>
                      <a:r>
                        <a:rPr lang="en-US" sz="2200" b="1" dirty="0"/>
                        <a:t>Assignment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34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D93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E7F7E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566535D-5449-47F1-B525-F98EFF1D4634}" vid="{72694C86-DA6C-4B89-871E-78F86E69E4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主题1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Xu</dc:creator>
  <cp:lastModifiedBy>Richard Xu</cp:lastModifiedBy>
  <cp:revision>5</cp:revision>
  <dcterms:created xsi:type="dcterms:W3CDTF">2024-09-15T13:09:51Z</dcterms:created>
  <dcterms:modified xsi:type="dcterms:W3CDTF">2024-09-15T13:12:24Z</dcterms:modified>
</cp:coreProperties>
</file>