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918450" cy="6116638"/>
  <p:notesSz cx="6858000" cy="9144000"/>
  <p:defaultTextStyle>
    <a:defPPr>
      <a:defRPr lang="de-DE"/>
    </a:defPPr>
    <a:lvl1pPr marL="0" algn="l" defTabSz="4009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0964" algn="l" defTabSz="4009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1929" algn="l" defTabSz="4009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2893" algn="l" defTabSz="4009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3858" algn="l" defTabSz="4009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4822" algn="l" defTabSz="4009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5786" algn="l" defTabSz="4009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6751" algn="l" defTabSz="4009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7715" algn="l" defTabSz="4009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784" y="-120"/>
      </p:cViewPr>
      <p:guideLst>
        <p:guide orient="horz" pos="1927"/>
        <p:guide pos="24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3884" y="1900123"/>
            <a:ext cx="6730683" cy="131111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87768" y="3466095"/>
            <a:ext cx="5542915" cy="15631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4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6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7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CEB-362F-6647-B461-4AB86827B7CB}" type="datetimeFigureOut">
              <a:rPr lang="de-DE" smtClean="0"/>
              <a:t>19/07/15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C2F6-3210-5143-BF1C-914707C43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92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CEB-362F-6647-B461-4AB86827B7CB}" type="datetimeFigureOut">
              <a:rPr lang="de-DE" smtClean="0"/>
              <a:t>19/07/15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C2F6-3210-5143-BF1C-914707C43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64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740876" y="244949"/>
            <a:ext cx="1781651" cy="521896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922" y="244949"/>
            <a:ext cx="5212980" cy="521896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CEB-362F-6647-B461-4AB86827B7CB}" type="datetimeFigureOut">
              <a:rPr lang="de-DE" smtClean="0"/>
              <a:t>19/07/15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C2F6-3210-5143-BF1C-914707C43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44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CEB-362F-6647-B461-4AB86827B7CB}" type="datetimeFigureOut">
              <a:rPr lang="de-DE" smtClean="0"/>
              <a:t>19/07/15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C2F6-3210-5143-BF1C-914707C43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32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5503" y="3930507"/>
            <a:ext cx="6730683" cy="121483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5503" y="2592493"/>
            <a:ext cx="6730683" cy="1338014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0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19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28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38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48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57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67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7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CEB-362F-6647-B461-4AB86827B7CB}" type="datetimeFigureOut">
              <a:rPr lang="de-DE" smtClean="0"/>
              <a:t>19/07/15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C2F6-3210-5143-BF1C-914707C43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65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923" y="1427216"/>
            <a:ext cx="3497315" cy="403669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025212" y="1427216"/>
            <a:ext cx="3497315" cy="403669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CEB-362F-6647-B461-4AB86827B7CB}" type="datetimeFigureOut">
              <a:rPr lang="de-DE" smtClean="0"/>
              <a:t>19/07/15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C2F6-3210-5143-BF1C-914707C43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70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922" y="1369164"/>
            <a:ext cx="3498691" cy="57060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964" indent="0">
              <a:buNone/>
              <a:defRPr sz="1800" b="1"/>
            </a:lvl2pPr>
            <a:lvl3pPr marL="801929" indent="0">
              <a:buNone/>
              <a:defRPr sz="1600" b="1"/>
            </a:lvl3pPr>
            <a:lvl4pPr marL="1202893" indent="0">
              <a:buNone/>
              <a:defRPr sz="1400" b="1"/>
            </a:lvl4pPr>
            <a:lvl5pPr marL="1603858" indent="0">
              <a:buNone/>
              <a:defRPr sz="1400" b="1"/>
            </a:lvl5pPr>
            <a:lvl6pPr marL="2004822" indent="0">
              <a:buNone/>
              <a:defRPr sz="1400" b="1"/>
            </a:lvl6pPr>
            <a:lvl7pPr marL="2405786" indent="0">
              <a:buNone/>
              <a:defRPr sz="1400" b="1"/>
            </a:lvl7pPr>
            <a:lvl8pPr marL="2806751" indent="0">
              <a:buNone/>
              <a:defRPr sz="1400" b="1"/>
            </a:lvl8pPr>
            <a:lvl9pPr marL="3207715" indent="0">
              <a:buNone/>
              <a:defRPr sz="14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5922" y="1939767"/>
            <a:ext cx="3498691" cy="352414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022463" y="1369164"/>
            <a:ext cx="3500065" cy="57060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964" indent="0">
              <a:buNone/>
              <a:defRPr sz="1800" b="1"/>
            </a:lvl2pPr>
            <a:lvl3pPr marL="801929" indent="0">
              <a:buNone/>
              <a:defRPr sz="1600" b="1"/>
            </a:lvl3pPr>
            <a:lvl4pPr marL="1202893" indent="0">
              <a:buNone/>
              <a:defRPr sz="1400" b="1"/>
            </a:lvl4pPr>
            <a:lvl5pPr marL="1603858" indent="0">
              <a:buNone/>
              <a:defRPr sz="1400" b="1"/>
            </a:lvl5pPr>
            <a:lvl6pPr marL="2004822" indent="0">
              <a:buNone/>
              <a:defRPr sz="1400" b="1"/>
            </a:lvl6pPr>
            <a:lvl7pPr marL="2405786" indent="0">
              <a:buNone/>
              <a:defRPr sz="1400" b="1"/>
            </a:lvl7pPr>
            <a:lvl8pPr marL="2806751" indent="0">
              <a:buNone/>
              <a:defRPr sz="1400" b="1"/>
            </a:lvl8pPr>
            <a:lvl9pPr marL="3207715" indent="0">
              <a:buNone/>
              <a:defRPr sz="14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022463" y="1939767"/>
            <a:ext cx="3500065" cy="352414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CEB-362F-6647-B461-4AB86827B7CB}" type="datetimeFigureOut">
              <a:rPr lang="de-DE" smtClean="0"/>
              <a:t>19/07/15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C2F6-3210-5143-BF1C-914707C43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3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CEB-362F-6647-B461-4AB86827B7CB}" type="datetimeFigureOut">
              <a:rPr lang="de-DE" smtClean="0"/>
              <a:t>19/07/15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C2F6-3210-5143-BF1C-914707C43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95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CEB-362F-6647-B461-4AB86827B7CB}" type="datetimeFigureOut">
              <a:rPr lang="de-DE" smtClean="0"/>
              <a:t>19/07/15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C2F6-3210-5143-BF1C-914707C43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6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923" y="243533"/>
            <a:ext cx="2605115" cy="103643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95894" y="243533"/>
            <a:ext cx="4426634" cy="5220381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95923" y="1279963"/>
            <a:ext cx="2605115" cy="4183951"/>
          </a:xfrm>
        </p:spPr>
        <p:txBody>
          <a:bodyPr/>
          <a:lstStyle>
            <a:lvl1pPr marL="0" indent="0">
              <a:buNone/>
              <a:defRPr sz="1200"/>
            </a:lvl1pPr>
            <a:lvl2pPr marL="400964" indent="0">
              <a:buNone/>
              <a:defRPr sz="1100"/>
            </a:lvl2pPr>
            <a:lvl3pPr marL="801929" indent="0">
              <a:buNone/>
              <a:defRPr sz="900"/>
            </a:lvl3pPr>
            <a:lvl4pPr marL="1202893" indent="0">
              <a:buNone/>
              <a:defRPr sz="800"/>
            </a:lvl4pPr>
            <a:lvl5pPr marL="1603858" indent="0">
              <a:buNone/>
              <a:defRPr sz="800"/>
            </a:lvl5pPr>
            <a:lvl6pPr marL="2004822" indent="0">
              <a:buNone/>
              <a:defRPr sz="800"/>
            </a:lvl6pPr>
            <a:lvl7pPr marL="2405786" indent="0">
              <a:buNone/>
              <a:defRPr sz="800"/>
            </a:lvl7pPr>
            <a:lvl8pPr marL="2806751" indent="0">
              <a:buNone/>
              <a:defRPr sz="800"/>
            </a:lvl8pPr>
            <a:lvl9pPr marL="3207715" indent="0">
              <a:buNone/>
              <a:defRPr sz="8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CEB-362F-6647-B461-4AB86827B7CB}" type="datetimeFigureOut">
              <a:rPr lang="de-DE" smtClean="0"/>
              <a:t>19/07/15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C2F6-3210-5143-BF1C-914707C43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61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2072" y="4281646"/>
            <a:ext cx="4751070" cy="5054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52072" y="546533"/>
            <a:ext cx="4751070" cy="3669983"/>
          </a:xfrm>
        </p:spPr>
        <p:txBody>
          <a:bodyPr/>
          <a:lstStyle>
            <a:lvl1pPr marL="0" indent="0">
              <a:buNone/>
              <a:defRPr sz="2800"/>
            </a:lvl1pPr>
            <a:lvl2pPr marL="400964" indent="0">
              <a:buNone/>
              <a:defRPr sz="2500"/>
            </a:lvl2pPr>
            <a:lvl3pPr marL="801929" indent="0">
              <a:buNone/>
              <a:defRPr sz="2100"/>
            </a:lvl3pPr>
            <a:lvl4pPr marL="1202893" indent="0">
              <a:buNone/>
              <a:defRPr sz="1800"/>
            </a:lvl4pPr>
            <a:lvl5pPr marL="1603858" indent="0">
              <a:buNone/>
              <a:defRPr sz="1800"/>
            </a:lvl5pPr>
            <a:lvl6pPr marL="2004822" indent="0">
              <a:buNone/>
              <a:defRPr sz="1800"/>
            </a:lvl6pPr>
            <a:lvl7pPr marL="2405786" indent="0">
              <a:buNone/>
              <a:defRPr sz="1800"/>
            </a:lvl7pPr>
            <a:lvl8pPr marL="2806751" indent="0">
              <a:buNone/>
              <a:defRPr sz="1800"/>
            </a:lvl8pPr>
            <a:lvl9pPr marL="3207715" indent="0">
              <a:buNone/>
              <a:defRPr sz="1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52072" y="4787119"/>
            <a:ext cx="4751070" cy="717855"/>
          </a:xfrm>
        </p:spPr>
        <p:txBody>
          <a:bodyPr/>
          <a:lstStyle>
            <a:lvl1pPr marL="0" indent="0">
              <a:buNone/>
              <a:defRPr sz="1200"/>
            </a:lvl1pPr>
            <a:lvl2pPr marL="400964" indent="0">
              <a:buNone/>
              <a:defRPr sz="1100"/>
            </a:lvl2pPr>
            <a:lvl3pPr marL="801929" indent="0">
              <a:buNone/>
              <a:defRPr sz="900"/>
            </a:lvl3pPr>
            <a:lvl4pPr marL="1202893" indent="0">
              <a:buNone/>
              <a:defRPr sz="800"/>
            </a:lvl4pPr>
            <a:lvl5pPr marL="1603858" indent="0">
              <a:buNone/>
              <a:defRPr sz="800"/>
            </a:lvl5pPr>
            <a:lvl6pPr marL="2004822" indent="0">
              <a:buNone/>
              <a:defRPr sz="800"/>
            </a:lvl6pPr>
            <a:lvl7pPr marL="2405786" indent="0">
              <a:buNone/>
              <a:defRPr sz="800"/>
            </a:lvl7pPr>
            <a:lvl8pPr marL="2806751" indent="0">
              <a:buNone/>
              <a:defRPr sz="800"/>
            </a:lvl8pPr>
            <a:lvl9pPr marL="3207715" indent="0">
              <a:buNone/>
              <a:defRPr sz="8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CEB-362F-6647-B461-4AB86827B7CB}" type="datetimeFigureOut">
              <a:rPr lang="de-DE" smtClean="0"/>
              <a:t>19/07/15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C2F6-3210-5143-BF1C-914707C43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8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923" y="244949"/>
            <a:ext cx="7126605" cy="1019440"/>
          </a:xfrm>
          <a:prstGeom prst="rect">
            <a:avLst/>
          </a:prstGeom>
        </p:spPr>
        <p:txBody>
          <a:bodyPr vert="horz" lIns="80193" tIns="40096" rIns="80193" bIns="40096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923" y="1427216"/>
            <a:ext cx="7126605" cy="4036698"/>
          </a:xfrm>
          <a:prstGeom prst="rect">
            <a:avLst/>
          </a:prstGeom>
        </p:spPr>
        <p:txBody>
          <a:bodyPr vert="horz" lIns="80193" tIns="40096" rIns="80193" bIns="40096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95923" y="5669218"/>
            <a:ext cx="1847638" cy="325654"/>
          </a:xfrm>
          <a:prstGeom prst="rect">
            <a:avLst/>
          </a:prstGeom>
        </p:spPr>
        <p:txBody>
          <a:bodyPr vert="horz" lIns="80193" tIns="40096" rIns="80193" bIns="40096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2CEB-362F-6647-B461-4AB86827B7CB}" type="datetimeFigureOut">
              <a:rPr lang="de-DE" smtClean="0"/>
              <a:t>19/07/15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05471" y="5669218"/>
            <a:ext cx="2507509" cy="325654"/>
          </a:xfrm>
          <a:prstGeom prst="rect">
            <a:avLst/>
          </a:prstGeom>
        </p:spPr>
        <p:txBody>
          <a:bodyPr vert="horz" lIns="80193" tIns="40096" rIns="80193" bIns="4009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674889" y="5669218"/>
            <a:ext cx="1847638" cy="325654"/>
          </a:xfrm>
          <a:prstGeom prst="rect">
            <a:avLst/>
          </a:prstGeom>
        </p:spPr>
        <p:txBody>
          <a:bodyPr vert="horz" lIns="80193" tIns="40096" rIns="80193" bIns="40096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4C2F6-3210-5143-BF1C-914707C43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61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0964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723" indent="-300723" algn="l" defTabSz="400964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567" indent="-250603" algn="l" defTabSz="400964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411" indent="-200482" algn="l" defTabSz="400964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375" indent="-200482" algn="l" defTabSz="40096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4340" indent="-200482" algn="l" defTabSz="400964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5304" indent="-200482" algn="l" defTabSz="40096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6269" indent="-200482" algn="l" defTabSz="40096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7233" indent="-200482" algn="l" defTabSz="40096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8197" indent="-200482" algn="l" defTabSz="40096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09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4009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4009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4009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4009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4009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4009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4009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4009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 descr="hmm_net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5" y="-351273"/>
            <a:ext cx="7388170" cy="685800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784505" y="263591"/>
            <a:ext cx="393074" cy="559425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 flipV="1">
            <a:off x="1221002" y="263592"/>
            <a:ext cx="6108977" cy="1524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 flipH="1" flipV="1">
            <a:off x="1221003" y="415991"/>
            <a:ext cx="152400" cy="533097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 flipH="1" flipV="1">
            <a:off x="1373403" y="5474813"/>
            <a:ext cx="5804176" cy="4245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Bild 18" descr="pcca4_10samples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44" y="2949088"/>
            <a:ext cx="2673794" cy="3678596"/>
          </a:xfrm>
          <a:prstGeom prst="rect">
            <a:avLst/>
          </a:prstGeom>
        </p:spPr>
      </p:pic>
      <p:pic>
        <p:nvPicPr>
          <p:cNvPr id="20" name="Bild 19" descr="pcca1_10samples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98" y="-227021"/>
            <a:ext cx="2803079" cy="3856465"/>
          </a:xfrm>
          <a:prstGeom prst="rect">
            <a:avLst/>
          </a:prstGeom>
        </p:spPr>
      </p:pic>
      <p:pic>
        <p:nvPicPr>
          <p:cNvPr id="21" name="Bild 20" descr="pcca2_10samples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98" y="1896507"/>
            <a:ext cx="2742849" cy="3773601"/>
          </a:xfrm>
          <a:prstGeom prst="rect">
            <a:avLst/>
          </a:prstGeom>
        </p:spPr>
      </p:pic>
      <p:pic>
        <p:nvPicPr>
          <p:cNvPr id="22" name="Bild 21" descr="pcca3_10samples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" y="1701212"/>
            <a:ext cx="2742849" cy="377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2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Noe</dc:creator>
  <cp:lastModifiedBy>Frank Noe</cp:lastModifiedBy>
  <cp:revision>3</cp:revision>
  <dcterms:created xsi:type="dcterms:W3CDTF">2015-07-19T15:20:49Z</dcterms:created>
  <dcterms:modified xsi:type="dcterms:W3CDTF">2015-07-19T15:26:48Z</dcterms:modified>
</cp:coreProperties>
</file>