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Facial Emotion Recognition under Noisy Environment</a:t>
            </a:r>
          </a:p>
        </p:txBody>
      </p:sp>
    </p:spTree>
    <p:extLst>
      <p:ext uri="{BB962C8B-B14F-4D97-AF65-F5344CB8AC3E}">
        <p14:creationId xmlns:p14="http://schemas.microsoft.com/office/powerpoint/2010/main" val="1467342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Support Vector Machine taking a given labeled training data (supervised learning), the algorithm outputs an optimal hyperplane which categorizes new examples.</a:t>
            </a:r>
          </a:p>
          <a:p>
            <a:r>
              <a:rPr lang="en-US" dirty="0"/>
              <a:t>For a linearly separable set of 2D-points which belong to one of two classes, find a separating straight line.</a:t>
            </a:r>
            <a:br>
              <a:rPr lang="en-US" dirty="0"/>
            </a:br>
            <a:r>
              <a:rPr lang="en-US" dirty="0"/>
              <a:t>               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operation of the SVM algorithm is based on finding the hyperplane that gives the largest minimum distance to the training examples.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096" y="3349393"/>
            <a:ext cx="1437298" cy="14101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936" y="5462986"/>
            <a:ext cx="1418273" cy="12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22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steps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144" y="3534310"/>
            <a:ext cx="11322121" cy="1446443"/>
          </a:xfrm>
        </p:spPr>
      </p:pic>
    </p:spTree>
    <p:extLst>
      <p:ext uri="{BB962C8B-B14F-4D97-AF65-F5344CB8AC3E}">
        <p14:creationId xmlns:p14="http://schemas.microsoft.com/office/powerpoint/2010/main" val="3078549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Emotion Detection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11979"/>
            <a:ext cx="2453199" cy="193538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505" y="4262708"/>
            <a:ext cx="3240735" cy="25952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530" y="1976416"/>
            <a:ext cx="3264390" cy="26088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2211" y="4147366"/>
            <a:ext cx="3254252" cy="262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5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 faced by FER is ability to deal with complicated environmental conditions such as noisy environments </a:t>
            </a:r>
          </a:p>
          <a:p>
            <a:r>
              <a:rPr lang="en-US" dirty="0"/>
              <a:t>Human facial expressions can be easily classified into 7 basic emotions: happy, sad, surprise, fear, anger, disgust, and neutral.</a:t>
            </a:r>
          </a:p>
          <a:p>
            <a:r>
              <a:rPr lang="en-US" dirty="0"/>
              <a:t>This project aims to classify these 7 emotions under noisy environments using empirical mode decomposition(EMD) and Support Vector Machine(SVM)</a:t>
            </a:r>
          </a:p>
          <a:p>
            <a:r>
              <a:rPr lang="en-US" dirty="0"/>
              <a:t>A series of experiment would be conducted on Cohn-Kennedy database to recognize the emotion by minimizing the effect of noise.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4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980" y="1820050"/>
            <a:ext cx="7483761" cy="249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Cohn </a:t>
            </a:r>
            <a:r>
              <a:rPr lang="en-US" dirty="0" err="1"/>
              <a:t>Kannade</a:t>
            </a:r>
            <a:r>
              <a:rPr lang="en-US" dirty="0"/>
              <a:t>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is used for research in automatic facial image analysis and synthesis and for perceptual studies.</a:t>
            </a:r>
          </a:p>
          <a:p>
            <a:r>
              <a:rPr lang="en-US" dirty="0"/>
              <a:t>We are using the 2nd version of CK database called as CK+. It includes both posed and non-posed (spontaneous) expressions and additional types of metadata.</a:t>
            </a:r>
          </a:p>
          <a:p>
            <a:r>
              <a:rPr lang="en-US" dirty="0"/>
              <a:t>This database is fully FACS(Facial Action Coding System) coded.</a:t>
            </a:r>
          </a:p>
          <a:p>
            <a:r>
              <a:rPr lang="en-US" dirty="0"/>
              <a:t>The selection criteria used in this experiment are as follows: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. About 266 images sequences are selected from the database. The sequence could be labeled as one of the six basic emotions. The subjects that contain 4 - 6 emotions per sequence are considered.</a:t>
            </a:r>
          </a:p>
          <a:p>
            <a:pPr lvl="1"/>
            <a:r>
              <a:rPr lang="en-US" dirty="0"/>
              <a:t> ii. The database comprises of 80 subjects that varies among ages (18 – 30 years), ethnicities (African-American and Asian) and genders (male and female).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8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910" y="1451729"/>
            <a:ext cx="9694805" cy="404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76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original facial image of size m x n pixels is cropped into 100 x 100 pixels </a:t>
            </a:r>
          </a:p>
          <a:p>
            <a:r>
              <a:rPr lang="en-US" dirty="0"/>
              <a:t>we have used various </a:t>
            </a:r>
            <a:r>
              <a:rPr lang="en-US" dirty="0" err="1"/>
              <a:t>Haar</a:t>
            </a:r>
            <a:r>
              <a:rPr lang="en-US" dirty="0"/>
              <a:t> Cascades for detection of various face features using </a:t>
            </a:r>
            <a:r>
              <a:rPr lang="en-US" dirty="0" err="1"/>
              <a:t>detectMultiScale</a:t>
            </a:r>
            <a:r>
              <a:rPr lang="en-US" dirty="0"/>
              <a:t> functions. </a:t>
            </a:r>
          </a:p>
          <a:p>
            <a:r>
              <a:rPr lang="en-US" dirty="0" err="1"/>
              <a:t>Haar</a:t>
            </a:r>
            <a:r>
              <a:rPr lang="en-US" dirty="0"/>
              <a:t> is a feature based cascade classifier for object detection. Initially, the algorithm needs a lot of positive images (images of faces) and negative images (images without faces) to train the classifier.</a:t>
            </a:r>
          </a:p>
          <a:p>
            <a:r>
              <a:rPr lang="en-US" dirty="0"/>
              <a:t>For this, </a:t>
            </a:r>
            <a:r>
              <a:rPr lang="en-US" dirty="0" err="1"/>
              <a:t>haar</a:t>
            </a:r>
            <a:r>
              <a:rPr lang="en-US" dirty="0"/>
              <a:t> features shown in below image are used. 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870" y="5113548"/>
            <a:ext cx="1758000" cy="154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6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Radon 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</a:t>
            </a:r>
            <a:r>
              <a:rPr lang="en-US" dirty="0"/>
              <a:t>a function f represents an unknown density, then the Radon transform represents the projection data obtained as the output of a tomographic scan.</a:t>
            </a:r>
          </a:p>
          <a:p>
            <a:r>
              <a:rPr lang="en-US" dirty="0"/>
              <a:t>We have used Radon transform to project our 2D facial image into a 1D signal that will be preserved by Radon transform before applying the feature extraction technique. </a:t>
            </a:r>
          </a:p>
        </p:txBody>
      </p:sp>
    </p:spTree>
    <p:extLst>
      <p:ext uri="{BB962C8B-B14F-4D97-AF65-F5344CB8AC3E}">
        <p14:creationId xmlns:p14="http://schemas.microsoft.com/office/powerpoint/2010/main" val="1597998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Mode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EMD method, any complicated data set can be decomposed into a finite and often small number of components. </a:t>
            </a:r>
          </a:p>
          <a:p>
            <a:r>
              <a:rPr lang="en-US" dirty="0"/>
              <a:t>EMD adaptively decomposes any complicated signal into “</a:t>
            </a:r>
            <a:r>
              <a:rPr lang="en-US" dirty="0" err="1"/>
              <a:t>monocomponent</a:t>
            </a:r>
            <a:r>
              <a:rPr lang="en-US" dirty="0"/>
              <a:t> functions” </a:t>
            </a:r>
            <a:r>
              <a:rPr lang="en-US" dirty="0" err="1"/>
              <a:t>socalled</a:t>
            </a:r>
            <a:r>
              <a:rPr lang="en-US" dirty="0"/>
              <a:t> intrinsic mode functions (IMFs) via a sifting process </a:t>
            </a:r>
          </a:p>
          <a:p>
            <a:r>
              <a:rPr lang="en-US" dirty="0"/>
              <a:t>EMD technique enables to minimize the effect of the noise in classifying the facial emotion</a:t>
            </a:r>
          </a:p>
        </p:txBody>
      </p:sp>
    </p:spTree>
    <p:extLst>
      <p:ext uri="{BB962C8B-B14F-4D97-AF65-F5344CB8AC3E}">
        <p14:creationId xmlns:p14="http://schemas.microsoft.com/office/powerpoint/2010/main" val="277908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plus LDA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 recognitions biggest problem is singularity of the input signal. The number of samples is much smaller than the number of features </a:t>
            </a:r>
          </a:p>
          <a:p>
            <a:r>
              <a:rPr lang="en-US" dirty="0"/>
              <a:t>PCA +LDA is used to project the high dimensional space to a lower dimensional space. Thus making the </a:t>
            </a:r>
            <a:r>
              <a:rPr lang="en-US" dirty="0" err="1"/>
              <a:t>Sw</a:t>
            </a:r>
            <a:r>
              <a:rPr lang="en-US" dirty="0"/>
              <a:t> no more singular.</a:t>
            </a:r>
          </a:p>
          <a:p>
            <a:r>
              <a:rPr lang="en-US" dirty="0"/>
              <a:t>This can be done by mapping the PCA space to f large eigenvalues and then employing LDA to reduce dimension</a:t>
            </a:r>
          </a:p>
        </p:txBody>
      </p:sp>
    </p:spTree>
    <p:extLst>
      <p:ext uri="{BB962C8B-B14F-4D97-AF65-F5344CB8AC3E}">
        <p14:creationId xmlns:p14="http://schemas.microsoft.com/office/powerpoint/2010/main" val="2948713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513</TotalTime>
  <Words>567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Quotable</vt:lpstr>
      <vt:lpstr>Facial Emotion Recognition under Noisy Environment</vt:lpstr>
      <vt:lpstr>Introduction</vt:lpstr>
      <vt:lpstr>PowerPoint Presentation</vt:lpstr>
      <vt:lpstr>Cohn Kannade Database</vt:lpstr>
      <vt:lpstr>PowerPoint Presentation</vt:lpstr>
      <vt:lpstr>Face Detection</vt:lpstr>
      <vt:lpstr>Radon Transform</vt:lpstr>
      <vt:lpstr>Empirical Mode Decomposition</vt:lpstr>
      <vt:lpstr>PCA plus LDA</vt:lpstr>
      <vt:lpstr>SVM</vt:lpstr>
      <vt:lpstr>Implementation steps</vt:lpstr>
      <vt:lpstr>Live Emotion Detection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Emotion Recognition under Noisy Environment </dc:title>
  <dc:creator>Apurv Amrutkar</dc:creator>
  <cp:lastModifiedBy>Apurv Amrutkar</cp:lastModifiedBy>
  <cp:revision>11</cp:revision>
  <dcterms:created xsi:type="dcterms:W3CDTF">2017-04-23T21:20:43Z</dcterms:created>
  <dcterms:modified xsi:type="dcterms:W3CDTF">2017-04-25T21:33:11Z</dcterms:modified>
</cp:coreProperties>
</file>