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2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94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04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9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8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69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10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3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8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8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3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8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8561-5EE6-4143-B0C2-03D1E63DAE86}" type="datetimeFigureOut">
              <a:rPr lang="es-ES" smtClean="0"/>
              <a:t>6/12/22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FFD-1862-4B00-ACAF-94414946D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94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42074E-5241-555F-F5D3-9A0EC35A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s-ES" sz="3700" err="1"/>
              <a:t>Kaggle</a:t>
            </a:r>
            <a:r>
              <a:rPr lang="es-ES" sz="3700"/>
              <a:t> </a:t>
            </a:r>
            <a:r>
              <a:rPr lang="es-ES" sz="3700" err="1"/>
              <a:t>competition</a:t>
            </a:r>
            <a:endParaRPr lang="es-ES" sz="37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4D09D-0BDA-567C-C4A6-F0E7B5E69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s-ES" dirty="0"/>
              <a:t>Jaime muñoz martín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3CFB7-EDEA-7E96-E340-23B73B90D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26" r="1767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707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7361-2830-87B2-2865-EA3C162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E7035-2193-CAD4-F61E-B7AA8F86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86" y="829733"/>
            <a:ext cx="5891209" cy="5198534"/>
          </a:xfrm>
        </p:spPr>
        <p:txBody>
          <a:bodyPr>
            <a:normAutofit fontScale="55000" lnSpcReduction="20000"/>
          </a:bodyPr>
          <a:lstStyle/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work_year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year the salary was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experience_level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experience level in the job during the year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employment_type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type of employment for the role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job_title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role worked in during the year.</a:t>
            </a:r>
          </a:p>
          <a:p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total gross salary amount paid.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salary_currency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currency of the salary paid as an ISO 4217 currency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salaryinusd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salary in USD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employee_residence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Employee's primary country of residence in during the work year as an ISO 3166 country code.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remote_ratio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overall amount of work done remotely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company_location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country of the employer's main office or contracting branch</a:t>
            </a:r>
          </a:p>
          <a:p>
            <a:r>
              <a:rPr lang="en-US" b="0" i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company_size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The median number of people that worked for the company during the year</a:t>
            </a:r>
          </a:p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85567-949E-3E0C-FC75-5DD76BCC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Formato .</a:t>
            </a:r>
            <a:r>
              <a:rPr lang="es-ES" dirty="0" err="1"/>
              <a:t>csv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4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18A02-A496-F584-9C62-2827DA86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A2AB8C2-8D9F-EBD6-DF2F-F4E10101F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6060"/>
            <a:ext cx="8595360" cy="1325880"/>
          </a:xfrm>
        </p:spPr>
      </p:pic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069E153D-0F12-7C1A-DEA9-61722143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627448"/>
            <a:ext cx="8595360" cy="1280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DA0EDF-C965-7F68-2A53-CB7D27676A6C}"/>
              </a:ext>
            </a:extLst>
          </p:cNvPr>
          <p:cNvSpPr txBox="1"/>
          <p:nvPr/>
        </p:nvSpPr>
        <p:spPr>
          <a:xfrm>
            <a:off x="1141413" y="2276432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TRAIN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A6248-4610-CD5A-BEA7-572CD5304605}"/>
              </a:ext>
            </a:extLst>
          </p:cNvPr>
          <p:cNvSpPr txBox="1"/>
          <p:nvPr/>
        </p:nvSpPr>
        <p:spPr>
          <a:xfrm>
            <a:off x="1141413" y="4223666"/>
            <a:ext cx="321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628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E213-8EF8-3BA1-7FC8-5A83DC1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4EA3F-5A64-71B1-F409-4A445782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- </a:t>
            </a:r>
            <a:r>
              <a:rPr lang="es-ES" dirty="0" err="1"/>
              <a:t>Muestra.csv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29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{946B6452-43CE-134C-B25C-9FB199697AAF}tf10001122</Template>
  <TotalTime>85</TotalTime>
  <Words>161</Words>
  <Application>Microsoft Macintosh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Consolas</vt:lpstr>
      <vt:lpstr>Tw Cen MT</vt:lpstr>
      <vt:lpstr>Circuito</vt:lpstr>
      <vt:lpstr>Kaggle competition</vt:lpstr>
      <vt:lpstr>Estructura de datos</vt:lpstr>
      <vt:lpstr>limpieza</vt:lpstr>
      <vt:lpstr>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victor comendador checa</dc:creator>
  <cp:lastModifiedBy>Jaime Muñoz Martin</cp:lastModifiedBy>
  <cp:revision>3</cp:revision>
  <dcterms:created xsi:type="dcterms:W3CDTF">2022-12-05T14:17:43Z</dcterms:created>
  <dcterms:modified xsi:type="dcterms:W3CDTF">2022-12-06T09:45:52Z</dcterms:modified>
</cp:coreProperties>
</file>