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new-york-city-taxi-fare-predic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9C54-6067-433E-ADDA-BB353247E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NYC Taxi Fare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62943-0C09-44E3-B6D6-8FE5652D1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Qixiang</a:t>
            </a:r>
            <a:r>
              <a:rPr lang="en-US" dirty="0"/>
              <a:t> Zhou</a:t>
            </a:r>
          </a:p>
          <a:p>
            <a:r>
              <a:rPr lang="en-US" dirty="0" err="1"/>
              <a:t>Yujun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2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490F-52F2-49E4-A0F6-F618BF1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4784-46F3-46E2-87E5-7344F45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mean squared error of data model’s prediction result is 4.245135277877846, which is lower than acceptance criteria 5</a:t>
            </a:r>
          </a:p>
          <a:p>
            <a:r>
              <a:rPr lang="en-US" dirty="0"/>
              <a:t>For generating prediction fare, the page respond time is around 470 </a:t>
            </a:r>
            <a:r>
              <a:rPr lang="en-US" dirty="0" err="1"/>
              <a:t>ms</a:t>
            </a:r>
            <a:r>
              <a:rPr lang="en-US" dirty="0"/>
              <a:t> which is much lower than 5 second in the </a:t>
            </a:r>
            <a:r>
              <a:rPr lang="en-US"/>
              <a:t>acceptance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7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F18F-3EC0-43F9-B356-EB6AC3C5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5346-269E-46BE-8983-0EC9FB1E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taxi fare when doing travel plan</a:t>
            </a:r>
          </a:p>
          <a:p>
            <a:r>
              <a:rPr lang="en-US" dirty="0"/>
              <a:t>Embed in web page for website like Booking, TripAdvisor.</a:t>
            </a:r>
          </a:p>
          <a:p>
            <a:r>
              <a:rPr lang="en-US" dirty="0"/>
              <a:t>Compare the price with bus, Uber, Lyft.</a:t>
            </a:r>
          </a:p>
        </p:txBody>
      </p:sp>
    </p:spTree>
    <p:extLst>
      <p:ext uri="{BB962C8B-B14F-4D97-AF65-F5344CB8AC3E}">
        <p14:creationId xmlns:p14="http://schemas.microsoft.com/office/powerpoint/2010/main" val="37949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7E15-C0BE-4CCA-93C2-D4223441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6282-D9D9-4D60-8271-79C8A482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 data set to data model with Scala</a:t>
            </a:r>
          </a:p>
          <a:p>
            <a:r>
              <a:rPr lang="en-US" dirty="0"/>
              <a:t>Build data model with Spark ML APIs</a:t>
            </a:r>
          </a:p>
          <a:p>
            <a:r>
              <a:rPr lang="en-US" dirty="0"/>
              <a:t>Run the system with training data set</a:t>
            </a:r>
          </a:p>
          <a:p>
            <a:r>
              <a:rPr lang="en-US" dirty="0"/>
              <a:t>Input test data set and generate successful prediction rate</a:t>
            </a:r>
          </a:p>
          <a:p>
            <a:r>
              <a:rPr lang="en-US" dirty="0"/>
              <a:t>Build a web page, with Google Map API to present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41570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2E26-9A80-40BF-B86F-341DA711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7750-94BB-4AD6-842E-1120F3C7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is from Kaggle: </a:t>
            </a:r>
            <a:r>
              <a:rPr lang="en-US" dirty="0">
                <a:hlinkClick r:id="rId2"/>
              </a:rPr>
              <a:t>https://www.Kaggle.com/c/new-york-city-taxi-fare-prediction/data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Data file size: 5.7 GB</a:t>
            </a:r>
          </a:p>
          <a:p>
            <a:r>
              <a:rPr lang="en-US" dirty="0">
                <a:solidFill>
                  <a:schemeClr val="tx1"/>
                </a:solidFill>
              </a:rPr>
              <a:t>Number of rows: 1,300,000 lines</a:t>
            </a:r>
          </a:p>
          <a:p>
            <a:r>
              <a:rPr lang="en-US" dirty="0">
                <a:solidFill>
                  <a:schemeClr val="tx1"/>
                </a:solidFill>
              </a:rPr>
              <a:t>Columns features(5 features):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pickup_longitude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pickup_latitude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dropoff_longitude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dropoff_latitude</a:t>
            </a:r>
            <a:r>
              <a:rPr lang="en-US" dirty="0">
                <a:solidFill>
                  <a:schemeClr val="tx1"/>
                </a:solidFill>
              </a:rPr>
              <a:t>, 	</a:t>
            </a:r>
            <a:r>
              <a:rPr lang="en-US" dirty="0" err="1">
                <a:solidFill>
                  <a:schemeClr val="tx1"/>
                </a:solidFill>
              </a:rPr>
              <a:t>passenger_count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Target: </a:t>
            </a:r>
            <a:r>
              <a:rPr lang="en-US" dirty="0" err="1">
                <a:solidFill>
                  <a:schemeClr val="tx1"/>
                </a:solidFill>
              </a:rPr>
              <a:t>fare_amount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9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E31E-34D6-4C4A-918E-CC02AE57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A1A2-F87B-42E7-9D74-D68B744D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project and build git repository(week 10)</a:t>
            </a:r>
          </a:p>
          <a:p>
            <a:r>
              <a:rPr lang="en-US" dirty="0"/>
              <a:t>Configure work environment and decide ML algorithm(week 11)</a:t>
            </a:r>
          </a:p>
          <a:p>
            <a:r>
              <a:rPr lang="en-US" dirty="0"/>
              <a:t>Parse and ingest taxi fare data with Scala(week 12)</a:t>
            </a:r>
          </a:p>
          <a:p>
            <a:r>
              <a:rPr lang="en-US" dirty="0"/>
              <a:t>Build machine learning model and process training data(week 12) </a:t>
            </a:r>
          </a:p>
          <a:p>
            <a:r>
              <a:rPr lang="en-US" dirty="0"/>
              <a:t>Test data model and get prediction result(week 13)</a:t>
            </a:r>
          </a:p>
          <a:p>
            <a:r>
              <a:rPr lang="en-US" dirty="0"/>
              <a:t>Build web page to present the work(week 14)</a:t>
            </a:r>
          </a:p>
        </p:txBody>
      </p:sp>
    </p:spTree>
    <p:extLst>
      <p:ext uri="{BB962C8B-B14F-4D97-AF65-F5344CB8AC3E}">
        <p14:creationId xmlns:p14="http://schemas.microsoft.com/office/powerpoint/2010/main" val="286201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27C6-D936-403F-B03E-A9B5FC4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1238-D69B-435D-92B0-5F098759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https://github.com/JIMsZHOU/CSYE7200_FinalProject_Team8</a:t>
            </a:r>
          </a:p>
          <a:p>
            <a:r>
              <a:rPr lang="en-US" dirty="0"/>
              <a:t>The whole project will be majority code in Scala (based on Spark and Play-2.0) and with HTML, JavaScript and Java</a:t>
            </a:r>
          </a:p>
        </p:txBody>
      </p:sp>
    </p:spTree>
    <p:extLst>
      <p:ext uri="{BB962C8B-B14F-4D97-AF65-F5344CB8AC3E}">
        <p14:creationId xmlns:p14="http://schemas.microsoft.com/office/powerpoint/2010/main" val="19261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EE7D4-453E-45C2-9437-1B4CE9ED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3F771A-8EA1-46F9-B250-7B757DE0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5" y="179783"/>
            <a:ext cx="11572890" cy="64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FA1D-6B30-425C-8EEA-672B37C0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BDD8-CBA3-4912-9569-713DA1B3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pickup/</a:t>
            </a:r>
            <a:r>
              <a:rPr lang="en-US" dirty="0" err="1"/>
              <a:t>dropoff</a:t>
            </a:r>
            <a:r>
              <a:rPr lang="en-US" dirty="0"/>
              <a:t> coordinate, user can either fill with latitude and longitude numbers or mark locations in the Google Map API then click ‘position’</a:t>
            </a:r>
          </a:p>
          <a:p>
            <a:r>
              <a:rPr lang="en-US" dirty="0"/>
              <a:t>For Passenger Number, user should choose a number range from 1 to 6 (since in the training data set, 1 to 6 is the range of passenger number.)</a:t>
            </a:r>
          </a:p>
          <a:p>
            <a:r>
              <a:rPr lang="en-US" dirty="0"/>
              <a:t>With 5 features form filled, user can click check button to get system predicted taxi fare.</a:t>
            </a:r>
          </a:p>
          <a:p>
            <a:r>
              <a:rPr lang="en-US" dirty="0"/>
              <a:t>User is also able to create a new data by clicking update button with all the features form and target form filled.</a:t>
            </a:r>
          </a:p>
          <a:p>
            <a:r>
              <a:rPr lang="en-US" dirty="0"/>
              <a:t>The collected new data will expand original training data set and user can get a new data model for more </a:t>
            </a:r>
            <a:r>
              <a:rPr lang="en-US" altLang="zh-CN" dirty="0"/>
              <a:t>accurate result </a:t>
            </a:r>
            <a:r>
              <a:rPr lang="en-US" dirty="0"/>
              <a:t>based on expanded data set.</a:t>
            </a:r>
          </a:p>
        </p:txBody>
      </p:sp>
    </p:spTree>
    <p:extLst>
      <p:ext uri="{BB962C8B-B14F-4D97-AF65-F5344CB8AC3E}">
        <p14:creationId xmlns:p14="http://schemas.microsoft.com/office/powerpoint/2010/main" val="223243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7FF9-C61C-4AB9-B5CE-EF51CE9B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91E5-D251-435B-B1E5-049FE9BD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will be less than 5.</a:t>
            </a:r>
          </a:p>
          <a:p>
            <a:r>
              <a:rPr lang="en-US" dirty="0"/>
              <a:t>The web page will react user within 5 seconds.</a:t>
            </a:r>
          </a:p>
        </p:txBody>
      </p:sp>
    </p:spTree>
    <p:extLst>
      <p:ext uri="{BB962C8B-B14F-4D97-AF65-F5344CB8AC3E}">
        <p14:creationId xmlns:p14="http://schemas.microsoft.com/office/powerpoint/2010/main" val="1593090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429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华文新魏</vt:lpstr>
      <vt:lpstr>Arial</vt:lpstr>
      <vt:lpstr>Trebuchet MS</vt:lpstr>
      <vt:lpstr>Wingdings 3</vt:lpstr>
      <vt:lpstr>Facet</vt:lpstr>
      <vt:lpstr>NYC Taxi Fare Prediction</vt:lpstr>
      <vt:lpstr>Use Case</vt:lpstr>
      <vt:lpstr>Methodology</vt:lpstr>
      <vt:lpstr>Data Description</vt:lpstr>
      <vt:lpstr>Milestones</vt:lpstr>
      <vt:lpstr>Repository</vt:lpstr>
      <vt:lpstr>PowerPoint Presentation</vt:lpstr>
      <vt:lpstr>Project Demo</vt:lpstr>
      <vt:lpstr>Acceptance Criteria</vt:lpstr>
      <vt:lpstr>Result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Fare Prediction</dc:title>
  <dc:creator>123</dc:creator>
  <cp:lastModifiedBy>123</cp:lastModifiedBy>
  <cp:revision>7</cp:revision>
  <dcterms:created xsi:type="dcterms:W3CDTF">2019-04-17T02:18:25Z</dcterms:created>
  <dcterms:modified xsi:type="dcterms:W3CDTF">2019-04-17T03:31:36Z</dcterms:modified>
</cp:coreProperties>
</file>