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978" y="2404534"/>
            <a:ext cx="9845115" cy="1646302"/>
          </a:xfrm>
        </p:spPr>
        <p:txBody>
          <a:bodyPr/>
          <a:lstStyle/>
          <a:p>
            <a:pPr algn="l"/>
            <a:r>
              <a:rPr lang="en-US" sz="4800" dirty="0"/>
              <a:t>New York City Taxi Fare Prediction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Qixiang Zhou, </a:t>
            </a:r>
            <a:r>
              <a:rPr lang="en-US" dirty="0" err="1"/>
              <a:t>Yujun</a:t>
            </a:r>
            <a:r>
              <a:rPr lang="en-US" dirty="0"/>
              <a:t> </a:t>
            </a:r>
            <a:r>
              <a:rPr lang="en-US" dirty="0" err="1"/>
              <a:t>Xie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E21C-A9E6-4A65-BDE1-489E4C4C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55A0-DCAE-4D3C-A4C1-2A7D9361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For people who want to estimate taxi fare when they doing travel plan.</a:t>
            </a:r>
          </a:p>
        </p:txBody>
      </p:sp>
    </p:spTree>
    <p:extLst>
      <p:ext uri="{BB962C8B-B14F-4D97-AF65-F5344CB8AC3E}">
        <p14:creationId xmlns:p14="http://schemas.microsoft.com/office/powerpoint/2010/main" val="241543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4F78-2404-4C24-8943-96461E08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0D08-98B0-481D-84EC-6BBCB0DA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Ingest data set to data model with Scala</a:t>
            </a:r>
          </a:p>
          <a:p>
            <a:r>
              <a:rPr lang="en-US" sz="2800" dirty="0"/>
              <a:t>Build data(ML) model with Spark APIs</a:t>
            </a:r>
          </a:p>
          <a:p>
            <a:r>
              <a:rPr lang="en-US" sz="2800" dirty="0"/>
              <a:t>Run the system with training data set</a:t>
            </a:r>
          </a:p>
          <a:p>
            <a:r>
              <a:rPr lang="en-US" sz="2800" dirty="0"/>
              <a:t>Input test data set and generate successful prediction rate</a:t>
            </a:r>
          </a:p>
          <a:p>
            <a:r>
              <a:rPr lang="en-US" sz="2800" dirty="0"/>
              <a:t>Build a web page, with Google Map API to present the trained model</a:t>
            </a:r>
          </a:p>
        </p:txBody>
      </p:sp>
    </p:spTree>
    <p:extLst>
      <p:ext uri="{BB962C8B-B14F-4D97-AF65-F5344CB8AC3E}">
        <p14:creationId xmlns:p14="http://schemas.microsoft.com/office/powerpoint/2010/main" val="323832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A898-7D09-47FC-B348-BAAC4F63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61F2-51DC-46EC-AE36-9853EA02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4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key : string (Unique)</a:t>
            </a:r>
          </a:p>
          <a:p>
            <a:r>
              <a:rPr lang="en-US" sz="2800" dirty="0" err="1"/>
              <a:t>pickup_datetime</a:t>
            </a:r>
            <a:r>
              <a:rPr lang="en-US" sz="2800" dirty="0"/>
              <a:t> : float</a:t>
            </a:r>
          </a:p>
          <a:p>
            <a:r>
              <a:rPr lang="en-US" sz="2800" dirty="0" err="1"/>
              <a:t>pickup_longitude</a:t>
            </a:r>
            <a:r>
              <a:rPr lang="en-US" sz="2800" dirty="0"/>
              <a:t> : float</a:t>
            </a:r>
          </a:p>
          <a:p>
            <a:r>
              <a:rPr lang="en-US" sz="2800" dirty="0" err="1"/>
              <a:t>pickup_latitude</a:t>
            </a:r>
            <a:r>
              <a:rPr lang="en-US" sz="2800" dirty="0"/>
              <a:t> : float</a:t>
            </a:r>
          </a:p>
          <a:p>
            <a:r>
              <a:rPr lang="en-US" sz="2800" dirty="0" err="1"/>
              <a:t>dropoff_longitude</a:t>
            </a:r>
            <a:r>
              <a:rPr lang="en-US" sz="2800" dirty="0"/>
              <a:t> : float</a:t>
            </a:r>
          </a:p>
          <a:p>
            <a:r>
              <a:rPr lang="en-US" sz="2800" dirty="0" err="1"/>
              <a:t>dropoff_latitude</a:t>
            </a:r>
            <a:r>
              <a:rPr lang="en-US" sz="2800" dirty="0"/>
              <a:t> : float</a:t>
            </a:r>
          </a:p>
          <a:p>
            <a:r>
              <a:rPr lang="en-US" sz="2800" dirty="0" err="1"/>
              <a:t>passenger_count</a:t>
            </a:r>
            <a:r>
              <a:rPr lang="en-US" sz="2800" dirty="0"/>
              <a:t> : integer</a:t>
            </a:r>
          </a:p>
          <a:p>
            <a:r>
              <a:rPr lang="en-US" sz="2800" dirty="0" err="1"/>
              <a:t>fare_amount</a:t>
            </a:r>
            <a:r>
              <a:rPr lang="en-US" sz="2800" dirty="0"/>
              <a:t> : float (Target)</a:t>
            </a:r>
          </a:p>
        </p:txBody>
      </p:sp>
    </p:spTree>
    <p:extLst>
      <p:ext uri="{BB962C8B-B14F-4D97-AF65-F5344CB8AC3E}">
        <p14:creationId xmlns:p14="http://schemas.microsoft.com/office/powerpoint/2010/main" val="363444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BEE-7BFF-475F-84F4-862FA892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33F2-8476-474B-8787-FE212878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Start project and build Git repository(week 10)</a:t>
            </a:r>
          </a:p>
          <a:p>
            <a:r>
              <a:rPr lang="en-US" sz="2800" dirty="0"/>
              <a:t>Configure working </a:t>
            </a:r>
            <a:r>
              <a:rPr lang="en-US" sz="2800" dirty="0" err="1"/>
              <a:t>enviorment</a:t>
            </a:r>
            <a:r>
              <a:rPr lang="en-US" sz="2800" dirty="0"/>
              <a:t> and do research about Spark APIs (week 11)</a:t>
            </a:r>
          </a:p>
          <a:p>
            <a:r>
              <a:rPr lang="en-US" sz="2800" dirty="0"/>
              <a:t>Ingest taxi fare data(week 12)</a:t>
            </a:r>
            <a:endParaRPr lang="en-US" dirty="0"/>
          </a:p>
          <a:p>
            <a:r>
              <a:rPr lang="en-US" sz="2800" dirty="0"/>
              <a:t>Build machine learning model(week 12)</a:t>
            </a:r>
          </a:p>
          <a:p>
            <a:r>
              <a:rPr lang="en-US" sz="2800" dirty="0"/>
              <a:t>Test data model and get result(week 13)</a:t>
            </a:r>
          </a:p>
          <a:p>
            <a:r>
              <a:rPr lang="en-US" sz="2800" dirty="0"/>
              <a:t>Build web page to present the work(week 14)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919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8F1165-7A2B-45E1-8AB1-963F0350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Base on:</a:t>
            </a:r>
          </a:p>
          <a:p>
            <a:r>
              <a:rPr lang="en-US" dirty="0"/>
              <a:t>1. 	 trained model</a:t>
            </a:r>
          </a:p>
          <a:p>
            <a:r>
              <a:rPr lang="en-US" dirty="0"/>
              <a:t>2.	Start point and end point</a:t>
            </a:r>
          </a:p>
          <a:p>
            <a:endParaRPr lang="en-US" dirty="0"/>
          </a:p>
          <a:p>
            <a:r>
              <a:rPr lang="en-US" dirty="0"/>
              <a:t>We will give taxi fare prediction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9936FCB-FB07-4944-9AD0-CC8019FD2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14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2202-1044-4301-8AE1-742C7698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A743-2630-460D-8B7B-24D418F2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19141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Github</a:t>
            </a:r>
            <a:r>
              <a:rPr lang="en-US" sz="2800" dirty="0"/>
              <a:t>: 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JIMsZHOU</a:t>
            </a:r>
            <a:r>
              <a:rPr lang="en-US" sz="2800" dirty="0"/>
              <a:t>/CSYE7200_FinalProject</a:t>
            </a:r>
          </a:p>
          <a:p>
            <a:endParaRPr lang="en-US" sz="2800" dirty="0"/>
          </a:p>
          <a:p>
            <a:r>
              <a:rPr lang="en-US" sz="2800" dirty="0"/>
              <a:t>The whole project will be majority code in Scala (based on Spark, and Play-2.0) and with some HTML, JavaScript and Java.</a:t>
            </a:r>
          </a:p>
        </p:txBody>
      </p:sp>
    </p:spTree>
    <p:extLst>
      <p:ext uri="{BB962C8B-B14F-4D97-AF65-F5344CB8AC3E}">
        <p14:creationId xmlns:p14="http://schemas.microsoft.com/office/powerpoint/2010/main" val="205254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A5A5-344F-4675-83B0-1D38D1DF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285D-BD2D-4367-8347-ADA92E15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The successful prediction rate should be larger than 75%</a:t>
            </a:r>
          </a:p>
          <a:p>
            <a:r>
              <a:rPr lang="en-US" sz="2800" dirty="0"/>
              <a:t>The web we use base on trained model will react within few seconds.</a:t>
            </a:r>
          </a:p>
        </p:txBody>
      </p:sp>
    </p:spTree>
    <p:extLst>
      <p:ext uri="{BB962C8B-B14F-4D97-AF65-F5344CB8AC3E}">
        <p14:creationId xmlns:p14="http://schemas.microsoft.com/office/powerpoint/2010/main" val="34137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91A0-6FF4-48C9-9613-45796DEF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A759-2D3C-4EEC-A8A8-CDAF5099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The test successful rate will be above 75%</a:t>
            </a:r>
            <a:endParaRPr lang="en-US" dirty="0"/>
          </a:p>
          <a:p>
            <a:r>
              <a:rPr lang="en-US" sz="2800" dirty="0"/>
              <a:t>Build a web page for the 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115034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271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New York City Taxi Fare Prediction</vt:lpstr>
      <vt:lpstr>Use Case</vt:lpstr>
      <vt:lpstr>Methodology </vt:lpstr>
      <vt:lpstr>Data Description</vt:lpstr>
      <vt:lpstr>Milestones</vt:lpstr>
      <vt:lpstr>PowerPoint Presentation</vt:lpstr>
      <vt:lpstr>Repository</vt:lpstr>
      <vt:lpstr>Acceptance criteria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Taxi Fare Prediction</dc:title>
  <dc:creator>周琦祥</dc:creator>
  <cp:lastModifiedBy>周琦祥</cp:lastModifiedBy>
  <cp:revision>4</cp:revision>
  <dcterms:created xsi:type="dcterms:W3CDTF">2019-03-16T22:06:33Z</dcterms:created>
  <dcterms:modified xsi:type="dcterms:W3CDTF">2019-03-18T15:54:17Z</dcterms:modified>
</cp:coreProperties>
</file>