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4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6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7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4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3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E61B6-56C0-4A47-BC3F-B81A41D78BE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0499-1A37-4CC8-B342-D8EA0FF5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5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동작 과정</a:t>
            </a:r>
            <a:endParaRPr lang="ko-KR" altLang="en-US" dirty="0"/>
          </a:p>
        </p:txBody>
      </p:sp>
      <p:pic>
        <p:nvPicPr>
          <p:cNvPr id="1028" name="Picture 4" descr="í¸ì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644" y="4208707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9538" y="576647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정진아</a:t>
            </a:r>
          </a:p>
        </p:txBody>
      </p:sp>
    </p:spTree>
    <p:extLst>
      <p:ext uri="{BB962C8B-B14F-4D97-AF65-F5344CB8AC3E}">
        <p14:creationId xmlns:p14="http://schemas.microsoft.com/office/powerpoint/2010/main" val="7713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16837" b="59679"/>
          <a:stretch/>
        </p:blipFill>
        <p:spPr>
          <a:xfrm>
            <a:off x="320040" y="280670"/>
            <a:ext cx="9936480" cy="2584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37593" y="1802423"/>
            <a:ext cx="899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를 실행하기 전에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만들어지는 폴더를 보면 해당 자바</a:t>
            </a:r>
            <a:r>
              <a:rPr lang="en-US" altLang="ko-KR" dirty="0" smtClean="0"/>
              <a:t>,</a:t>
            </a:r>
            <a:r>
              <a:rPr lang="ko-KR" altLang="en-US" dirty="0" smtClean="0"/>
              <a:t>클래스 파일이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r="25081" b="67555"/>
          <a:stretch/>
        </p:blipFill>
        <p:spPr>
          <a:xfrm>
            <a:off x="492806" y="3136928"/>
            <a:ext cx="9590948" cy="209383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r="20114" b="62919"/>
          <a:stretch/>
        </p:blipFill>
        <p:spPr>
          <a:xfrm>
            <a:off x="1047030" y="3939013"/>
            <a:ext cx="9828297" cy="229974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78172" y="3168639"/>
            <a:ext cx="44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서버를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시키고 각각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87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7063" t="9344" r="17069" b="63143"/>
          <a:stretch/>
        </p:blipFill>
        <p:spPr>
          <a:xfrm>
            <a:off x="193629" y="4584288"/>
            <a:ext cx="9563830" cy="165308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5850" t="5454" r="16358" b="60434"/>
          <a:stretch/>
        </p:blipFill>
        <p:spPr>
          <a:xfrm>
            <a:off x="494177" y="221972"/>
            <a:ext cx="9154415" cy="27527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55460" y="1488434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각각의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파일이</a:t>
            </a:r>
            <a:endParaRPr lang="en-US" altLang="ko-KR" dirty="0" smtClean="0"/>
          </a:p>
          <a:p>
            <a:r>
              <a:rPr lang="ko-KR" altLang="en-US" dirty="0" err="1" smtClean="0"/>
              <a:t>자바파일로</a:t>
            </a:r>
            <a:r>
              <a:rPr lang="ko-KR" altLang="en-US" dirty="0" smtClean="0"/>
              <a:t> 변환되고</a:t>
            </a:r>
            <a:endParaRPr lang="en-US" altLang="ko-KR" dirty="0" smtClean="0"/>
          </a:p>
          <a:p>
            <a:r>
              <a:rPr lang="ko-KR" altLang="en-US" dirty="0" smtClean="0"/>
              <a:t>클래스파일로 컴파일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3628" y="3317826"/>
            <a:ext cx="10144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파일이 만들어 진 후 </a:t>
            </a:r>
            <a:r>
              <a:rPr lang="ko-KR" altLang="en-US" dirty="0" err="1" smtClean="0"/>
              <a:t>부터는</a:t>
            </a:r>
            <a:r>
              <a:rPr lang="ko-KR" altLang="en-US" dirty="0" smtClean="0"/>
              <a:t> 파일이 변경되지 않는 이상 서버가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파일로 바로 응답을 보낸다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파일이 변경된다면 자바</a:t>
            </a:r>
            <a:r>
              <a:rPr lang="en-US" altLang="ko-KR" dirty="0" smtClean="0"/>
              <a:t>,</a:t>
            </a:r>
            <a:r>
              <a:rPr lang="ko-KR" altLang="en-US" dirty="0" smtClean="0"/>
              <a:t>클래스파일을 새로 만든 후 요청을 처리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48592" y="5475354"/>
            <a:ext cx="223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시간이 변경된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endCxn id="26" idx="1"/>
          </p:cNvCxnSpPr>
          <p:nvPr/>
        </p:nvCxnSpPr>
        <p:spPr>
          <a:xfrm flipV="1">
            <a:off x="4201611" y="5798520"/>
            <a:ext cx="5446981" cy="8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6" idx="1"/>
          </p:cNvCxnSpPr>
          <p:nvPr/>
        </p:nvCxnSpPr>
        <p:spPr>
          <a:xfrm flipV="1">
            <a:off x="4201611" y="5798520"/>
            <a:ext cx="544698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9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71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JSP동작 과정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JSP동작 과정</dc:title>
  <dc:creator>Windows 사용자</dc:creator>
  <cp:lastModifiedBy>Windows 사용자</cp:lastModifiedBy>
  <cp:revision>5</cp:revision>
  <dcterms:created xsi:type="dcterms:W3CDTF">2018-08-01T13:06:41Z</dcterms:created>
  <dcterms:modified xsi:type="dcterms:W3CDTF">2018-08-01T14:08:58Z</dcterms:modified>
</cp:coreProperties>
</file>