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3" r:id="rId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3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9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0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95FB-EC54-4092-AA56-546045620505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76F4-D565-4E38-8956-60C67D14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8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닫기이(가) 표시된 사진&#10;&#10;자동 생성된 설명">
            <a:extLst>
              <a:ext uri="{FF2B5EF4-FFF2-40B4-BE49-F238E27FC236}">
                <a16:creationId xmlns:a16="http://schemas.microsoft.com/office/drawing/2014/main" id="{334A0009-05E2-5DDE-8020-976E18E64A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F22B92-22D7-CA14-6372-07A14906D1C7}"/>
              </a:ext>
            </a:extLst>
          </p:cNvPr>
          <p:cNvSpPr/>
          <p:nvPr/>
        </p:nvSpPr>
        <p:spPr>
          <a:xfrm>
            <a:off x="0" y="0"/>
            <a:ext cx="6861497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endParaRPr lang="ko-KR" altLang="en-US" sz="3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25AF91-732D-9020-9710-AAE328B7EB67}"/>
              </a:ext>
            </a:extLst>
          </p:cNvPr>
          <p:cNvSpPr/>
          <p:nvPr/>
        </p:nvSpPr>
        <p:spPr>
          <a:xfrm>
            <a:off x="393701" y="1528377"/>
            <a:ext cx="5930900" cy="29795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명언</a:t>
            </a:r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4000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AA56AF-23B8-DC1A-E3ED-328C69E0C8DD}"/>
              </a:ext>
            </a:extLst>
          </p:cNvPr>
          <p:cNvSpPr/>
          <p:nvPr/>
        </p:nvSpPr>
        <p:spPr>
          <a:xfrm>
            <a:off x="529904" y="4656947"/>
            <a:ext cx="5794696" cy="5961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304815"/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이름</a:t>
            </a:r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2933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F68E74B-5ECD-1248-EA98-4C69AE9828E9}"/>
              </a:ext>
            </a:extLst>
          </p:cNvPr>
          <p:cNvSpPr/>
          <p:nvPr/>
        </p:nvSpPr>
        <p:spPr>
          <a:xfrm>
            <a:off x="533401" y="5242342"/>
            <a:ext cx="5791200" cy="13323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ko-KR" altLang="en-US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번역</a:t>
            </a:r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2133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42C92B2-73A4-0074-69E2-4D629D9250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6"/>
          <a:stretch/>
        </p:blipFill>
        <p:spPr>
          <a:xfrm>
            <a:off x="2362284" y="507788"/>
            <a:ext cx="2052041" cy="90621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6D7C7F-4518-F1AA-DE93-2BB61625E290}"/>
              </a:ext>
            </a:extLst>
          </p:cNvPr>
          <p:cNvGrpSpPr/>
          <p:nvPr/>
        </p:nvGrpSpPr>
        <p:grpSpPr>
          <a:xfrm>
            <a:off x="806753" y="221809"/>
            <a:ext cx="5244495" cy="344853"/>
            <a:chOff x="928913" y="332713"/>
            <a:chExt cx="7866743" cy="51727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B5429FB-8B55-230D-9D6F-19BB05A7959B}"/>
                </a:ext>
              </a:extLst>
            </p:cNvPr>
            <p:cNvSpPr/>
            <p:nvPr/>
          </p:nvSpPr>
          <p:spPr>
            <a:xfrm>
              <a:off x="928913" y="332713"/>
              <a:ext cx="7866743" cy="517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4815"/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ChatGPT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+       </a:t>
              </a:r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파워포인트로 제작한 </a:t>
              </a:r>
              <a:r>
                <a:rPr lang="ko-KR" altLang="en-US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카드뉴스입니다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DA38189-4098-D944-94BE-500D9173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895" y="424931"/>
              <a:ext cx="358016" cy="332843"/>
            </a:xfrm>
            <a:prstGeom prst="rect">
              <a:avLst/>
            </a:prstGeom>
          </p:spPr>
        </p:pic>
        <p:pic>
          <p:nvPicPr>
            <p:cNvPr id="38" name="그림 37" descr="텍스트, 벡터그래픽, 클립아트이(가) 표시된 사진&#10;&#10;자동 생성된 설명">
              <a:extLst>
                <a:ext uri="{FF2B5EF4-FFF2-40B4-BE49-F238E27FC236}">
                  <a16:creationId xmlns:a16="http://schemas.microsoft.com/office/drawing/2014/main" id="{8E4B557F-3766-5F3B-0361-E77629AD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1" y="421023"/>
              <a:ext cx="340659" cy="34065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1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옅은, 일몰이(가) 표시된 사진&#10;&#10;자동 생성된 설명">
            <a:extLst>
              <a:ext uri="{FF2B5EF4-FFF2-40B4-BE49-F238E27FC236}">
                <a16:creationId xmlns:a16="http://schemas.microsoft.com/office/drawing/2014/main" id="{8B11C800-908D-4FF9-359C-E7A2F2EA23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>
          <a:xfrm>
            <a:off x="0" y="1"/>
            <a:ext cx="6858000" cy="685799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4DEE057-1C52-C569-BD90-53646F3C2BE2}"/>
              </a:ext>
            </a:extLst>
          </p:cNvPr>
          <p:cNvSpPr/>
          <p:nvPr/>
        </p:nvSpPr>
        <p:spPr>
          <a:xfrm>
            <a:off x="0" y="0"/>
            <a:ext cx="6861497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endParaRPr lang="ko-KR" altLang="en-US" sz="3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BCB8D3-102B-D13A-A6B8-8B430FECBF72}"/>
              </a:ext>
            </a:extLst>
          </p:cNvPr>
          <p:cNvSpPr/>
          <p:nvPr/>
        </p:nvSpPr>
        <p:spPr>
          <a:xfrm>
            <a:off x="393701" y="1528377"/>
            <a:ext cx="5930900" cy="29795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명언</a:t>
            </a:r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4000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41B3A0-BFC4-145B-2A1F-13078696B13B}"/>
              </a:ext>
            </a:extLst>
          </p:cNvPr>
          <p:cNvSpPr/>
          <p:nvPr/>
        </p:nvSpPr>
        <p:spPr>
          <a:xfrm>
            <a:off x="529904" y="4656947"/>
            <a:ext cx="5794696" cy="5961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304815"/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이름</a:t>
            </a:r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2933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9DF069A-8BD0-DC83-7F54-09F56EE9CE16}"/>
              </a:ext>
            </a:extLst>
          </p:cNvPr>
          <p:cNvSpPr/>
          <p:nvPr/>
        </p:nvSpPr>
        <p:spPr>
          <a:xfrm>
            <a:off x="533401" y="5242342"/>
            <a:ext cx="5791200" cy="13323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ko-KR" altLang="en-US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번역</a:t>
            </a:r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2133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B09BEF1-5CCC-D131-3C38-A231C86665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6"/>
          <a:stretch/>
        </p:blipFill>
        <p:spPr>
          <a:xfrm>
            <a:off x="2362284" y="507788"/>
            <a:ext cx="2052041" cy="90621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A98E91-607B-573C-33AE-105FECD517CE}"/>
              </a:ext>
            </a:extLst>
          </p:cNvPr>
          <p:cNvGrpSpPr/>
          <p:nvPr/>
        </p:nvGrpSpPr>
        <p:grpSpPr>
          <a:xfrm>
            <a:off x="806753" y="221809"/>
            <a:ext cx="5244495" cy="344853"/>
            <a:chOff x="928913" y="332713"/>
            <a:chExt cx="7866743" cy="51727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DD9D0E-6277-2ED2-B887-9C8BD37248E7}"/>
                </a:ext>
              </a:extLst>
            </p:cNvPr>
            <p:cNvSpPr/>
            <p:nvPr/>
          </p:nvSpPr>
          <p:spPr>
            <a:xfrm>
              <a:off x="928913" y="332713"/>
              <a:ext cx="7866743" cy="517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4815"/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ChatGPT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+       </a:t>
              </a:r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파워포인트로 제작한 </a:t>
              </a:r>
              <a:r>
                <a:rPr lang="ko-KR" altLang="en-US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카드뉴스입니다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B587329-9A23-B208-BAEE-4034ACB9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895" y="424931"/>
              <a:ext cx="358016" cy="332843"/>
            </a:xfrm>
            <a:prstGeom prst="rect">
              <a:avLst/>
            </a:prstGeom>
          </p:spPr>
        </p:pic>
        <p:pic>
          <p:nvPicPr>
            <p:cNvPr id="26" name="그림 25" descr="텍스트, 벡터그래픽, 클립아트이(가) 표시된 사진&#10;&#10;자동 생성된 설명">
              <a:extLst>
                <a:ext uri="{FF2B5EF4-FFF2-40B4-BE49-F238E27FC236}">
                  <a16:creationId xmlns:a16="http://schemas.microsoft.com/office/drawing/2014/main" id="{7BCE862C-8E76-A54E-94D2-4E6960A9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1" y="421023"/>
              <a:ext cx="340659" cy="34065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86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E95958A7-B3C6-479F-31F6-7E71BF3FCE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6" r="18436"/>
          <a:stretch/>
        </p:blipFill>
        <p:spPr>
          <a:xfrm>
            <a:off x="14331" y="0"/>
            <a:ext cx="6858000" cy="68580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C207B1-6B8F-67FD-C364-5F121C53AB52}"/>
              </a:ext>
            </a:extLst>
          </p:cNvPr>
          <p:cNvSpPr/>
          <p:nvPr/>
        </p:nvSpPr>
        <p:spPr>
          <a:xfrm>
            <a:off x="14331" y="0"/>
            <a:ext cx="6861497" cy="6858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endParaRPr lang="ko-KR" altLang="en-US" sz="3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00DFF3-6BAA-BE1C-E6BE-0320F4FEA0E3}"/>
              </a:ext>
            </a:extLst>
          </p:cNvPr>
          <p:cNvSpPr/>
          <p:nvPr/>
        </p:nvSpPr>
        <p:spPr>
          <a:xfrm>
            <a:off x="393701" y="1528377"/>
            <a:ext cx="5930900" cy="29795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명언</a:t>
            </a:r>
            <a:r>
              <a:rPr lang="en-US" altLang="ko-KR" sz="4000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4000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8C9B953-5D9E-C771-8C0C-D6CE9C83339A}"/>
              </a:ext>
            </a:extLst>
          </p:cNvPr>
          <p:cNvSpPr/>
          <p:nvPr/>
        </p:nvSpPr>
        <p:spPr>
          <a:xfrm>
            <a:off x="529904" y="4656947"/>
            <a:ext cx="5794696" cy="5961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304815"/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{</a:t>
            </a:r>
            <a:r>
              <a:rPr lang="ko-KR" altLang="en-US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이름</a:t>
            </a:r>
            <a:r>
              <a:rPr lang="en-US" altLang="ko-KR" sz="2933" dirty="0">
                <a:solidFill>
                  <a:prstClr val="white"/>
                </a:solidFill>
                <a:latin typeface="Agency FB" panose="020B0503020202020204" pitchFamily="34" charset="0"/>
                <a:ea typeface="나눔스퀘어_ac" panose="020B0600000101010101" pitchFamily="50" charset="-127"/>
              </a:rPr>
              <a:t>}</a:t>
            </a:r>
            <a:endParaRPr lang="ko-KR" altLang="en-US" sz="2933" dirty="0">
              <a:solidFill>
                <a:prstClr val="white"/>
              </a:solidFill>
              <a:latin typeface="Agency FB" panose="020B0503020202020204" pitchFamily="34" charset="0"/>
              <a:ea typeface="나눔스퀘어_ac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49E5214-B6F9-60B0-1491-B986E72B214E}"/>
              </a:ext>
            </a:extLst>
          </p:cNvPr>
          <p:cNvSpPr/>
          <p:nvPr/>
        </p:nvSpPr>
        <p:spPr>
          <a:xfrm>
            <a:off x="533401" y="5242342"/>
            <a:ext cx="5791200" cy="13323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/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ko-KR" altLang="en-US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번역</a:t>
            </a:r>
            <a:r>
              <a:rPr lang="en-US" altLang="ko-KR" sz="2133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endParaRPr lang="ko-KR" altLang="en-US" sz="2133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8FB1A1-0527-A510-17F0-8C69E1080C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6"/>
          <a:stretch/>
        </p:blipFill>
        <p:spPr>
          <a:xfrm>
            <a:off x="2362284" y="507788"/>
            <a:ext cx="2052041" cy="90621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E08C8A-26DC-F627-B66C-F9B11B60485F}"/>
              </a:ext>
            </a:extLst>
          </p:cNvPr>
          <p:cNvGrpSpPr/>
          <p:nvPr/>
        </p:nvGrpSpPr>
        <p:grpSpPr>
          <a:xfrm>
            <a:off x="806753" y="221809"/>
            <a:ext cx="5244495" cy="344853"/>
            <a:chOff x="928913" y="332713"/>
            <a:chExt cx="7866743" cy="51727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525CA48-852E-E90F-01E4-AEC600CCB94F}"/>
                </a:ext>
              </a:extLst>
            </p:cNvPr>
            <p:cNvSpPr/>
            <p:nvPr/>
          </p:nvSpPr>
          <p:spPr>
            <a:xfrm>
              <a:off x="928913" y="332713"/>
              <a:ext cx="7866743" cy="517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4815"/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ChatGPT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+       </a:t>
              </a:r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파워포인트로 제작한 </a:t>
              </a:r>
              <a:r>
                <a:rPr lang="ko-KR" altLang="en-US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카드뉴스입니다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1A81C3B-16C8-DF1F-CCF1-1FEC955F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895" y="424931"/>
              <a:ext cx="358016" cy="332843"/>
            </a:xfrm>
            <a:prstGeom prst="rect">
              <a:avLst/>
            </a:prstGeom>
          </p:spPr>
        </p:pic>
        <p:pic>
          <p:nvPicPr>
            <p:cNvPr id="23" name="그림 22" descr="텍스트, 벡터그래픽, 클립아트이(가) 표시된 사진&#10;&#10;자동 생성된 설명">
              <a:extLst>
                <a:ext uri="{FF2B5EF4-FFF2-40B4-BE49-F238E27FC236}">
                  <a16:creationId xmlns:a16="http://schemas.microsoft.com/office/drawing/2014/main" id="{00B702E6-0639-A790-0DF6-D8AECDB14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1" y="421023"/>
              <a:ext cx="340659" cy="34065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98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48</Words>
  <Application>Microsoft Office PowerPoint</Application>
  <PresentationFormat>사용자 지정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나눔스퀘어_ac</vt:lpstr>
      <vt:lpstr>이사만루체 Light</vt:lpstr>
      <vt:lpstr>Agency FB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엑셀오빠두</dc:creator>
  <cp:lastModifiedBy>엑셀오빠두</cp:lastModifiedBy>
  <cp:revision>3</cp:revision>
  <dcterms:created xsi:type="dcterms:W3CDTF">2023-02-28T22:40:04Z</dcterms:created>
  <dcterms:modified xsi:type="dcterms:W3CDTF">2023-03-17T18:20:24Z</dcterms:modified>
</cp:coreProperties>
</file>