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14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FitPro: Annual Summary 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Key Highlights:</a:t>
            </a:r>
          </a:p>
          <a:p>
            <a:pPr lvl="1"/>
            <a:r>
              <a:t>Total Revenue: $10,400,000</a:t>
            </a:r>
          </a:p>
          <a:p>
            <a:pPr lvl="1"/>
            <a:r>
              <a:t>Total Memberships Sold: 1,520</a:t>
            </a:r>
          </a:p>
          <a:p>
            <a:pPr lvl="1"/>
            <a:r>
              <a:t>Top Location: Downtown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Quarterly Metrics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Revenue (in 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Memberships 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 Duration (Minutes)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2,300,000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2,500,000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2,700,000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2,900,000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Breakdown by Activity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Revenue Distribution:</a:t>
            </a:r>
          </a:p>
          <a:p>
            <a:pPr lvl="1"/>
            <a:r>
              <a:t>Gym: 40%</a:t>
            </a:r>
          </a:p>
          <a:p>
            <a:pPr lvl="1"/>
            <a:r>
              <a:t>Pool: 25%</a:t>
            </a:r>
          </a:p>
          <a:p>
            <a:pPr lvl="1"/>
            <a:r>
              <a:t>Tennis Court: 15%</a:t>
            </a:r>
          </a:p>
          <a:p>
            <a:pPr lvl="1"/>
            <a:r>
              <a:t>Personal Training: 20%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FitPro: Annual Summary 2023</vt:lpstr>
      <vt:lpstr>Quarterly Metrics</vt:lpstr>
      <vt:lpstr>Revenue Breakdown by Activity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Khor Jing Yang</cp:lastModifiedBy>
  <cp:revision>1</cp:revision>
  <dcterms:created xsi:type="dcterms:W3CDTF">2013-01-27T09:14:16Z</dcterms:created>
  <dcterms:modified xsi:type="dcterms:W3CDTF">2025-02-19T16:09:07Z</dcterms:modified>
  <cp:category/>
</cp:coreProperties>
</file>