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9"/>
  </p:notesMasterIdLst>
  <p:sldIdLst>
    <p:sldId id="256" r:id="rId2"/>
    <p:sldId id="257" r:id="rId3"/>
    <p:sldId id="358" r:id="rId4"/>
    <p:sldId id="391" r:id="rId5"/>
    <p:sldId id="393" r:id="rId6"/>
    <p:sldId id="392" r:id="rId7"/>
    <p:sldId id="394" r:id="rId8"/>
    <p:sldId id="395" r:id="rId9"/>
    <p:sldId id="396" r:id="rId10"/>
    <p:sldId id="309" r:id="rId11"/>
    <p:sldId id="364" r:id="rId12"/>
    <p:sldId id="402" r:id="rId13"/>
    <p:sldId id="382" r:id="rId14"/>
    <p:sldId id="383" r:id="rId15"/>
    <p:sldId id="310" r:id="rId16"/>
    <p:sldId id="384" r:id="rId17"/>
    <p:sldId id="327" r:id="rId18"/>
    <p:sldId id="380" r:id="rId19"/>
    <p:sldId id="397" r:id="rId20"/>
    <p:sldId id="398" r:id="rId21"/>
    <p:sldId id="385" r:id="rId22"/>
    <p:sldId id="381" r:id="rId23"/>
    <p:sldId id="387" r:id="rId24"/>
    <p:sldId id="388" r:id="rId25"/>
    <p:sldId id="362" r:id="rId26"/>
    <p:sldId id="389" r:id="rId27"/>
    <p:sldId id="376" r:id="rId28"/>
    <p:sldId id="386" r:id="rId29"/>
    <p:sldId id="399" r:id="rId30"/>
    <p:sldId id="403" r:id="rId31"/>
    <p:sldId id="326" r:id="rId32"/>
    <p:sldId id="401" r:id="rId33"/>
    <p:sldId id="405" r:id="rId34"/>
    <p:sldId id="406" r:id="rId35"/>
    <p:sldId id="407" r:id="rId36"/>
    <p:sldId id="409" r:id="rId37"/>
    <p:sldId id="308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183"/>
    <a:srgbClr val="FF3F5A"/>
    <a:srgbClr val="12263F"/>
    <a:srgbClr val="D7679A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8" autoAdjust="0"/>
    <p:restoredTop sz="94459" autoAdjust="0"/>
  </p:normalViewPr>
  <p:slideViewPr>
    <p:cSldViewPr>
      <p:cViewPr varScale="1">
        <p:scale>
          <a:sx n="81" d="100"/>
          <a:sy n="81" d="100"/>
        </p:scale>
        <p:origin x="81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B9253-95F3-4AC9-9E7D-4D0CC399C7EC}" type="datetimeFigureOut">
              <a:rPr lang="ko-KR" altLang="en-US" smtClean="0"/>
              <a:pPr/>
              <a:t>2021-09-07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7AC90-97E4-444D-A03C-B41BE10BBCC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47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56979A-8353-416A-9312-79D8C930CD59}" type="datetimeFigureOut">
              <a:rPr lang="ko-KR" altLang="en-US" smtClean="0"/>
              <a:pPr/>
              <a:t>2021-09-07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FC18B2-0D5D-4152-A3D5-B9F5587454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770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79A-8353-416A-9312-79D8C930CD59}" type="datetimeFigureOut">
              <a:rPr lang="ko-KR" altLang="en-US" smtClean="0"/>
              <a:pPr/>
              <a:t>2021-09-07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18B2-0D5D-4152-A3D5-B9F5587454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9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79A-8353-416A-9312-79D8C930CD59}" type="datetimeFigureOut">
              <a:rPr lang="ko-KR" altLang="en-US" smtClean="0"/>
              <a:pPr/>
              <a:t>2021-09-07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18B2-0D5D-4152-A3D5-B9F5587454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98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79A-8353-416A-9312-79D8C930CD59}" type="datetimeFigureOut">
              <a:rPr lang="ko-KR" altLang="en-US" smtClean="0"/>
              <a:pPr/>
              <a:t>2021-09-07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18B2-0D5D-4152-A3D5-B9F5587454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86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56979A-8353-416A-9312-79D8C930CD59}" type="datetimeFigureOut">
              <a:rPr lang="ko-KR" altLang="en-US" smtClean="0"/>
              <a:pPr/>
              <a:t>2021-09-07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FC18B2-0D5D-4152-A3D5-B9F5587454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9911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79A-8353-416A-9312-79D8C930CD59}" type="datetimeFigureOut">
              <a:rPr lang="ko-KR" altLang="en-US" smtClean="0"/>
              <a:pPr/>
              <a:t>2021-09-07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18B2-0D5D-4152-A3D5-B9F5587454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61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79A-8353-416A-9312-79D8C930CD59}" type="datetimeFigureOut">
              <a:rPr lang="ko-KR" altLang="en-US" smtClean="0"/>
              <a:pPr/>
              <a:t>2021-09-07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18B2-0D5D-4152-A3D5-B9F5587454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11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79A-8353-416A-9312-79D8C930CD59}" type="datetimeFigureOut">
              <a:rPr lang="ko-KR" altLang="en-US" smtClean="0"/>
              <a:pPr/>
              <a:t>2021-09-07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18B2-0D5D-4152-A3D5-B9F5587454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5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79A-8353-416A-9312-79D8C930CD59}" type="datetimeFigureOut">
              <a:rPr lang="ko-KR" altLang="en-US" smtClean="0"/>
              <a:pPr/>
              <a:t>2021-09-07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C18B2-0D5D-4152-A3D5-B9F5587454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89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56979A-8353-416A-9312-79D8C930CD59}" type="datetimeFigureOut">
              <a:rPr lang="ko-KR" altLang="en-US" smtClean="0"/>
              <a:pPr/>
              <a:t>2021-09-07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FC18B2-0D5D-4152-A3D5-B9F5587454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237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56979A-8353-416A-9312-79D8C930CD59}" type="datetimeFigureOut">
              <a:rPr lang="ko-KR" altLang="en-US" smtClean="0"/>
              <a:pPr/>
              <a:t>2021-09-07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FC18B2-0D5D-4152-A3D5-B9F5587454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9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BD56979A-8353-416A-9312-79D8C930CD59}" type="datetimeFigureOut">
              <a:rPr lang="ko-KR" altLang="en-US" smtClean="0"/>
              <a:pPr/>
              <a:t>2021-09-07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FFFC18B2-0D5D-4152-A3D5-B9F5587454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80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6125" y="2348880"/>
            <a:ext cx="311174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Vincent</a:t>
            </a:r>
          </a:p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공연예매 시스템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450912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김진한 정미혜 박민수 이상길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9A6356-F8F2-43CF-814F-FE295E5F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00" y="1743075"/>
            <a:ext cx="5029200" cy="1781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EED7A1-1188-4A01-9587-6694E4B3D19C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9FE680-925A-4912-8CB7-CFB2E61E67CC}"/>
              </a:ext>
            </a:extLst>
          </p:cNvPr>
          <p:cNvSpPr/>
          <p:nvPr/>
        </p:nvSpPr>
        <p:spPr>
          <a:xfrm>
            <a:off x="3203848" y="481607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B35074-91BF-4474-8842-58FB3E7012DD}"/>
              </a:ext>
            </a:extLst>
          </p:cNvPr>
          <p:cNvSpPr/>
          <p:nvPr/>
        </p:nvSpPr>
        <p:spPr>
          <a:xfrm>
            <a:off x="837011" y="1420748"/>
            <a:ext cx="1296458" cy="3411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테이블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990810-0A7C-41C4-BC01-56D5FCAA8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216519"/>
            <a:ext cx="5172075" cy="21812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D3E1FC-C118-4CA3-B4A4-6D605E243E88}"/>
              </a:ext>
            </a:extLst>
          </p:cNvPr>
          <p:cNvSpPr/>
          <p:nvPr/>
        </p:nvSpPr>
        <p:spPr>
          <a:xfrm>
            <a:off x="879335" y="3842693"/>
            <a:ext cx="1296458" cy="3411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예매 테이블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206520F-E63F-4F8A-9340-A1D8416F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287042"/>
            <a:ext cx="2843549" cy="50748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B59F1E-6246-400D-9C25-396D3A019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" y="1287041"/>
            <a:ext cx="2866057" cy="5074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EED7A1-1188-4A01-9587-6694E4B3D19C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9FE680-925A-4912-8CB7-CFB2E61E67CC}"/>
              </a:ext>
            </a:extLst>
          </p:cNvPr>
          <p:cNvSpPr/>
          <p:nvPr/>
        </p:nvSpPr>
        <p:spPr>
          <a:xfrm>
            <a:off x="3203848" y="481607"/>
            <a:ext cx="2416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및 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96A119-F7A2-42D1-9EB9-12F887F4E5D6}"/>
              </a:ext>
            </a:extLst>
          </p:cNvPr>
          <p:cNvSpPr/>
          <p:nvPr/>
        </p:nvSpPr>
        <p:spPr>
          <a:xfrm>
            <a:off x="3882479" y="2204864"/>
            <a:ext cx="1680139" cy="2232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페이지를 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TAB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나누기 위해 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ACTIVITY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아닌 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FRAGMENT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사용하여 페이지 레이아웃 구현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36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1B59F1E-6246-400D-9C25-396D3A019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87041"/>
            <a:ext cx="2866057" cy="5074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EED7A1-1188-4A01-9587-6694E4B3D19C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9FE680-925A-4912-8CB7-CFB2E61E67CC}"/>
              </a:ext>
            </a:extLst>
          </p:cNvPr>
          <p:cNvSpPr/>
          <p:nvPr/>
        </p:nvSpPr>
        <p:spPr>
          <a:xfrm>
            <a:off x="3203848" y="481607"/>
            <a:ext cx="2416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및 회원가입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2BD3E2-CC09-4998-A235-181B74FC880C}"/>
              </a:ext>
            </a:extLst>
          </p:cNvPr>
          <p:cNvSpPr/>
          <p:nvPr/>
        </p:nvSpPr>
        <p:spPr>
          <a:xfrm>
            <a:off x="3970842" y="2132856"/>
            <a:ext cx="3298103" cy="5805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애니메이션을 적용하기 위해 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x, y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좌표를 사용하여 구현 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393BB8-DB19-455A-B634-B167B035C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140968"/>
            <a:ext cx="516922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7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5F21F72-52D9-4DA8-830D-B8916DA4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2427"/>
            <a:ext cx="2739397" cy="4815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EED7A1-1188-4A01-9587-6694E4B3D19C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9FE680-925A-4912-8CB7-CFB2E61E67CC}"/>
              </a:ext>
            </a:extLst>
          </p:cNvPr>
          <p:cNvSpPr/>
          <p:nvPr/>
        </p:nvSpPr>
        <p:spPr>
          <a:xfrm>
            <a:off x="3203848" y="48160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E11446-FD1E-4FFD-AB9C-CFA6E92A0E70}"/>
              </a:ext>
            </a:extLst>
          </p:cNvPr>
          <p:cNvCxnSpPr>
            <a:cxnSpLocks/>
          </p:cNvCxnSpPr>
          <p:nvPr/>
        </p:nvCxnSpPr>
        <p:spPr>
          <a:xfrm>
            <a:off x="4427984" y="3573016"/>
            <a:ext cx="91844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91C1B43-2EF4-41FC-A728-A66476C93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487676"/>
            <a:ext cx="2739397" cy="481055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00E928-3ACA-4571-8D8A-86AE124F6E1D}"/>
              </a:ext>
            </a:extLst>
          </p:cNvPr>
          <p:cNvSpPr/>
          <p:nvPr/>
        </p:nvSpPr>
        <p:spPr>
          <a:xfrm>
            <a:off x="6588224" y="5445224"/>
            <a:ext cx="1152128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B8F0674-608E-48B0-892B-4BB9D7D7AC1F}"/>
              </a:ext>
            </a:extLst>
          </p:cNvPr>
          <p:cNvSpPr/>
          <p:nvPr/>
        </p:nvSpPr>
        <p:spPr>
          <a:xfrm>
            <a:off x="2050052" y="4931741"/>
            <a:ext cx="129781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8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2FBC659-94E7-4C82-849B-73A1726A7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26" y="1309388"/>
            <a:ext cx="7450566" cy="15961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3C7B77-CAB0-499D-A764-B6D1FACCE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26" y="3223923"/>
            <a:ext cx="6309265" cy="2581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EED7A1-1188-4A01-9587-6694E4B3D19C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9FE680-925A-4912-8CB7-CFB2E61E67CC}"/>
              </a:ext>
            </a:extLst>
          </p:cNvPr>
          <p:cNvSpPr/>
          <p:nvPr/>
        </p:nvSpPr>
        <p:spPr>
          <a:xfrm>
            <a:off x="3203848" y="48160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E11446-FD1E-4FFD-AB9C-CFA6E92A0E70}"/>
              </a:ext>
            </a:extLst>
          </p:cNvPr>
          <p:cNvCxnSpPr>
            <a:cxnSpLocks/>
          </p:cNvCxnSpPr>
          <p:nvPr/>
        </p:nvCxnSpPr>
        <p:spPr>
          <a:xfrm>
            <a:off x="7615190" y="2549458"/>
            <a:ext cx="0" cy="29523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54DE5F59-572E-4BF1-B158-C408D91E1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785" y="5682990"/>
            <a:ext cx="6010405" cy="96844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CC84858-9393-4AD1-A0EA-C19D7B35464F}"/>
              </a:ext>
            </a:extLst>
          </p:cNvPr>
          <p:cNvSpPr/>
          <p:nvPr/>
        </p:nvSpPr>
        <p:spPr>
          <a:xfrm>
            <a:off x="5729228" y="5338346"/>
            <a:ext cx="1512481" cy="3411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</a:t>
            </a:r>
            <a:r>
              <a:rPr lang="ko-KR" altLang="en-US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 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68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520A53B-8640-477D-950E-E61E77665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0" y="1412776"/>
            <a:ext cx="2740356" cy="4611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FD897C-6CA7-46D7-8A76-14A7C9A93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61" y="1561228"/>
            <a:ext cx="1924127" cy="3725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EED7A1-1188-4A01-9587-6694E4B3D19C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9FE680-925A-4912-8CB7-CFB2E61E67CC}"/>
              </a:ext>
            </a:extLst>
          </p:cNvPr>
          <p:cNvSpPr/>
          <p:nvPr/>
        </p:nvSpPr>
        <p:spPr>
          <a:xfrm>
            <a:off x="3203848" y="48160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DC8BCF-7989-4DBD-88ED-BD9836E55935}"/>
              </a:ext>
            </a:extLst>
          </p:cNvPr>
          <p:cNvCxnSpPr>
            <a:cxnSpLocks/>
          </p:cNvCxnSpPr>
          <p:nvPr/>
        </p:nvCxnSpPr>
        <p:spPr>
          <a:xfrm>
            <a:off x="4067944" y="3645024"/>
            <a:ext cx="63041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EE000B-22E5-44B5-93A0-DC7A1A1C1A65}"/>
              </a:ext>
            </a:extLst>
          </p:cNvPr>
          <p:cNvSpPr/>
          <p:nvPr/>
        </p:nvSpPr>
        <p:spPr>
          <a:xfrm>
            <a:off x="7040361" y="1849260"/>
            <a:ext cx="162565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D3B6D0-53C0-46BE-B8A1-70F3873AB571}"/>
              </a:ext>
            </a:extLst>
          </p:cNvPr>
          <p:cNvSpPr/>
          <p:nvPr/>
        </p:nvSpPr>
        <p:spPr>
          <a:xfrm>
            <a:off x="5427341" y="5466710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306DB9-94A1-4E2B-9087-AB822B983D1E}"/>
              </a:ext>
            </a:extLst>
          </p:cNvPr>
          <p:cNvSpPr/>
          <p:nvPr/>
        </p:nvSpPr>
        <p:spPr>
          <a:xfrm>
            <a:off x="7463654" y="5466710"/>
            <a:ext cx="1077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427CD6-BC91-44F8-BAC4-A050365938E2}"/>
              </a:ext>
            </a:extLst>
          </p:cNvPr>
          <p:cNvSpPr/>
          <p:nvPr/>
        </p:nvSpPr>
        <p:spPr>
          <a:xfrm>
            <a:off x="1608376" y="4437112"/>
            <a:ext cx="130484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3C5030-7125-4C82-B130-0F484B5AB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561227"/>
            <a:ext cx="1924127" cy="37255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EED7A1-1188-4A01-9587-6694E4B3D19C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9FE680-925A-4912-8CB7-CFB2E61E67CC}"/>
              </a:ext>
            </a:extLst>
          </p:cNvPr>
          <p:cNvSpPr/>
          <p:nvPr/>
        </p:nvSpPr>
        <p:spPr>
          <a:xfrm>
            <a:off x="3203848" y="48160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DC8BCF-7989-4DBD-88ED-BD9836E55935}"/>
              </a:ext>
            </a:extLst>
          </p:cNvPr>
          <p:cNvCxnSpPr>
            <a:cxnSpLocks/>
          </p:cNvCxnSpPr>
          <p:nvPr/>
        </p:nvCxnSpPr>
        <p:spPr>
          <a:xfrm>
            <a:off x="4581427" y="3595328"/>
            <a:ext cx="91844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1FDC3CF-015D-4218-A3E9-B6E4EA5F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25422"/>
            <a:ext cx="6120679" cy="26265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467324-EDD9-4D45-A2CD-CA26A7C9B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36" y="5282820"/>
            <a:ext cx="7020272" cy="14504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F83D9E-F5B7-498A-88E9-19C9C50B8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5" y="1120451"/>
            <a:ext cx="4049144" cy="107414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527F4C9-B22C-4D58-B8B9-A7D95682C6FC}"/>
              </a:ext>
            </a:extLst>
          </p:cNvPr>
          <p:cNvCxnSpPr/>
          <p:nvPr/>
        </p:nvCxnSpPr>
        <p:spPr>
          <a:xfrm>
            <a:off x="4716016" y="1844824"/>
            <a:ext cx="30243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45AE773-F851-41C6-B9BD-031A70496F7F}"/>
              </a:ext>
            </a:extLst>
          </p:cNvPr>
          <p:cNvCxnSpPr/>
          <p:nvPr/>
        </p:nvCxnSpPr>
        <p:spPr>
          <a:xfrm>
            <a:off x="7740352" y="1844824"/>
            <a:ext cx="0" cy="331236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0E6DBA-09D6-4DD1-9F39-9A045F63E65E}"/>
              </a:ext>
            </a:extLst>
          </p:cNvPr>
          <p:cNvSpPr/>
          <p:nvPr/>
        </p:nvSpPr>
        <p:spPr>
          <a:xfrm>
            <a:off x="4605981" y="4702421"/>
            <a:ext cx="2871207" cy="4547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정보 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email, 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pwd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 일치하는 정보 추출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06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73B101-CBB7-4FDA-8E11-934DFCEED0B6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C0B106-DF81-4BAE-A52D-78549859EDFF}"/>
              </a:ext>
            </a:extLst>
          </p:cNvPr>
          <p:cNvSpPr/>
          <p:nvPr/>
        </p:nvSpPr>
        <p:spPr>
          <a:xfrm>
            <a:off x="3203848" y="48160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021F05-2F2B-4993-9FA1-C3FAD8A2E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043" y="1190547"/>
            <a:ext cx="2613125" cy="52166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9A91A1-647B-49C5-8192-62772343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355" y="1190547"/>
            <a:ext cx="2613125" cy="5216623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7A7D880-0C59-42EE-B243-8CD186CC1B64}"/>
              </a:ext>
            </a:extLst>
          </p:cNvPr>
          <p:cNvSpPr/>
          <p:nvPr/>
        </p:nvSpPr>
        <p:spPr>
          <a:xfrm>
            <a:off x="3739752" y="5682838"/>
            <a:ext cx="439791" cy="2947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0DDAF2B-1B7D-430E-AC76-51AD308BDA9D}"/>
              </a:ext>
            </a:extLst>
          </p:cNvPr>
          <p:cNvSpPr/>
          <p:nvPr/>
        </p:nvSpPr>
        <p:spPr>
          <a:xfrm>
            <a:off x="7059646" y="5682838"/>
            <a:ext cx="506305" cy="3195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0AB45D-3E67-451E-BF0C-D5FECEA15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980727"/>
            <a:ext cx="1728192" cy="556307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B9CE93-5266-4004-A534-5244A2E4475B}"/>
              </a:ext>
            </a:extLst>
          </p:cNvPr>
          <p:cNvSpPr/>
          <p:nvPr/>
        </p:nvSpPr>
        <p:spPr>
          <a:xfrm>
            <a:off x="868337" y="6287673"/>
            <a:ext cx="1615432" cy="2561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0915A1E-513D-46E5-BA0F-92FABA745B50}"/>
              </a:ext>
            </a:extLst>
          </p:cNvPr>
          <p:cNvCxnSpPr>
            <a:cxnSpLocks/>
          </p:cNvCxnSpPr>
          <p:nvPr/>
        </p:nvCxnSpPr>
        <p:spPr>
          <a:xfrm flipV="1">
            <a:off x="2627784" y="6002388"/>
            <a:ext cx="720080" cy="28528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05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73B101-CBB7-4FDA-8E11-934DFCEED0B6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C0B106-DF81-4BAE-A52D-78549859EDFF}"/>
              </a:ext>
            </a:extLst>
          </p:cNvPr>
          <p:cNvSpPr/>
          <p:nvPr/>
        </p:nvSpPr>
        <p:spPr>
          <a:xfrm>
            <a:off x="3203848" y="48160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2935AE-9189-451D-9D49-D67B87AB3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56" y="1312487"/>
            <a:ext cx="2942828" cy="51125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D21885-C1CE-4193-8E57-E0191E13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596" y="1312487"/>
            <a:ext cx="2942828" cy="5112566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2240E6A-710B-419D-B682-C3BD9897C7F5}"/>
              </a:ext>
            </a:extLst>
          </p:cNvPr>
          <p:cNvSpPr/>
          <p:nvPr/>
        </p:nvSpPr>
        <p:spPr>
          <a:xfrm>
            <a:off x="2906350" y="5733256"/>
            <a:ext cx="676392" cy="3195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D8DC245-82F9-4C63-B24F-D2E34D89C57D}"/>
              </a:ext>
            </a:extLst>
          </p:cNvPr>
          <p:cNvSpPr/>
          <p:nvPr/>
        </p:nvSpPr>
        <p:spPr>
          <a:xfrm>
            <a:off x="7308304" y="5726198"/>
            <a:ext cx="911869" cy="3195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89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73B101-CBB7-4FDA-8E11-934DFCEED0B6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C0B106-DF81-4BAE-A52D-78549859EDFF}"/>
              </a:ext>
            </a:extLst>
          </p:cNvPr>
          <p:cNvSpPr/>
          <p:nvPr/>
        </p:nvSpPr>
        <p:spPr>
          <a:xfrm>
            <a:off x="3203848" y="481607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메인 날짜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021F05-2F2B-4993-9FA1-C3FAD8A2E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95" y="1190547"/>
            <a:ext cx="2613125" cy="521662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7A7D880-0C59-42EE-B243-8CD186CC1B64}"/>
              </a:ext>
            </a:extLst>
          </p:cNvPr>
          <p:cNvSpPr/>
          <p:nvPr/>
        </p:nvSpPr>
        <p:spPr>
          <a:xfrm>
            <a:off x="2246907" y="3068960"/>
            <a:ext cx="576064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10E0C5-E732-4115-A43D-E1718D9B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190547"/>
            <a:ext cx="2613125" cy="5216622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ABD55F-4336-46B8-BF87-E9CF1AC9A92F}"/>
              </a:ext>
            </a:extLst>
          </p:cNvPr>
          <p:cNvCxnSpPr>
            <a:cxnSpLocks/>
          </p:cNvCxnSpPr>
          <p:nvPr/>
        </p:nvCxnSpPr>
        <p:spPr>
          <a:xfrm>
            <a:off x="4427984" y="3429000"/>
            <a:ext cx="63041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21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1409" y="2006838"/>
            <a:ext cx="6004425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  <a:endParaRPr lang="ko-KR" altLang="en-US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개발진 및 업무 분담 </a:t>
            </a:r>
            <a:endParaRPr lang="en-US" altLang="ko-KR" sz="2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ko-KR" altLang="en-US" sz="10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  <a:endParaRPr lang="en-US" altLang="ko-KR" sz="2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endParaRPr lang="en-US" altLang="ko-KR" sz="2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</a:t>
            </a:r>
            <a:endParaRPr lang="en-US" altLang="ko-KR" sz="2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819EA-E84A-4F28-99EA-9326BD501569}"/>
              </a:ext>
            </a:extLst>
          </p:cNvPr>
          <p:cNvSpPr txBox="1"/>
          <p:nvPr/>
        </p:nvSpPr>
        <p:spPr>
          <a:xfrm>
            <a:off x="1394939" y="438642"/>
            <a:ext cx="2882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73B101-CBB7-4FDA-8E11-934DFCEED0B6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C0B106-DF81-4BAE-A52D-78549859EDFF}"/>
              </a:ext>
            </a:extLst>
          </p:cNvPr>
          <p:cNvSpPr/>
          <p:nvPr/>
        </p:nvSpPr>
        <p:spPr>
          <a:xfrm>
            <a:off x="3203848" y="481607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메인 날짜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10E0C5-E732-4115-A43D-E1718D9B0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32" y="1143327"/>
            <a:ext cx="2772663" cy="55351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DF6A11F-97E8-4B80-A266-9FA4A1CCA65A}"/>
              </a:ext>
            </a:extLst>
          </p:cNvPr>
          <p:cNvSpPr/>
          <p:nvPr/>
        </p:nvSpPr>
        <p:spPr>
          <a:xfrm>
            <a:off x="3854026" y="2420888"/>
            <a:ext cx="4140817" cy="681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기본적으로 적용되는 달력을 사용하지 않기 위해 라이브러리 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implement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함으로 디자인을 적용 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7A6CAD-7656-4AEB-8466-AF9AA0A3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266635"/>
            <a:ext cx="5112566" cy="3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90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FB0B07D4-0BDB-4CCE-B169-2AC396D05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72" y="2168207"/>
            <a:ext cx="4858449" cy="24849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73B101-CBB7-4FDA-8E11-934DFCEED0B6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C0B106-DF81-4BAE-A52D-78549859EDFF}"/>
              </a:ext>
            </a:extLst>
          </p:cNvPr>
          <p:cNvSpPr/>
          <p:nvPr/>
        </p:nvSpPr>
        <p:spPr>
          <a:xfrm>
            <a:off x="3203848" y="481607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6E1EC2-A03F-43D4-84D3-89D617FB6606}"/>
              </a:ext>
            </a:extLst>
          </p:cNvPr>
          <p:cNvSpPr/>
          <p:nvPr/>
        </p:nvSpPr>
        <p:spPr>
          <a:xfrm>
            <a:off x="5508104" y="1197169"/>
            <a:ext cx="3239997" cy="3602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공연예술통합전산망 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OpenAPI </a:t>
            </a:r>
            <a:r>
              <a:rPr lang="ko-KR" altLang="en-US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추출</a:t>
            </a:r>
            <a:endParaRPr lang="en-US" alt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D07A0E9-CDB5-452D-A429-90C0EBD75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705"/>
          <a:stretch/>
        </p:blipFill>
        <p:spPr>
          <a:xfrm>
            <a:off x="630733" y="1668964"/>
            <a:ext cx="2592288" cy="42803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AAF2918-693B-46B6-BA32-1616C1D4D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072" y="1894057"/>
            <a:ext cx="5634577" cy="1450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8F9183-FF62-4F05-B2C4-6AAA319C0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072" y="1688408"/>
            <a:ext cx="5400600" cy="14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73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9BC86C-590B-44A6-B052-176B4CFCD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16" y="1343597"/>
            <a:ext cx="1994612" cy="49027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395A54-EB9B-4FF4-8E63-A2C368658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04" y="1347484"/>
            <a:ext cx="2551082" cy="4902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73B101-CBB7-4FDA-8E11-934DFCEED0B6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C0B106-DF81-4BAE-A52D-78549859EDFF}"/>
              </a:ext>
            </a:extLst>
          </p:cNvPr>
          <p:cNvSpPr/>
          <p:nvPr/>
        </p:nvSpPr>
        <p:spPr>
          <a:xfrm>
            <a:off x="3203848" y="481607"/>
            <a:ext cx="2212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공연 정보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3F55A4-C3E3-499B-A642-AA2AE765F2AF}"/>
              </a:ext>
            </a:extLst>
          </p:cNvPr>
          <p:cNvSpPr/>
          <p:nvPr/>
        </p:nvSpPr>
        <p:spPr>
          <a:xfrm>
            <a:off x="1005900" y="3951910"/>
            <a:ext cx="757788" cy="10612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AA0039-3207-4DCE-A4E8-0FEFC41BB721}"/>
              </a:ext>
            </a:extLst>
          </p:cNvPr>
          <p:cNvCxnSpPr>
            <a:cxnSpLocks/>
          </p:cNvCxnSpPr>
          <p:nvPr/>
        </p:nvCxnSpPr>
        <p:spPr>
          <a:xfrm>
            <a:off x="3760318" y="3789040"/>
            <a:ext cx="47325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960322B-66CD-4611-9181-95EAE4B38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852" y="1343597"/>
            <a:ext cx="1994612" cy="490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31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66CDD70-9097-43BC-991B-85E984E5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208" y="1694861"/>
            <a:ext cx="4696760" cy="6627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070EF5-58A7-4F97-B373-DE05985F8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208" y="3774173"/>
            <a:ext cx="4641275" cy="16806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ECCBB2-FF0A-4D7B-8D86-36F24E94E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019" y="1197366"/>
            <a:ext cx="4509319" cy="203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73B101-CBB7-4FDA-8E11-934DFCEED0B6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C0B106-DF81-4BAE-A52D-78549859EDFF}"/>
              </a:ext>
            </a:extLst>
          </p:cNvPr>
          <p:cNvSpPr/>
          <p:nvPr/>
        </p:nvSpPr>
        <p:spPr>
          <a:xfrm>
            <a:off x="3203848" y="481607"/>
            <a:ext cx="2013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공연 정보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2FF1654-B273-45F8-BE0E-BB14C1895931}"/>
              </a:ext>
            </a:extLst>
          </p:cNvPr>
          <p:cNvCxnSpPr>
            <a:cxnSpLocks/>
          </p:cNvCxnSpPr>
          <p:nvPr/>
        </p:nvCxnSpPr>
        <p:spPr>
          <a:xfrm>
            <a:off x="5217541" y="2186010"/>
            <a:ext cx="324289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486A33-88E2-48C1-899B-841F74C07D6D}"/>
              </a:ext>
            </a:extLst>
          </p:cNvPr>
          <p:cNvSpPr/>
          <p:nvPr/>
        </p:nvSpPr>
        <p:spPr>
          <a:xfrm>
            <a:off x="5840235" y="2409381"/>
            <a:ext cx="3231247" cy="48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OpenAPI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에서 사용자가 클릭한 공연제목에 해당하는 전체 데이터를 반환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2CE2DD-FE1F-4178-BD4D-FEA26C1ADB9D}"/>
              </a:ext>
            </a:extLst>
          </p:cNvPr>
          <p:cNvSpPr/>
          <p:nvPr/>
        </p:nvSpPr>
        <p:spPr>
          <a:xfrm>
            <a:off x="5840236" y="5626397"/>
            <a:ext cx="3231247" cy="420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받은 데이터를 화면에 출력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C08A9C5-BE6C-46BA-9848-A1E3354F7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752" y="1197366"/>
            <a:ext cx="2398143" cy="4902749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AC4582C-B12E-4B23-93A0-685B1DA31C14}"/>
              </a:ext>
            </a:extLst>
          </p:cNvPr>
          <p:cNvCxnSpPr>
            <a:cxnSpLocks/>
          </p:cNvCxnSpPr>
          <p:nvPr/>
        </p:nvCxnSpPr>
        <p:spPr>
          <a:xfrm flipH="1" flipV="1">
            <a:off x="3635896" y="4077072"/>
            <a:ext cx="936104" cy="8640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67CA07-C352-44AA-8C33-A94CA9CF8A4F}"/>
              </a:ext>
            </a:extLst>
          </p:cNvPr>
          <p:cNvSpPr/>
          <p:nvPr/>
        </p:nvSpPr>
        <p:spPr>
          <a:xfrm>
            <a:off x="2499214" y="3042758"/>
            <a:ext cx="1064674" cy="13223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398F98-CDC9-481B-8DFE-D21D171EA88E}"/>
              </a:ext>
            </a:extLst>
          </p:cNvPr>
          <p:cNvSpPr/>
          <p:nvPr/>
        </p:nvSpPr>
        <p:spPr>
          <a:xfrm>
            <a:off x="1336146" y="2460726"/>
            <a:ext cx="2227742" cy="4325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816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83DDC1F-F106-4BED-AB69-5C6B8252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3960"/>
            <a:ext cx="2833261" cy="5063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73B101-CBB7-4FDA-8E11-934DFCEED0B6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C0B106-DF81-4BAE-A52D-78549859EDFF}"/>
              </a:ext>
            </a:extLst>
          </p:cNvPr>
          <p:cNvSpPr/>
          <p:nvPr/>
        </p:nvSpPr>
        <p:spPr>
          <a:xfrm>
            <a:off x="3203848" y="481607"/>
            <a:ext cx="2013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공연 리뷰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1CAE70A-3ED1-4F83-B660-0C4BE82B4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492896"/>
            <a:ext cx="5292080" cy="64807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0D77C4-5AE5-4142-B29E-E4E8A323C7DA}"/>
              </a:ext>
            </a:extLst>
          </p:cNvPr>
          <p:cNvSpPr/>
          <p:nvPr/>
        </p:nvSpPr>
        <p:spPr>
          <a:xfrm>
            <a:off x="5210241" y="3305896"/>
            <a:ext cx="3231247" cy="5673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names[ ], reviews[ ] 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선언 및 값 저장하여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recyclerView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출력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C9C098F-68E6-4C2C-B301-541B0DF75ADC}"/>
              </a:ext>
            </a:extLst>
          </p:cNvPr>
          <p:cNvCxnSpPr>
            <a:cxnSpLocks/>
          </p:cNvCxnSpPr>
          <p:nvPr/>
        </p:nvCxnSpPr>
        <p:spPr>
          <a:xfrm flipH="1">
            <a:off x="3707904" y="3175032"/>
            <a:ext cx="288032" cy="2741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8ABA7F-FF94-41C8-BA88-8C6F82515868}"/>
              </a:ext>
            </a:extLst>
          </p:cNvPr>
          <p:cNvSpPr/>
          <p:nvPr/>
        </p:nvSpPr>
        <p:spPr>
          <a:xfrm>
            <a:off x="904097" y="2708397"/>
            <a:ext cx="2756747" cy="33848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473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23341-37E6-43B7-8CB7-1146AC03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08976"/>
            <a:ext cx="2736304" cy="4867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EED7A1-1188-4A01-9587-6694E4B3D19C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9FE680-925A-4912-8CB7-CFB2E61E67CC}"/>
              </a:ext>
            </a:extLst>
          </p:cNvPr>
          <p:cNvSpPr/>
          <p:nvPr/>
        </p:nvSpPr>
        <p:spPr>
          <a:xfrm>
            <a:off x="3203848" y="481607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공연 검색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42A7520-B7CA-4B18-B52D-C5CAF996C161}"/>
              </a:ext>
            </a:extLst>
          </p:cNvPr>
          <p:cNvCxnSpPr>
            <a:cxnSpLocks/>
          </p:cNvCxnSpPr>
          <p:nvPr/>
        </p:nvCxnSpPr>
        <p:spPr>
          <a:xfrm>
            <a:off x="4716016" y="3501008"/>
            <a:ext cx="7920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E32911-D5AE-4745-AC1D-E500697AE088}"/>
              </a:ext>
            </a:extLst>
          </p:cNvPr>
          <p:cNvSpPr/>
          <p:nvPr/>
        </p:nvSpPr>
        <p:spPr>
          <a:xfrm>
            <a:off x="3563887" y="2060849"/>
            <a:ext cx="432049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CE7E938-5D01-4D01-8DBE-DD78FC462EA4}"/>
              </a:ext>
            </a:extLst>
          </p:cNvPr>
          <p:cNvCxnSpPr>
            <a:cxnSpLocks/>
          </p:cNvCxnSpPr>
          <p:nvPr/>
        </p:nvCxnSpPr>
        <p:spPr>
          <a:xfrm>
            <a:off x="1854550" y="2336859"/>
            <a:ext cx="403767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831664B-96BF-400F-B68F-035F262D6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371072"/>
            <a:ext cx="1656184" cy="615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60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F282334A-342C-4EAD-BD49-FFC5BC0F6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731" y="3622601"/>
            <a:ext cx="1593053" cy="16643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5730FB6-4D19-4A05-80F9-1451050A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224" y="2276872"/>
            <a:ext cx="3675000" cy="130547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3B2B85A-A8F8-4AF0-B3B7-ADF3EC0FA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464" y="3957722"/>
            <a:ext cx="3639820" cy="27836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31664B-96BF-400F-B68F-035F262D6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5" y="1124743"/>
            <a:ext cx="1524775" cy="56659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EED7A1-1188-4A01-9587-6694E4B3D19C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9FE680-925A-4912-8CB7-CFB2E61E67CC}"/>
              </a:ext>
            </a:extLst>
          </p:cNvPr>
          <p:cNvSpPr/>
          <p:nvPr/>
        </p:nvSpPr>
        <p:spPr>
          <a:xfrm>
            <a:off x="3203848" y="481607"/>
            <a:ext cx="2013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공연 검색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42A7520-B7CA-4B18-B52D-C5CAF996C161}"/>
              </a:ext>
            </a:extLst>
          </p:cNvPr>
          <p:cNvCxnSpPr>
            <a:cxnSpLocks/>
          </p:cNvCxnSpPr>
          <p:nvPr/>
        </p:nvCxnSpPr>
        <p:spPr>
          <a:xfrm flipH="1" flipV="1">
            <a:off x="2772638" y="5759099"/>
            <a:ext cx="791250" cy="64807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AAE98A4-1935-4059-84C0-30D94B773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9355" y="1144907"/>
            <a:ext cx="6264696" cy="201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158526-5243-436B-A288-BAAAA31D4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5732" y="1609323"/>
            <a:ext cx="6238284" cy="1512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B9CAF9-C265-4072-9BBE-F9CB8E96C4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7404" y="1844824"/>
            <a:ext cx="6136612" cy="16571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6A35FB-EBD0-4766-9F68-04D77465CD4E}"/>
              </a:ext>
            </a:extLst>
          </p:cNvPr>
          <p:cNvSpPr/>
          <p:nvPr/>
        </p:nvSpPr>
        <p:spPr>
          <a:xfrm>
            <a:off x="5652120" y="496126"/>
            <a:ext cx="3231247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OpenAPI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에서 공연제목에 검색한 내용이 포함된 데이터들을 전부 불러옴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B3DA042-1045-4DE3-9163-C95D25FDA98F}"/>
              </a:ext>
            </a:extLst>
          </p:cNvPr>
          <p:cNvSpPr/>
          <p:nvPr/>
        </p:nvSpPr>
        <p:spPr>
          <a:xfrm>
            <a:off x="1115615" y="1684923"/>
            <a:ext cx="1524775" cy="49124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764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EED7A1-1188-4A01-9587-6694E4B3D19C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9FE680-925A-4912-8CB7-CFB2E61E67CC}"/>
              </a:ext>
            </a:extLst>
          </p:cNvPr>
          <p:cNvSpPr/>
          <p:nvPr/>
        </p:nvSpPr>
        <p:spPr>
          <a:xfrm>
            <a:off x="3203848" y="481607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공연 예매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731906-B4CF-495B-8C4F-0B0D6E1CC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25" y="1404369"/>
            <a:ext cx="2686920" cy="47719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7615C6F-98C7-46F4-91B9-7349433CF0B0}"/>
              </a:ext>
            </a:extLst>
          </p:cNvPr>
          <p:cNvSpPr/>
          <p:nvPr/>
        </p:nvSpPr>
        <p:spPr>
          <a:xfrm>
            <a:off x="3382163" y="5168229"/>
            <a:ext cx="432049" cy="3490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5098FC1-F36D-452F-B073-9FD5D295E1A7}"/>
              </a:ext>
            </a:extLst>
          </p:cNvPr>
          <p:cNvCxnSpPr>
            <a:cxnSpLocks/>
          </p:cNvCxnSpPr>
          <p:nvPr/>
        </p:nvCxnSpPr>
        <p:spPr>
          <a:xfrm>
            <a:off x="4427984" y="3717032"/>
            <a:ext cx="7920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A61C96F-A5C7-426A-BA3C-B3477A26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497" y="1404368"/>
            <a:ext cx="2686919" cy="477196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700009D-B36E-4218-9EFE-E1943FB83977}"/>
              </a:ext>
            </a:extLst>
          </p:cNvPr>
          <p:cNvSpPr/>
          <p:nvPr/>
        </p:nvSpPr>
        <p:spPr>
          <a:xfrm>
            <a:off x="6300192" y="3759677"/>
            <a:ext cx="1296144" cy="2453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84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99345B2-FBB2-4C6F-83FF-86604BA7A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13" y="2483522"/>
            <a:ext cx="4932040" cy="1665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EED7A1-1188-4A01-9587-6694E4B3D19C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9FE680-925A-4912-8CB7-CFB2E61E67CC}"/>
              </a:ext>
            </a:extLst>
          </p:cNvPr>
          <p:cNvSpPr/>
          <p:nvPr/>
        </p:nvSpPr>
        <p:spPr>
          <a:xfrm>
            <a:off x="3203848" y="481607"/>
            <a:ext cx="2013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공연 예매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5098FC1-F36D-452F-B073-9FD5D295E1A7}"/>
              </a:ext>
            </a:extLst>
          </p:cNvPr>
          <p:cNvCxnSpPr>
            <a:cxnSpLocks/>
          </p:cNvCxnSpPr>
          <p:nvPr/>
        </p:nvCxnSpPr>
        <p:spPr>
          <a:xfrm>
            <a:off x="8388424" y="4005064"/>
            <a:ext cx="0" cy="115050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A61C96F-A5C7-426A-BA3C-B3477A26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20" y="1268759"/>
            <a:ext cx="2545999" cy="452169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E4C6F4-DE84-49DB-A7A8-1C6BAB12D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1159546"/>
            <a:ext cx="3764979" cy="2184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423012-E522-43E0-8417-680E15CFB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312" y="1556792"/>
            <a:ext cx="4615199" cy="64807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28F3E4-2D2A-42C6-9FAC-9254EFD1DE86}"/>
              </a:ext>
            </a:extLst>
          </p:cNvPr>
          <p:cNvSpPr/>
          <p:nvPr/>
        </p:nvSpPr>
        <p:spPr>
          <a:xfrm>
            <a:off x="6012160" y="4523221"/>
            <a:ext cx="1997381" cy="3809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예매정보를 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저장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B32D3A-FBFA-48DB-BB64-A84268163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1131" y="5278288"/>
            <a:ext cx="5081349" cy="74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43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C27BB66-3B59-4B9D-9D4B-D050B2653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59" y="1681121"/>
            <a:ext cx="2249869" cy="4356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EED7A1-1188-4A01-9587-6694E4B3D19C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9FE680-925A-4912-8CB7-CFB2E61E67CC}"/>
              </a:ext>
            </a:extLst>
          </p:cNvPr>
          <p:cNvSpPr/>
          <p:nvPr/>
        </p:nvSpPr>
        <p:spPr>
          <a:xfrm>
            <a:off x="3203848" y="481607"/>
            <a:ext cx="1903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예매 내역 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615C6F-98C7-46F4-91B9-7349433CF0B0}"/>
              </a:ext>
            </a:extLst>
          </p:cNvPr>
          <p:cNvSpPr/>
          <p:nvPr/>
        </p:nvSpPr>
        <p:spPr>
          <a:xfrm>
            <a:off x="2555777" y="2509715"/>
            <a:ext cx="473858" cy="4128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5098FC1-F36D-452F-B073-9FD5D295E1A7}"/>
              </a:ext>
            </a:extLst>
          </p:cNvPr>
          <p:cNvCxnSpPr>
            <a:cxnSpLocks/>
          </p:cNvCxnSpPr>
          <p:nvPr/>
        </p:nvCxnSpPr>
        <p:spPr>
          <a:xfrm>
            <a:off x="4427984" y="3717032"/>
            <a:ext cx="79208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00009D-B36E-4218-9EFE-E1943FB83977}"/>
              </a:ext>
            </a:extLst>
          </p:cNvPr>
          <p:cNvSpPr/>
          <p:nvPr/>
        </p:nvSpPr>
        <p:spPr>
          <a:xfrm>
            <a:off x="6300192" y="3759677"/>
            <a:ext cx="1296144" cy="2453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F2244E-6E6F-4828-B0D7-BFEA62D08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9" y="1681120"/>
            <a:ext cx="2249870" cy="42681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E65F5BF-C220-4D5F-A5E2-462469760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976246"/>
            <a:ext cx="1728192" cy="41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3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3F0579-9F59-442F-A38A-7AF8CEC4BFF1}"/>
              </a:ext>
            </a:extLst>
          </p:cNvPr>
          <p:cNvSpPr txBox="1"/>
          <p:nvPr/>
        </p:nvSpPr>
        <p:spPr>
          <a:xfrm>
            <a:off x="3419872" y="3140968"/>
            <a:ext cx="2627642" cy="86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  <a:endParaRPr lang="en-US" altLang="ko-KR" sz="3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26E0D8-97C4-4029-AAEC-3DB1F298281D}"/>
              </a:ext>
            </a:extLst>
          </p:cNvPr>
          <p:cNvSpPr/>
          <p:nvPr/>
        </p:nvSpPr>
        <p:spPr>
          <a:xfrm>
            <a:off x="4553672" y="2780928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263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FFB0B32-685D-4B40-8192-E29BD14F3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350" y="4627735"/>
            <a:ext cx="5353452" cy="14776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F2244E-6E6F-4828-B0D7-BFEA62D08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86" y="1832561"/>
            <a:ext cx="1915838" cy="3612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EED7A1-1188-4A01-9587-6694E4B3D19C}"/>
              </a:ext>
            </a:extLst>
          </p:cNvPr>
          <p:cNvCxnSpPr>
            <a:cxnSpLocks/>
          </p:cNvCxnSpPr>
          <p:nvPr/>
        </p:nvCxnSpPr>
        <p:spPr>
          <a:xfrm>
            <a:off x="2906350" y="681662"/>
            <a:ext cx="22549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9FE680-925A-4912-8CB7-CFB2E61E67CC}"/>
              </a:ext>
            </a:extLst>
          </p:cNvPr>
          <p:cNvSpPr/>
          <p:nvPr/>
        </p:nvSpPr>
        <p:spPr>
          <a:xfrm>
            <a:off x="3203848" y="481607"/>
            <a:ext cx="26164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예매 내역 확인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5098FC1-F36D-452F-B073-9FD5D295E1A7}"/>
              </a:ext>
            </a:extLst>
          </p:cNvPr>
          <p:cNvCxnSpPr>
            <a:cxnSpLocks/>
          </p:cNvCxnSpPr>
          <p:nvPr/>
        </p:nvCxnSpPr>
        <p:spPr>
          <a:xfrm flipH="1" flipV="1">
            <a:off x="2699793" y="3429000"/>
            <a:ext cx="1296143" cy="10081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00009D-B36E-4218-9EFE-E1943FB83977}"/>
              </a:ext>
            </a:extLst>
          </p:cNvPr>
          <p:cNvSpPr/>
          <p:nvPr/>
        </p:nvSpPr>
        <p:spPr>
          <a:xfrm>
            <a:off x="1307233" y="2689357"/>
            <a:ext cx="1296144" cy="8957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0186F5-F402-49E9-8CFC-2070CC49A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832561"/>
            <a:ext cx="4289169" cy="22445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745BF4-EB6B-4B81-9A81-582FFDF8B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1340768"/>
            <a:ext cx="5068258" cy="21602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9F0BF7-79C4-4350-854F-7F08DF30EE2C}"/>
              </a:ext>
            </a:extLst>
          </p:cNvPr>
          <p:cNvSpPr/>
          <p:nvPr/>
        </p:nvSpPr>
        <p:spPr>
          <a:xfrm>
            <a:off x="5840583" y="3585063"/>
            <a:ext cx="3219151" cy="4920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서버로 부터 예매 내역 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반환 받아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공연제목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날짜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시간을 </a:t>
            </a:r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담음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883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48A799-2CFF-41E0-9085-BFCF5FA45DEE}"/>
              </a:ext>
            </a:extLst>
          </p:cNvPr>
          <p:cNvSpPr txBox="1"/>
          <p:nvPr/>
        </p:nvSpPr>
        <p:spPr>
          <a:xfrm>
            <a:off x="4094947" y="2564904"/>
            <a:ext cx="954107" cy="86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endParaRPr lang="en-US" altLang="ko-KR" sz="3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201882-568C-42C4-A29B-EFB368B730F1}"/>
              </a:ext>
            </a:extLst>
          </p:cNvPr>
          <p:cNvSpPr/>
          <p:nvPr/>
        </p:nvSpPr>
        <p:spPr>
          <a:xfrm>
            <a:off x="4391980" y="2204864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212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48A799-2CFF-41E0-9085-BFCF5FA45DEE}"/>
              </a:ext>
            </a:extLst>
          </p:cNvPr>
          <p:cNvSpPr txBox="1"/>
          <p:nvPr/>
        </p:nvSpPr>
        <p:spPr>
          <a:xfrm>
            <a:off x="4069299" y="2564904"/>
            <a:ext cx="1005403" cy="920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</a:t>
            </a:r>
            <a:endParaRPr lang="en-US" altLang="ko-KR" sz="3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201882-568C-42C4-A29B-EFB368B730F1}"/>
              </a:ext>
            </a:extLst>
          </p:cNvPr>
          <p:cNvSpPr/>
          <p:nvPr/>
        </p:nvSpPr>
        <p:spPr>
          <a:xfrm>
            <a:off x="4391980" y="2204864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631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8257BDC0-76A2-4D32-8293-B88C39725078}"/>
              </a:ext>
            </a:extLst>
          </p:cNvPr>
          <p:cNvSpPr/>
          <p:nvPr/>
        </p:nvSpPr>
        <p:spPr>
          <a:xfrm>
            <a:off x="1866579" y="4076273"/>
            <a:ext cx="1070200" cy="53591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D3E1FC-C118-4CA3-B4A4-6D605E243E88}"/>
              </a:ext>
            </a:extLst>
          </p:cNvPr>
          <p:cNvSpPr/>
          <p:nvPr/>
        </p:nvSpPr>
        <p:spPr>
          <a:xfrm>
            <a:off x="1829586" y="4166956"/>
            <a:ext cx="1174198" cy="344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김진한</a:t>
            </a:r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210DBE-908E-42B2-8299-7AC0370C9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71" y="2538910"/>
            <a:ext cx="911895" cy="131340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7A16F720-9229-4040-8A23-CE47181E30D3}"/>
              </a:ext>
            </a:extLst>
          </p:cNvPr>
          <p:cNvSpPr/>
          <p:nvPr/>
        </p:nvSpPr>
        <p:spPr>
          <a:xfrm>
            <a:off x="1547664" y="2420888"/>
            <a:ext cx="1728192" cy="1549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BA7D47-9F28-4EFD-97E9-B2FDDD4A84D5}"/>
              </a:ext>
            </a:extLst>
          </p:cNvPr>
          <p:cNvSpPr txBox="1"/>
          <p:nvPr/>
        </p:nvSpPr>
        <p:spPr>
          <a:xfrm>
            <a:off x="3669195" y="1772816"/>
            <a:ext cx="50760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안드로이드 프로젝트를 하면서 앱이 개발되는 전반적인 과정과 배포하는 방법까지 많은 공부가 되었습니다. </a:t>
            </a:r>
          </a:p>
          <a:p>
            <a:r>
              <a:rPr lang="ko-KR" altLang="en-US" dirty="0"/>
              <a:t>또한 팀원들과 협업을 하며 의사소통의 중요함에 대해 다시 한번 느꼈습니다.</a:t>
            </a:r>
          </a:p>
          <a:p>
            <a:r>
              <a:rPr lang="ko-KR" altLang="en-US" dirty="0"/>
              <a:t>비록 10일정도 되는 짧은 시간이었지만 기본기를 다지고 코딩에 대한 열정을 불태울 수 있는 계기가 되었습니다.</a:t>
            </a:r>
          </a:p>
          <a:p>
            <a:r>
              <a:rPr lang="ko-KR" altLang="en-US" dirty="0"/>
              <a:t>기회가 된다면 앱을 직접 개발하여 운영해보고 싶습니다.</a:t>
            </a:r>
          </a:p>
          <a:p>
            <a:r>
              <a:rPr lang="ko-KR" altLang="en-US" dirty="0"/>
              <a:t>그리고 항상 열심히 가르쳐 주신 선생님께 감사를 표합니다. </a:t>
            </a:r>
          </a:p>
        </p:txBody>
      </p:sp>
    </p:spTree>
    <p:extLst>
      <p:ext uri="{BB962C8B-B14F-4D97-AF65-F5344CB8AC3E}">
        <p14:creationId xmlns:p14="http://schemas.microsoft.com/office/powerpoint/2010/main" val="3038773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F69F499C-37B2-41C3-AED6-B802FAFE659A}"/>
              </a:ext>
            </a:extLst>
          </p:cNvPr>
          <p:cNvSpPr/>
          <p:nvPr/>
        </p:nvSpPr>
        <p:spPr>
          <a:xfrm>
            <a:off x="1879596" y="4073984"/>
            <a:ext cx="1070200" cy="5306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0EE275-F906-450A-8A69-5D5189DBD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493340"/>
            <a:ext cx="1174198" cy="138518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B90512-2B0F-486E-AE1A-9AD575BFE7FE}"/>
              </a:ext>
            </a:extLst>
          </p:cNvPr>
          <p:cNvSpPr/>
          <p:nvPr/>
        </p:nvSpPr>
        <p:spPr>
          <a:xfrm>
            <a:off x="1844458" y="4168697"/>
            <a:ext cx="1174198" cy="341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정미혜</a:t>
            </a:r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E45ECB-514D-4D62-9066-766E4BF7D17E}"/>
              </a:ext>
            </a:extLst>
          </p:cNvPr>
          <p:cNvSpPr/>
          <p:nvPr/>
        </p:nvSpPr>
        <p:spPr>
          <a:xfrm>
            <a:off x="1567461" y="2430952"/>
            <a:ext cx="1728192" cy="1549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709F47-FC8C-4381-BA9F-66C4C25F3426}"/>
              </a:ext>
            </a:extLst>
          </p:cNvPr>
          <p:cNvSpPr/>
          <p:nvPr/>
        </p:nvSpPr>
        <p:spPr>
          <a:xfrm>
            <a:off x="3592977" y="1052736"/>
            <a:ext cx="5558628" cy="540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이번 안드로이드 프로젝트는 이전 프로젝트와 달리 순조롭게 진행된거 같아 팀원들에게 감사한 마음입니다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수업시간에 미처 배우지 못했던 기능들을 찾아보면서 저의 것으로 만드는 재미가 있었습니다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다양한 오류들로인해 질문들도 많이 했지만 코드 변경을 하며 나중에 그 오류들이 어디서 생긴건지 감이 오기 시작해서 한층더 성장한거같아 매우 만족합니다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^^</a:t>
            </a:r>
          </a:p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아직은 실력이 부족해서 해보지 못했던것들도 많지만 이번 계기로 안드로이드도 계속해서 공부 하면서 더 많이 알아가며 해보지 못했던 것들도 해볼 생각입니다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~</a:t>
            </a:r>
          </a:p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무엇보다 학원을 다니면서 마지막으로 하는 프로젝트라 생각하니 기쁘기도 하면서 많이 아쉽지만 마지막까지 귀찮아 하지 않고 많은 도움을 주신 선생님께 감사합니다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!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0309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DC444D6-EE0A-4CD9-BF1C-4BC85E3B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77" y="2540896"/>
            <a:ext cx="875560" cy="1329553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F69F499C-37B2-41C3-AED6-B802FAFE659A}"/>
              </a:ext>
            </a:extLst>
          </p:cNvPr>
          <p:cNvSpPr/>
          <p:nvPr/>
        </p:nvSpPr>
        <p:spPr>
          <a:xfrm>
            <a:off x="1879596" y="4073984"/>
            <a:ext cx="1070200" cy="5306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B90512-2B0F-486E-AE1A-9AD575BFE7FE}"/>
              </a:ext>
            </a:extLst>
          </p:cNvPr>
          <p:cNvSpPr/>
          <p:nvPr/>
        </p:nvSpPr>
        <p:spPr>
          <a:xfrm>
            <a:off x="1844458" y="4168697"/>
            <a:ext cx="1174198" cy="341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박민수</a:t>
            </a:r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E45ECB-514D-4D62-9066-766E4BF7D17E}"/>
              </a:ext>
            </a:extLst>
          </p:cNvPr>
          <p:cNvSpPr/>
          <p:nvPr/>
        </p:nvSpPr>
        <p:spPr>
          <a:xfrm>
            <a:off x="1567461" y="2430952"/>
            <a:ext cx="1728192" cy="1549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A3E1-6625-4527-9C7E-4B2863B63172}"/>
              </a:ext>
            </a:extLst>
          </p:cNvPr>
          <p:cNvSpPr txBox="1"/>
          <p:nvPr/>
        </p:nvSpPr>
        <p:spPr>
          <a:xfrm>
            <a:off x="3908206" y="1556792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안드로이드 프로젝트를 하면서 제가 부족하여 짐이 되진 않을까에 대한 고민을 많이 했지만 최선을 다 했습니다. 다른 조원분들이 포기하지 않도록 너무 많은 도움을 주셨고 더욱 코딩에 대한 자신감을 복돋아 주셨습니다. 또한 제가 만든 코드가 부족함에도 불구하고 제가 만든 코드를 기반으로 더 깔끔하고 다양한 기능으로 살을 붙여주셔서 너무 감사하고 재밌었습니다. 안드로이드 프로젝트를 마지막으로 수업이 끝나는데 너무 아쉽고 제가 포기하지 않도록 항상 열심히 가르쳐주시고 재미까지 챙겨가시는 정용훈 강사님께 끝없는 감사를 드리고 싶습니다. </a:t>
            </a:r>
          </a:p>
        </p:txBody>
      </p:sp>
    </p:spTree>
    <p:extLst>
      <p:ext uri="{BB962C8B-B14F-4D97-AF65-F5344CB8AC3E}">
        <p14:creationId xmlns:p14="http://schemas.microsoft.com/office/powerpoint/2010/main" val="2318606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F69F499C-37B2-41C3-AED6-B802FAFE659A}"/>
              </a:ext>
            </a:extLst>
          </p:cNvPr>
          <p:cNvSpPr/>
          <p:nvPr/>
        </p:nvSpPr>
        <p:spPr>
          <a:xfrm>
            <a:off x="1879596" y="4073984"/>
            <a:ext cx="1070200" cy="5306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B90512-2B0F-486E-AE1A-9AD575BFE7FE}"/>
              </a:ext>
            </a:extLst>
          </p:cNvPr>
          <p:cNvSpPr/>
          <p:nvPr/>
        </p:nvSpPr>
        <p:spPr>
          <a:xfrm>
            <a:off x="1844458" y="4168697"/>
            <a:ext cx="1174198" cy="341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이상길</a:t>
            </a:r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E45ECB-514D-4D62-9066-766E4BF7D17E}"/>
              </a:ext>
            </a:extLst>
          </p:cNvPr>
          <p:cNvSpPr/>
          <p:nvPr/>
        </p:nvSpPr>
        <p:spPr>
          <a:xfrm>
            <a:off x="1567461" y="2430952"/>
            <a:ext cx="1728192" cy="1549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09F12-CD2D-40B0-A650-929F765AA70D}"/>
              </a:ext>
            </a:extLst>
          </p:cNvPr>
          <p:cNvSpPr txBox="1"/>
          <p:nvPr/>
        </p:nvSpPr>
        <p:spPr>
          <a:xfrm>
            <a:off x="3851920" y="1582340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이번 안드로이드 프로젝트가 학원을 다니면서 마지막으로 하는 프로젝트라</a:t>
            </a:r>
          </a:p>
          <a:p>
            <a:r>
              <a:rPr lang="ko-KR" altLang="en-US" dirty="0"/>
              <a:t>더 열심히 임해야겠다는 각오로 팀원들과 함께 마지막까지 잘 마친거 같아 너무 좋았습니다.</a:t>
            </a:r>
          </a:p>
          <a:p>
            <a:r>
              <a:rPr lang="ko-KR" altLang="en-US" dirty="0"/>
              <a:t>특히 업무분담과 팀워크 소통능력을 많이 배운 것 같습니다.</a:t>
            </a:r>
          </a:p>
          <a:p>
            <a:r>
              <a:rPr lang="ko-KR" altLang="en-US" dirty="0"/>
              <a:t>각자가 맡은 업무를 잘 소화 해주었고, 서로 피드백을 주고받아 더욱 완성도를 높였던 것 같습니다.</a:t>
            </a:r>
          </a:p>
          <a:p>
            <a:r>
              <a:rPr lang="ko-KR" altLang="en-US" dirty="0"/>
              <a:t>좋은 경험이었습니다.</a:t>
            </a:r>
          </a:p>
          <a:p>
            <a:r>
              <a:rPr lang="ko-KR" altLang="en-US" dirty="0"/>
              <a:t>끝으로 이렇게 오기까지 잘 가르쳐주신 정용훈선생님께 너무나 감사합니다.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AFCE8F-5DFB-4D53-AD12-7D14CBB6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81" y="2596489"/>
            <a:ext cx="777829" cy="12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93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1609" y="2740879"/>
            <a:ext cx="3424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4800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D3E1FC-C118-4CA3-B4A4-6D605E243E88}"/>
              </a:ext>
            </a:extLst>
          </p:cNvPr>
          <p:cNvSpPr/>
          <p:nvPr/>
        </p:nvSpPr>
        <p:spPr>
          <a:xfrm>
            <a:off x="1100416" y="1863683"/>
            <a:ext cx="7504032" cy="341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온라인 공연 안내 및 예매 서비스를 제공하는 플랫폼</a:t>
            </a:r>
            <a:endParaRPr lang="en-US" altLang="ko-KR" sz="2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C668A5-F82E-4984-BFCE-F4EE63A0684D}"/>
              </a:ext>
            </a:extLst>
          </p:cNvPr>
          <p:cNvSpPr/>
          <p:nvPr/>
        </p:nvSpPr>
        <p:spPr>
          <a:xfrm>
            <a:off x="1432052" y="3645024"/>
            <a:ext cx="6840760" cy="341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1. OpenAPI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사용하여 다양한 공연을 한 눈에 볼 수 있다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ED142A-81B0-4499-8ED1-304A45605731}"/>
              </a:ext>
            </a:extLst>
          </p:cNvPr>
          <p:cNvSpPr/>
          <p:nvPr/>
        </p:nvSpPr>
        <p:spPr>
          <a:xfrm>
            <a:off x="1432052" y="4221088"/>
            <a:ext cx="6840760" cy="341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 원하는 공연을 예매할 수 있다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63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3F0579-9F59-442F-A38A-7AF8CEC4BFF1}"/>
              </a:ext>
            </a:extLst>
          </p:cNvPr>
          <p:cNvSpPr txBox="1"/>
          <p:nvPr/>
        </p:nvSpPr>
        <p:spPr>
          <a:xfrm>
            <a:off x="2967827" y="3140968"/>
            <a:ext cx="3531736" cy="86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개발진 및 업무분담</a:t>
            </a:r>
            <a:endParaRPr lang="en-US" altLang="ko-KR" sz="3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26E0D8-97C4-4029-AAEC-3DB1F298281D}"/>
              </a:ext>
            </a:extLst>
          </p:cNvPr>
          <p:cNvSpPr/>
          <p:nvPr/>
        </p:nvSpPr>
        <p:spPr>
          <a:xfrm>
            <a:off x="4553672" y="2780928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79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7442AAA4-098D-471D-858E-D4AF6D1A5CE2}"/>
              </a:ext>
            </a:extLst>
          </p:cNvPr>
          <p:cNvSpPr/>
          <p:nvPr/>
        </p:nvSpPr>
        <p:spPr>
          <a:xfrm>
            <a:off x="7415476" y="3234308"/>
            <a:ext cx="1070200" cy="5306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C42DD11-3E0B-4502-88FF-9181463FE3EF}"/>
              </a:ext>
            </a:extLst>
          </p:cNvPr>
          <p:cNvSpPr/>
          <p:nvPr/>
        </p:nvSpPr>
        <p:spPr>
          <a:xfrm>
            <a:off x="5302101" y="3244897"/>
            <a:ext cx="1070200" cy="5306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69F499C-37B2-41C3-AED6-B802FAFE659A}"/>
              </a:ext>
            </a:extLst>
          </p:cNvPr>
          <p:cNvSpPr/>
          <p:nvPr/>
        </p:nvSpPr>
        <p:spPr>
          <a:xfrm>
            <a:off x="3155943" y="3236172"/>
            <a:ext cx="1070200" cy="53060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257BDC0-76A2-4D32-8293-B88C39725078}"/>
              </a:ext>
            </a:extLst>
          </p:cNvPr>
          <p:cNvSpPr/>
          <p:nvPr/>
        </p:nvSpPr>
        <p:spPr>
          <a:xfrm>
            <a:off x="1118218" y="3246354"/>
            <a:ext cx="1070200" cy="53591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개발진 및 업무 분담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D3E1FC-C118-4CA3-B4A4-6D605E243E88}"/>
              </a:ext>
            </a:extLst>
          </p:cNvPr>
          <p:cNvSpPr/>
          <p:nvPr/>
        </p:nvSpPr>
        <p:spPr>
          <a:xfrm>
            <a:off x="1081225" y="3337037"/>
            <a:ext cx="1174198" cy="344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김진한</a:t>
            </a:r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210DBE-908E-42B2-8299-7AC0370C9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10" y="1708991"/>
            <a:ext cx="911895" cy="1313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8C6B35-D3E8-4909-A7FC-F8D1177C9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014" y="1751971"/>
            <a:ext cx="777829" cy="12183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0EE275-F906-450A-8A69-5D5189DBD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051" y="1655528"/>
            <a:ext cx="1174198" cy="13851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0AA714-5F42-4484-AB13-3A7CF6AA0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925" y="1666365"/>
            <a:ext cx="875560" cy="132955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B90512-2B0F-486E-AE1A-9AD575BFE7FE}"/>
              </a:ext>
            </a:extLst>
          </p:cNvPr>
          <p:cNvSpPr/>
          <p:nvPr/>
        </p:nvSpPr>
        <p:spPr>
          <a:xfrm>
            <a:off x="3120805" y="3330885"/>
            <a:ext cx="1174198" cy="341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정미혜</a:t>
            </a:r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FF97B7-CE33-4F18-943F-CC592C8E0AEA}"/>
              </a:ext>
            </a:extLst>
          </p:cNvPr>
          <p:cNvSpPr/>
          <p:nvPr/>
        </p:nvSpPr>
        <p:spPr>
          <a:xfrm>
            <a:off x="5269606" y="3323796"/>
            <a:ext cx="1174198" cy="341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박민수</a:t>
            </a:r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04D1A1-D374-4E48-B119-9EFC6C78A10B}"/>
              </a:ext>
            </a:extLst>
          </p:cNvPr>
          <p:cNvSpPr/>
          <p:nvPr/>
        </p:nvSpPr>
        <p:spPr>
          <a:xfrm>
            <a:off x="7363477" y="3314370"/>
            <a:ext cx="1174198" cy="341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이상길</a:t>
            </a:r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A16F720-9229-4040-8A23-CE47181E30D3}"/>
              </a:ext>
            </a:extLst>
          </p:cNvPr>
          <p:cNvSpPr/>
          <p:nvPr/>
        </p:nvSpPr>
        <p:spPr>
          <a:xfrm>
            <a:off x="799303" y="1590969"/>
            <a:ext cx="1728192" cy="1549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E45ECB-514D-4D62-9066-766E4BF7D17E}"/>
              </a:ext>
            </a:extLst>
          </p:cNvPr>
          <p:cNvSpPr/>
          <p:nvPr/>
        </p:nvSpPr>
        <p:spPr>
          <a:xfrm>
            <a:off x="2843808" y="1593140"/>
            <a:ext cx="1728192" cy="1549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DCBD651-0FB2-413D-AC8D-7D350D35CC66}"/>
              </a:ext>
            </a:extLst>
          </p:cNvPr>
          <p:cNvSpPr/>
          <p:nvPr/>
        </p:nvSpPr>
        <p:spPr>
          <a:xfrm>
            <a:off x="4992609" y="1617898"/>
            <a:ext cx="1728192" cy="1549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285AC0-6DB3-40C5-A148-1CBEAB585FCA}"/>
              </a:ext>
            </a:extLst>
          </p:cNvPr>
          <p:cNvSpPr/>
          <p:nvPr/>
        </p:nvSpPr>
        <p:spPr>
          <a:xfrm>
            <a:off x="7086480" y="1608471"/>
            <a:ext cx="1728192" cy="1549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67072E-1F67-4257-9E82-A0607C168358}"/>
              </a:ext>
            </a:extLst>
          </p:cNvPr>
          <p:cNvSpPr/>
          <p:nvPr/>
        </p:nvSpPr>
        <p:spPr>
          <a:xfrm>
            <a:off x="799303" y="4164858"/>
            <a:ext cx="1761872" cy="214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OpenAPI</a:t>
            </a: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메인화면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상세페이지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DB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 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Refactoring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709F47-FC8C-4381-BA9F-66C4C25F3426}"/>
              </a:ext>
            </a:extLst>
          </p:cNvPr>
          <p:cNvSpPr/>
          <p:nvPr/>
        </p:nvSpPr>
        <p:spPr>
          <a:xfrm>
            <a:off x="2746880" y="4221270"/>
            <a:ext cx="1872255" cy="1983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UI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디자인 및 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구현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OpenAPI(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병합</a:t>
            </a:r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1BB887-066B-41F1-A414-81974EF7E9E4}"/>
              </a:ext>
            </a:extLst>
          </p:cNvPr>
          <p:cNvSpPr/>
          <p:nvPr/>
        </p:nvSpPr>
        <p:spPr>
          <a:xfrm>
            <a:off x="4992609" y="4221270"/>
            <a:ext cx="2016318" cy="1549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</a:p>
          <a:p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회원가입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ID &amp; PWD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프리젠테이션</a:t>
            </a:r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293DCD8-64C7-4BA7-ADA6-EE252A961752}"/>
              </a:ext>
            </a:extLst>
          </p:cNvPr>
          <p:cNvSpPr/>
          <p:nvPr/>
        </p:nvSpPr>
        <p:spPr>
          <a:xfrm>
            <a:off x="7186499" y="4164858"/>
            <a:ext cx="1528154" cy="1549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예매하기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예매내역</a:t>
            </a: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PPT</a:t>
            </a:r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25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3F0579-9F59-442F-A38A-7AF8CEC4BFF1}"/>
              </a:ext>
            </a:extLst>
          </p:cNvPr>
          <p:cNvSpPr txBox="1"/>
          <p:nvPr/>
        </p:nvSpPr>
        <p:spPr>
          <a:xfrm>
            <a:off x="3804594" y="3140968"/>
            <a:ext cx="1858201" cy="86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en-US" altLang="ko-KR" sz="3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26E0D8-97C4-4029-AAEC-3DB1F298281D}"/>
              </a:ext>
            </a:extLst>
          </p:cNvPr>
          <p:cNvSpPr/>
          <p:nvPr/>
        </p:nvSpPr>
        <p:spPr>
          <a:xfrm>
            <a:off x="4553672" y="2780928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02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0DB9EA-7B23-4956-A58B-78E7BA8EFBAD}"/>
              </a:ext>
            </a:extLst>
          </p:cNvPr>
          <p:cNvSpPr txBox="1"/>
          <p:nvPr/>
        </p:nvSpPr>
        <p:spPr>
          <a:xfrm>
            <a:off x="1388448" y="4508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AE530-D886-448F-9E92-B90A0861F3F2}"/>
              </a:ext>
            </a:extLst>
          </p:cNvPr>
          <p:cNvSpPr/>
          <p:nvPr/>
        </p:nvSpPr>
        <p:spPr>
          <a:xfrm>
            <a:off x="827584" y="496126"/>
            <a:ext cx="371073" cy="3710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18CFCA-E2E1-4C7F-A0F8-343DB730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1340769"/>
            <a:ext cx="3240360" cy="9989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8AA4DC-C4C0-4DF5-956E-657382217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672" y="712104"/>
            <a:ext cx="2115656" cy="175297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47FE90C-1F89-4751-A777-AFFB490B2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767952"/>
            <a:ext cx="1394992" cy="140779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019E3AF-ECAC-433E-A80B-90C120D6A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389" y="2683915"/>
            <a:ext cx="3583682" cy="122735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8939C26-4E4F-47A8-8F42-794D661B9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703" y="4380671"/>
            <a:ext cx="3474145" cy="205125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2C6D82C-5F5D-4553-B1C3-FD53148AB7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3840" y="4013739"/>
            <a:ext cx="4176463" cy="14030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632CE44-243C-4B61-AB70-756CA3E3C7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1822" y="5459937"/>
            <a:ext cx="29337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2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3F0579-9F59-442F-A38A-7AF8CEC4BFF1}"/>
              </a:ext>
            </a:extLst>
          </p:cNvPr>
          <p:cNvSpPr txBox="1"/>
          <p:nvPr/>
        </p:nvSpPr>
        <p:spPr>
          <a:xfrm>
            <a:off x="3804594" y="3140968"/>
            <a:ext cx="1858201" cy="868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소개</a:t>
            </a:r>
            <a:endParaRPr lang="en-US" altLang="ko-KR" sz="30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26E0D8-97C4-4029-AAEC-3DB1F298281D}"/>
              </a:ext>
            </a:extLst>
          </p:cNvPr>
          <p:cNvSpPr/>
          <p:nvPr/>
        </p:nvSpPr>
        <p:spPr>
          <a:xfrm>
            <a:off x="4553672" y="2780928"/>
            <a:ext cx="360040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5886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4283</TotalTime>
  <Words>661</Words>
  <Application>Microsoft Office PowerPoint</Application>
  <PresentationFormat>화면 슬라이드 쇼(4:3)</PresentationFormat>
  <Paragraphs>179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돋움</vt:lpstr>
      <vt:lpstr>맑은 고딕</vt:lpstr>
      <vt:lpstr>Franklin Gothic Book</vt:lpstr>
      <vt:lpstr>Crop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hi-ilsan</dc:creator>
  <cp:lastModifiedBy>최성은</cp:lastModifiedBy>
  <cp:revision>460</cp:revision>
  <dcterms:created xsi:type="dcterms:W3CDTF">2017-10-12T02:39:41Z</dcterms:created>
  <dcterms:modified xsi:type="dcterms:W3CDTF">2021-09-07T06:28:43Z</dcterms:modified>
</cp:coreProperties>
</file>