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441" r:id="rId1"/>
    <p:sldMasterId id="2147487443" r:id="rId2"/>
  </p:sldMasterIdLst>
  <p:notesMasterIdLst>
    <p:notesMasterId r:id="rId10"/>
  </p:notesMasterIdLst>
  <p:handoutMasterIdLst>
    <p:handoutMasterId r:id="rId11"/>
  </p:handoutMasterIdLst>
  <p:sldIdLst>
    <p:sldId id="1708" r:id="rId3"/>
    <p:sldId id="1704" r:id="rId4"/>
    <p:sldId id="1703" r:id="rId5"/>
    <p:sldId id="1705" r:id="rId6"/>
    <p:sldId id="1706" r:id="rId7"/>
    <p:sldId id="1707" r:id="rId8"/>
    <p:sldId id="1709" r:id="rId9"/>
  </p:sldIdLst>
  <p:sldSz cx="10440988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8" userDrawn="1">
          <p15:clr>
            <a:srgbClr val="A4A3A4"/>
          </p15:clr>
        </p15:guide>
        <p15:guide id="2" orient="horz" pos="3177" userDrawn="1">
          <p15:clr>
            <a:srgbClr val="A4A3A4"/>
          </p15:clr>
        </p15:guide>
        <p15:guide id="3" orient="horz" pos="6446" userDrawn="1">
          <p15:clr>
            <a:srgbClr val="A4A3A4"/>
          </p15:clr>
        </p15:guide>
        <p15:guide id="4" orient="horz" pos="422" userDrawn="1">
          <p15:clr>
            <a:srgbClr val="A4A3A4"/>
          </p15:clr>
        </p15:guide>
        <p15:guide id="5" pos="4333" userDrawn="1">
          <p15:clr>
            <a:srgbClr val="A4A3A4"/>
          </p15:clr>
        </p15:guide>
        <p15:guide id="6" pos="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  <p:cmAuthor id="2" name="고병화" initials="고" lastIdx="1" clrIdx="1">
    <p:extLst>
      <p:ext uri="{19B8F6BF-5375-455C-9EA6-DF929625EA0E}">
        <p15:presenceInfo xmlns:p15="http://schemas.microsoft.com/office/powerpoint/2012/main" userId="고병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CCFFCC"/>
    <a:srgbClr val="FFFFCC"/>
    <a:srgbClr val="F2F2F2"/>
    <a:srgbClr val="FEF0F3"/>
    <a:srgbClr val="FCD0D8"/>
    <a:srgbClr val="E2E2F6"/>
    <a:srgbClr val="F4CCCC"/>
    <a:srgbClr val="FF6600"/>
    <a:srgbClr val="3399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3" autoAdjust="0"/>
    <p:restoredTop sz="93231" autoAdjust="0"/>
  </p:normalViewPr>
  <p:slideViewPr>
    <p:cSldViewPr snapToGrid="0">
      <p:cViewPr>
        <p:scale>
          <a:sx n="140" d="100"/>
          <a:sy n="140" d="100"/>
        </p:scale>
        <p:origin x="210" y="102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outlineViewPr>
    <p:cViewPr>
      <p:scale>
        <a:sx n="33" d="100"/>
        <a:sy n="33" d="100"/>
      </p:scale>
      <p:origin x="0" y="-15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2990" y="-96"/>
      </p:cViewPr>
      <p:guideLst>
        <p:guide orient="horz" pos="6258"/>
        <p:guide orient="horz" pos="3177"/>
        <p:guide orient="horz" pos="6446"/>
        <p:guide orient="horz" pos="422"/>
        <p:guide pos="4333"/>
        <p:guide pos="144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2" y="0"/>
            <a:ext cx="307754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9202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2" y="9720673"/>
            <a:ext cx="3077543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425" y="669925"/>
            <a:ext cx="6656388" cy="4373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651167" y="9910536"/>
            <a:ext cx="1703847" cy="28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95" tIns="49147" rIns="98295" bIns="4914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949" y="5384915"/>
            <a:ext cx="6649483" cy="31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40564" y="484479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40564" y="9794326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64247" y="155492"/>
            <a:ext cx="2271242" cy="2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670234" y="155492"/>
            <a:ext cx="2271242" cy="26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83999" y="9859796"/>
            <a:ext cx="1758907" cy="2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4" tIns="47728" rIns="95454" bIns="4772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42" y="9879438"/>
            <a:ext cx="826208" cy="2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8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7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6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8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0.png"/><Relationship Id="rId5" Type="http://schemas.openxmlformats.org/officeDocument/2006/relationships/image" Target="../media/image29.png"/><Relationship Id="rId15" Type="http://schemas.openxmlformats.org/officeDocument/2006/relationships/image" Target="../media/image14.png"/><Relationship Id="rId23" Type="http://schemas.openxmlformats.org/officeDocument/2006/relationships/image" Target="../media/image290.png"/><Relationship Id="rId28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80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32" Type="http://schemas.openxmlformats.org/officeDocument/2006/relationships/image" Target="../media/image51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31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3.png"/><Relationship Id="rId3" Type="http://schemas.openxmlformats.org/officeDocument/2006/relationships/image" Target="../media/image36.png"/><Relationship Id="rId21" Type="http://schemas.openxmlformats.org/officeDocument/2006/relationships/image" Target="../media/image66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68.png"/><Relationship Id="rId5" Type="http://schemas.openxmlformats.org/officeDocument/2006/relationships/image" Target="../media/image53.png"/><Relationship Id="rId15" Type="http://schemas.openxmlformats.org/officeDocument/2006/relationships/image" Target="../media/image46.png"/><Relationship Id="rId23" Type="http://schemas.openxmlformats.org/officeDocument/2006/relationships/image" Target="../media/image43.png"/><Relationship Id="rId10" Type="http://schemas.openxmlformats.org/officeDocument/2006/relationships/image" Target="../media/image58.png"/><Relationship Id="rId19" Type="http://schemas.openxmlformats.org/officeDocument/2006/relationships/image" Target="../media/image64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45.png"/><Relationship Id="rId22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36.png"/><Relationship Id="rId21" Type="http://schemas.openxmlformats.org/officeDocument/2006/relationships/image" Target="../media/image82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8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42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F6652472-14D8-4F29-B64C-BE510FA9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483" y="2412225"/>
            <a:ext cx="645378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자연어 처리활용 예제 모델 구조</a:t>
            </a:r>
          </a:p>
        </p:txBody>
      </p:sp>
    </p:spTree>
    <p:extLst>
      <p:ext uri="{BB962C8B-B14F-4D97-AF65-F5344CB8AC3E}">
        <p14:creationId xmlns:p14="http://schemas.microsoft.com/office/powerpoint/2010/main" val="222255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094140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66263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11639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𝐬𝐨𝐟𝐭𝐦𝐚𝐱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𝐚𝐭𝐭𝐞𝐧𝐭𝐢𝐨𝐧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/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F4CBB9F-AA37-4EEF-AD1C-63EE21DFFBCB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/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12563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7308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2" y="511639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𝐚𝐭𝐭𝐞𝐧𝐭𝐢𝐨𝐧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F247210-238D-4CE6-B1C6-94C1B4188CDA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/>
              <p:nvPr/>
            </p:nvSpPr>
            <p:spPr>
              <a:xfrm>
                <a:off x="7520409" y="346233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409" y="3462330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BBA375A-7DD2-4D53-A863-DB863F571B50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/>
              <p:nvPr/>
            </p:nvSpPr>
            <p:spPr>
              <a:xfrm>
                <a:off x="7502209" y="326670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209" y="3266707"/>
                <a:ext cx="999928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9922DE9-502A-4E38-ABB1-0775DDFB8428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/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/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3739144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7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371139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(Neural Machine Translation)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253194" y="3705024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/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/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>
            <a:extLst>
              <a:ext uri="{FF2B5EF4-FFF2-40B4-BE49-F238E27FC236}">
                <a16:creationId xmlns:a16="http://schemas.microsoft.com/office/drawing/2014/main" id="{0C0D6858-63A3-4804-9511-94DAFF51BD54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770063D-7E11-43DD-8129-117B2A74E022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6CC7D19-702F-48E7-9C18-62ADBF848625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/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9BB4755-A09B-4AD5-848B-9A6D35A8E49B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/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/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/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8738BF8-7C8C-4C1E-BF64-463A5796732D}"/>
              </a:ext>
            </a:extLst>
          </p:cNvPr>
          <p:cNvSpPr txBox="1"/>
          <p:nvPr/>
        </p:nvSpPr>
        <p:spPr>
          <a:xfrm>
            <a:off x="7565060" y="369364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8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285045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367447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580829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27923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60337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278990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60091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2846169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559041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27569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56793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27544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56548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2628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198514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198269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01444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26691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98921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2644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8502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83425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83180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27119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83725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83976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689955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99751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04134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316183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𝐦𝐚𝐬𝐤𝐢𝐧𝐠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blipFill>
                <a:blip r:embed="rId11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265863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26416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27940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1950396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blipFill>
                <a:blip r:embed="rId16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2872503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3757516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044645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166107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43959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3765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7666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40537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B236776-371F-4BB8-8317-BBB72D378B45}"/>
              </a:ext>
            </a:extLst>
          </p:cNvPr>
          <p:cNvSpPr/>
          <p:nvPr/>
        </p:nvSpPr>
        <p:spPr>
          <a:xfrm>
            <a:off x="5487266" y="31752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4486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blipFill>
                <a:blip r:embed="rId21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218947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7359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94932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1608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9718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1584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96941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92753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12542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9364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1229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93397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63134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3536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35118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382938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63541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3577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6329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2187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20275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2002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63969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2057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2082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058451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536601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4792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684679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634359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0101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1625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318892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blipFill>
                <a:blip r:embed="rId14"/>
                <a:stretch>
                  <a:fillRect l="-4000" r="-4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3331970" y="3124991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41260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4131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5346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8080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blipFill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13771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52778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381491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2098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/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/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타원 80">
            <a:extLst>
              <a:ext uri="{FF2B5EF4-FFF2-40B4-BE49-F238E27FC236}">
                <a16:creationId xmlns:a16="http://schemas.microsoft.com/office/drawing/2014/main" id="{4B2CACB7-075C-4944-97AD-4EB558FEEC5A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54D1FE-768F-4CF5-8AE4-43340BE7C045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053A777-40C7-49BB-B451-FB0776EACC88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D386B60-9549-473C-962A-6B730118A64F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B170EDB-54C2-49AC-A12D-61DA4F04832F}"/>
              </a:ext>
            </a:extLst>
          </p:cNvPr>
          <p:cNvCxnSpPr>
            <a:cxnSpLocks/>
          </p:cNvCxnSpPr>
          <p:nvPr/>
        </p:nvCxnSpPr>
        <p:spPr>
          <a:xfrm>
            <a:off x="6406405" y="3164441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/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4AAFCED-177E-4B94-8C15-CA0F34902D7B}"/>
              </a:ext>
            </a:extLst>
          </p:cNvPr>
          <p:cNvCxnSpPr>
            <a:cxnSpLocks/>
          </p:cNvCxnSpPr>
          <p:nvPr/>
        </p:nvCxnSpPr>
        <p:spPr>
          <a:xfrm>
            <a:off x="6403067" y="298246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52F81C-3A7C-4A50-81A4-5FFEF9B75A36}"/>
              </a:ext>
            </a:extLst>
          </p:cNvPr>
          <p:cNvSpPr txBox="1"/>
          <p:nvPr/>
        </p:nvSpPr>
        <p:spPr>
          <a:xfrm>
            <a:off x="7612826" y="320915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/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144189-5C56-448E-8BFC-6A056E82C342}"/>
              </a:ext>
            </a:extLst>
          </p:cNvPr>
          <p:cNvSpPr txBox="1"/>
          <p:nvPr/>
        </p:nvSpPr>
        <p:spPr>
          <a:xfrm>
            <a:off x="4198602" y="3172762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686573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62555</TotalTime>
  <Words>882</Words>
  <Application>Microsoft Office PowerPoint</Application>
  <PresentationFormat>사용자 지정</PresentationFormat>
  <Paragraphs>215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Helvetica Neue</vt:lpstr>
      <vt:lpstr>고도 M</vt:lpstr>
      <vt:lpstr>굴림</vt:lpstr>
      <vt:lpstr>맑은 고딕</vt:lpstr>
      <vt:lpstr>함초롬바탕</vt:lpstr>
      <vt:lpstr>Arial</vt:lpstr>
      <vt:lpstr>Cambria Math</vt:lpstr>
      <vt:lpstr>Candara</vt:lpstr>
      <vt:lpstr>Lucida Console</vt:lpstr>
      <vt:lpstr>Microsoft Sans Serif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고병화</cp:lastModifiedBy>
  <cp:revision>3423</cp:revision>
  <cp:lastPrinted>2020-09-14T15:47:45Z</cp:lastPrinted>
  <dcterms:created xsi:type="dcterms:W3CDTF">2008-02-04T08:04:25Z</dcterms:created>
  <dcterms:modified xsi:type="dcterms:W3CDTF">2020-09-20T09:52:13Z</dcterms:modified>
</cp:coreProperties>
</file>