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5"/>
  </p:notesMasterIdLst>
  <p:handoutMasterIdLst>
    <p:handoutMasterId r:id="rId6"/>
  </p:handoutMasterIdLst>
  <p:sldIdLst>
    <p:sldId id="1704" r:id="rId3"/>
    <p:sldId id="1703" r:id="rId4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 autoAdjust="0"/>
    <p:restoredTop sz="93231" autoAdjust="0"/>
  </p:normalViewPr>
  <p:slideViewPr>
    <p:cSldViewPr snapToGrid="0">
      <p:cViewPr>
        <p:scale>
          <a:sx n="170" d="100"/>
          <a:sy n="170" d="100"/>
        </p:scale>
        <p:origin x="-906" y="-91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8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0.png"/><Relationship Id="rId5" Type="http://schemas.openxmlformats.org/officeDocument/2006/relationships/image" Target="../media/image29.png"/><Relationship Id="rId15" Type="http://schemas.openxmlformats.org/officeDocument/2006/relationships/image" Target="../media/image14.png"/><Relationship Id="rId23" Type="http://schemas.openxmlformats.org/officeDocument/2006/relationships/image" Target="../media/image290.png"/><Relationship Id="rId28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80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759840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𝐚𝐭𝐭𝐞𝐧𝐭𝐢𝐨𝐧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𝐚𝐭𝐭𝐞𝐧𝐭𝐢𝐨𝐧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09" y="3462330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09" y="3266707"/>
                <a:ext cx="999928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62445</TotalTime>
  <Words>334</Words>
  <Application>Microsoft Office PowerPoint</Application>
  <PresentationFormat>사용자 지정</PresentationFormat>
  <Paragraphs>84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고병화</cp:lastModifiedBy>
  <cp:revision>3407</cp:revision>
  <cp:lastPrinted>2020-09-14T15:47:45Z</cp:lastPrinted>
  <dcterms:created xsi:type="dcterms:W3CDTF">2008-02-04T08:04:25Z</dcterms:created>
  <dcterms:modified xsi:type="dcterms:W3CDTF">2020-09-20T05:39:45Z</dcterms:modified>
</cp:coreProperties>
</file>