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441" r:id="rId1"/>
    <p:sldMasterId id="2147487443" r:id="rId2"/>
  </p:sldMasterIdLst>
  <p:notesMasterIdLst>
    <p:notesMasterId r:id="rId5"/>
  </p:notesMasterIdLst>
  <p:handoutMasterIdLst>
    <p:handoutMasterId r:id="rId6"/>
  </p:handoutMasterIdLst>
  <p:sldIdLst>
    <p:sldId id="1704" r:id="rId3"/>
    <p:sldId id="1703" r:id="rId4"/>
  </p:sldIdLst>
  <p:sldSz cx="10440988" cy="6858000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258" userDrawn="1">
          <p15:clr>
            <a:srgbClr val="A4A3A4"/>
          </p15:clr>
        </p15:guide>
        <p15:guide id="2" orient="horz" pos="3177" userDrawn="1">
          <p15:clr>
            <a:srgbClr val="A4A3A4"/>
          </p15:clr>
        </p15:guide>
        <p15:guide id="3" orient="horz" pos="6446" userDrawn="1">
          <p15:clr>
            <a:srgbClr val="A4A3A4"/>
          </p15:clr>
        </p15:guide>
        <p15:guide id="4" orient="horz" pos="422" userDrawn="1">
          <p15:clr>
            <a:srgbClr val="A4A3A4"/>
          </p15:clr>
        </p15:guide>
        <p15:guide id="5" pos="4333" userDrawn="1">
          <p15:clr>
            <a:srgbClr val="A4A3A4"/>
          </p15:clr>
        </p15:guide>
        <p15:guide id="6" pos="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CCFFCC"/>
    <a:srgbClr val="FFFFCC"/>
    <a:srgbClr val="F2F2F2"/>
    <a:srgbClr val="FEF0F3"/>
    <a:srgbClr val="FCD0D8"/>
    <a:srgbClr val="E2E2F6"/>
    <a:srgbClr val="F4CCCC"/>
    <a:srgbClr val="FF6600"/>
    <a:srgbClr val="3399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73" autoAdjust="0"/>
    <p:restoredTop sz="93231" autoAdjust="0"/>
  </p:normalViewPr>
  <p:slideViewPr>
    <p:cSldViewPr snapToGrid="0">
      <p:cViewPr>
        <p:scale>
          <a:sx n="140" d="100"/>
          <a:sy n="140" d="100"/>
        </p:scale>
        <p:origin x="210" y="-84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outlineViewPr>
    <p:cViewPr>
      <p:scale>
        <a:sx n="33" d="100"/>
        <a:sy n="33" d="100"/>
      </p:scale>
      <p:origin x="0" y="-15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2990" y="-96"/>
      </p:cViewPr>
      <p:guideLst>
        <p:guide orient="horz" pos="6258"/>
        <p:guide orient="horz" pos="3177"/>
        <p:guide orient="horz" pos="6446"/>
        <p:guide orient="horz" pos="422"/>
        <p:guide pos="4333"/>
        <p:guide pos="144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202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>
            <a:lvl1pPr algn="l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2" y="0"/>
            <a:ext cx="3077543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>
            <a:lvl1pPr algn="r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9202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b" anchorCtr="0" compatLnSpc="1">
            <a:prstTxWarp prst="textNoShape">
              <a:avLst/>
            </a:prstTxWarp>
          </a:bodyPr>
          <a:lstStyle>
            <a:lvl1pPr algn="l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2" y="9720673"/>
            <a:ext cx="3077543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b" anchorCtr="0" compatLnSpc="1">
            <a:prstTxWarp prst="textNoShape">
              <a:avLst/>
            </a:prstTxWarp>
          </a:bodyPr>
          <a:lstStyle>
            <a:lvl1pPr algn="r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425" y="669925"/>
            <a:ext cx="6656388" cy="4373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651167" y="9910536"/>
            <a:ext cx="1703847" cy="28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95" tIns="49147" rIns="98295" bIns="4914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949" y="5384915"/>
            <a:ext cx="6649483" cy="319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40564" y="484479"/>
            <a:ext cx="66378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4796" tIns="47398" rIns="94796" bIns="47398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40564" y="9794326"/>
            <a:ext cx="66378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4796" tIns="47398" rIns="94796" bIns="47398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64247" y="155492"/>
            <a:ext cx="2271242" cy="25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59" tIns="50315" rIns="96759" bIns="50315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670234" y="155492"/>
            <a:ext cx="2271242" cy="26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59" tIns="50315" rIns="96759" bIns="50315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83999" y="9859796"/>
            <a:ext cx="1758907" cy="25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4" tIns="47728" rIns="95454" bIns="4772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42" y="9879438"/>
            <a:ext cx="826208" cy="26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28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9.png"/><Relationship Id="rId28" Type="http://schemas.openxmlformats.org/officeDocument/2006/relationships/image" Target="../media/image33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8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759840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텍스트 요약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(Text Summarization) 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5C4A3F-FE67-47B2-A7E0-9A9154196A1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75512" y="4497567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6BA42A-4EE2-4ADE-8013-81847C530F20}"/>
              </a:ext>
            </a:extLst>
          </p:cNvPr>
          <p:cNvSpPr/>
          <p:nvPr/>
        </p:nvSpPr>
        <p:spPr>
          <a:xfrm>
            <a:off x="2835049" y="4706034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275512" y="49931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075489-A9EC-40A3-BFF3-0305C56ECE81}"/>
              </a:ext>
            </a:extLst>
          </p:cNvPr>
          <p:cNvSpPr/>
          <p:nvPr/>
        </p:nvSpPr>
        <p:spPr>
          <a:xfrm>
            <a:off x="2835049" y="421043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A92473-D4E2-40A5-9D82-7D5E3F8227A7}"/>
              </a:ext>
            </a:extLst>
          </p:cNvPr>
          <p:cNvSpPr/>
          <p:nvPr/>
        </p:nvSpPr>
        <p:spPr>
          <a:xfrm>
            <a:off x="3631718" y="440832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EC3F388-4D2A-4A60-9542-E24551FC7EC8}"/>
              </a:ext>
            </a:extLst>
          </p:cNvPr>
          <p:cNvSpPr/>
          <p:nvPr/>
        </p:nvSpPr>
        <p:spPr>
          <a:xfrm>
            <a:off x="3632533" y="421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EDA7CC0-A24B-425B-B9B9-23D281EAB614}"/>
              </a:ext>
            </a:extLst>
          </p:cNvPr>
          <p:cNvCxnSpPr>
            <a:cxnSpLocks/>
            <a:stCxn id="54" idx="6"/>
            <a:endCxn id="97" idx="2"/>
          </p:cNvCxnSpPr>
          <p:nvPr/>
        </p:nvCxnSpPr>
        <p:spPr>
          <a:xfrm flipH="1" flipV="1">
            <a:off x="3275513" y="4003489"/>
            <a:ext cx="441681" cy="449453"/>
          </a:xfrm>
          <a:prstGeom prst="bentConnector4">
            <a:avLst>
              <a:gd name="adj1" fmla="val -13620"/>
              <a:gd name="adj2" fmla="val 6924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1A8453A-DBF9-4BD2-B09A-729942A8FB54}"/>
              </a:ext>
            </a:extLst>
          </p:cNvPr>
          <p:cNvSpPr/>
          <p:nvPr/>
        </p:nvSpPr>
        <p:spPr>
          <a:xfrm>
            <a:off x="2834457" y="440586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C41F9B-08E1-46B6-85B0-3FCFE8EAB0D8}"/>
              </a:ext>
            </a:extLst>
          </p:cNvPr>
          <p:cNvSpPr/>
          <p:nvPr/>
        </p:nvSpPr>
        <p:spPr>
          <a:xfrm>
            <a:off x="2835274" y="42168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994984" y="5329616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9A8EADA-F18E-4E97-A53C-41CEE0AC6ABC}"/>
              </a:ext>
            </a:extLst>
          </p:cNvPr>
          <p:cNvSpPr/>
          <p:nvPr/>
        </p:nvSpPr>
        <p:spPr>
          <a:xfrm>
            <a:off x="2835049" y="371636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5AF3A9C-A4FF-42D1-9448-C8202B72F318}"/>
              </a:ext>
            </a:extLst>
          </p:cNvPr>
          <p:cNvSpPr/>
          <p:nvPr/>
        </p:nvSpPr>
        <p:spPr>
          <a:xfrm>
            <a:off x="3631718" y="39142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DA0DBE8-E5ED-4629-B32F-71EB5E7CF1BD}"/>
              </a:ext>
            </a:extLst>
          </p:cNvPr>
          <p:cNvSpPr/>
          <p:nvPr/>
        </p:nvSpPr>
        <p:spPr>
          <a:xfrm>
            <a:off x="3632533" y="37252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F0EF451-655F-47F4-8B2A-15F3F7CEC6E0}"/>
              </a:ext>
            </a:extLst>
          </p:cNvPr>
          <p:cNvCxnSpPr>
            <a:cxnSpLocks/>
            <a:stCxn id="98" idx="6"/>
            <a:endCxn id="136" idx="2"/>
          </p:cNvCxnSpPr>
          <p:nvPr/>
        </p:nvCxnSpPr>
        <p:spPr>
          <a:xfrm flipH="1" flipV="1">
            <a:off x="3275513" y="3509411"/>
            <a:ext cx="441681" cy="449453"/>
          </a:xfrm>
          <a:prstGeom prst="bentConnector4">
            <a:avLst>
              <a:gd name="adj1" fmla="val -13620"/>
              <a:gd name="adj2" fmla="val 6656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274741AA-B6F6-4B8E-96A6-199D722E5DBC}"/>
              </a:ext>
            </a:extLst>
          </p:cNvPr>
          <p:cNvSpPr/>
          <p:nvPr/>
        </p:nvSpPr>
        <p:spPr>
          <a:xfrm>
            <a:off x="2834457" y="391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D52CF1-3C29-48F4-9FA9-A7813B41334D}"/>
              </a:ext>
            </a:extLst>
          </p:cNvPr>
          <p:cNvSpPr/>
          <p:nvPr/>
        </p:nvSpPr>
        <p:spPr>
          <a:xfrm>
            <a:off x="2835274" y="372280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835049" y="322228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631718" y="34201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632533" y="32311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834457" y="34177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835274" y="32287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2DB067A-F98E-4892-97F6-0D2D01D34F67}"/>
              </a:ext>
            </a:extLst>
          </p:cNvPr>
          <p:cNvSpPr/>
          <p:nvPr/>
        </p:nvSpPr>
        <p:spPr>
          <a:xfrm>
            <a:off x="5479264" y="392127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7A95B92-DFD3-47DD-BA4E-0B32E620E038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5919728" y="4208405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50796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EC9A6E5B-5690-42D5-BD53-F57D78A42EA9}"/>
              </a:ext>
            </a:extLst>
          </p:cNvPr>
          <p:cNvSpPr/>
          <p:nvPr/>
        </p:nvSpPr>
        <p:spPr>
          <a:xfrm>
            <a:off x="5479264" y="2883836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977B450-52EA-45E7-AE37-9CABA9EBB721}"/>
              </a:ext>
            </a:extLst>
          </p:cNvPr>
          <p:cNvCxnSpPr>
            <a:cxnSpLocks/>
          </p:cNvCxnSpPr>
          <p:nvPr/>
        </p:nvCxnSpPr>
        <p:spPr>
          <a:xfrm flipH="1" flipV="1">
            <a:off x="5992129" y="2297748"/>
            <a:ext cx="368062" cy="1244202"/>
          </a:xfrm>
          <a:prstGeom prst="bentConnector4">
            <a:avLst>
              <a:gd name="adj1" fmla="val -62109"/>
              <a:gd name="adj2" fmla="val 55769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157089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3862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3702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3677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37322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3757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225933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744775" y="5666263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5116396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822DE4A8-7296-41C4-9183-7D20D69415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00248" y="2056470"/>
            <a:ext cx="199573" cy="21608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DB065F79-BF43-43AD-B878-ADE7AF94AB42}"/>
              </a:ext>
            </a:extLst>
          </p:cNvPr>
          <p:cNvCxnSpPr>
            <a:cxnSpLocks/>
          </p:cNvCxnSpPr>
          <p:nvPr/>
        </p:nvCxnSpPr>
        <p:spPr>
          <a:xfrm>
            <a:off x="3321020" y="3031536"/>
            <a:ext cx="2165577" cy="494639"/>
          </a:xfrm>
          <a:prstGeom prst="bentConnector3">
            <a:avLst>
              <a:gd name="adj1" fmla="val 53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1D8347A8-BC94-4F14-A078-020D56FF5422}"/>
              </a:ext>
            </a:extLst>
          </p:cNvPr>
          <p:cNvSpPr/>
          <p:nvPr/>
        </p:nvSpPr>
        <p:spPr>
          <a:xfrm>
            <a:off x="5748397" y="2032289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/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𝑐𝑜𝑛𝑐𝑎𝑡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C2C46E58-B1F6-4897-8030-918B0E3C2DD2}"/>
              </a:ext>
            </a:extLst>
          </p:cNvPr>
          <p:cNvCxnSpPr>
            <a:cxnSpLocks/>
          </p:cNvCxnSpPr>
          <p:nvPr/>
        </p:nvCxnSpPr>
        <p:spPr>
          <a:xfrm flipH="1">
            <a:off x="5902067" y="1851884"/>
            <a:ext cx="26" cy="166303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18DC83B5-CBAB-4EE6-BEDB-2BCBB5F46A75}"/>
              </a:ext>
            </a:extLst>
          </p:cNvPr>
          <p:cNvCxnSpPr>
            <a:cxnSpLocks/>
          </p:cNvCxnSpPr>
          <p:nvPr/>
        </p:nvCxnSpPr>
        <p:spPr>
          <a:xfrm>
            <a:off x="5824192" y="2304287"/>
            <a:ext cx="0" cy="57954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/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/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hs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/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/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/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/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𝟏𝟎𝟎𝟎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/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/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/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/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𝐨𝐮𝐭𝐩𝐮𝐭𝟏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blipFill>
                <a:blip r:embed="rId18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/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/>
              <p:nvPr/>
            </p:nvSpPr>
            <p:spPr>
              <a:xfrm>
                <a:off x="6187440" y="364383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40" y="3643838"/>
                <a:ext cx="999928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353491" y="1223628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𝐬𝐨𝐟𝐭𝐦𝐚𝐱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491" y="1223628"/>
                <a:ext cx="1810498" cy="3359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/>
              <p:nvPr/>
            </p:nvSpPr>
            <p:spPr>
              <a:xfrm>
                <a:off x="6444474" y="239278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74" y="2392783"/>
                <a:ext cx="1136503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/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𝐚𝐭𝐭𝐞𝐧𝐭𝐢𝐨𝐧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DA00F2-6895-42E2-9A83-4D290F1DB4AA}"/>
                  </a:ext>
                </a:extLst>
              </p:cNvPr>
              <p:cNvSpPr txBox="1"/>
              <p:nvPr/>
            </p:nvSpPr>
            <p:spPr>
              <a:xfrm>
                <a:off x="6401284" y="1756351"/>
                <a:ext cx="1364292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𝐜𝐨𝐧𝐜𝐚𝐭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DA00F2-6895-42E2-9A83-4D290F1D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284" y="1756351"/>
                <a:ext cx="1364292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AF4CBB9F-AA37-4EEF-AD1C-63EE21DFFBCB}"/>
              </a:ext>
            </a:extLst>
          </p:cNvPr>
          <p:cNvCxnSpPr>
            <a:cxnSpLocks/>
          </p:cNvCxnSpPr>
          <p:nvPr/>
        </p:nvCxnSpPr>
        <p:spPr>
          <a:xfrm>
            <a:off x="6343925" y="3032504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21AC5B-64A8-4122-8A40-23CED46FE345}"/>
                  </a:ext>
                </a:extLst>
              </p:cNvPr>
              <p:cNvSpPr txBox="1"/>
              <p:nvPr/>
            </p:nvSpPr>
            <p:spPr>
              <a:xfrm>
                <a:off x="7668257" y="28527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21AC5B-64A8-4122-8A40-23CED46FE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57" y="2852723"/>
                <a:ext cx="999928" cy="3359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36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8125631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텍스트 요약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(Text Summarization) 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5C4A3F-FE67-47B2-A7E0-9A9154196A1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75512" y="4497567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6BA42A-4EE2-4ADE-8013-81847C530F20}"/>
              </a:ext>
            </a:extLst>
          </p:cNvPr>
          <p:cNvSpPr/>
          <p:nvPr/>
        </p:nvSpPr>
        <p:spPr>
          <a:xfrm>
            <a:off x="2835049" y="4706034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275512" y="49931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075489-A9EC-40A3-BFF3-0305C56ECE81}"/>
              </a:ext>
            </a:extLst>
          </p:cNvPr>
          <p:cNvSpPr/>
          <p:nvPr/>
        </p:nvSpPr>
        <p:spPr>
          <a:xfrm>
            <a:off x="2835049" y="421043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A92473-D4E2-40A5-9D82-7D5E3F8227A7}"/>
              </a:ext>
            </a:extLst>
          </p:cNvPr>
          <p:cNvSpPr/>
          <p:nvPr/>
        </p:nvSpPr>
        <p:spPr>
          <a:xfrm>
            <a:off x="3631718" y="440832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EC3F388-4D2A-4A60-9542-E24551FC7EC8}"/>
              </a:ext>
            </a:extLst>
          </p:cNvPr>
          <p:cNvSpPr/>
          <p:nvPr/>
        </p:nvSpPr>
        <p:spPr>
          <a:xfrm>
            <a:off x="3632533" y="421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EDA7CC0-A24B-425B-B9B9-23D281EAB614}"/>
              </a:ext>
            </a:extLst>
          </p:cNvPr>
          <p:cNvCxnSpPr>
            <a:cxnSpLocks/>
            <a:stCxn id="54" idx="6"/>
            <a:endCxn id="97" idx="2"/>
          </p:cNvCxnSpPr>
          <p:nvPr/>
        </p:nvCxnSpPr>
        <p:spPr>
          <a:xfrm flipH="1" flipV="1">
            <a:off x="3275513" y="4003489"/>
            <a:ext cx="441681" cy="449453"/>
          </a:xfrm>
          <a:prstGeom prst="bentConnector4">
            <a:avLst>
              <a:gd name="adj1" fmla="val -13620"/>
              <a:gd name="adj2" fmla="val 6924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1A8453A-DBF9-4BD2-B09A-729942A8FB54}"/>
              </a:ext>
            </a:extLst>
          </p:cNvPr>
          <p:cNvSpPr/>
          <p:nvPr/>
        </p:nvSpPr>
        <p:spPr>
          <a:xfrm>
            <a:off x="2834457" y="440586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C41F9B-08E1-46B6-85B0-3FCFE8EAB0D8}"/>
              </a:ext>
            </a:extLst>
          </p:cNvPr>
          <p:cNvSpPr/>
          <p:nvPr/>
        </p:nvSpPr>
        <p:spPr>
          <a:xfrm>
            <a:off x="2835274" y="42168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994984" y="5329616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9A8EADA-F18E-4E97-A53C-41CEE0AC6ABC}"/>
              </a:ext>
            </a:extLst>
          </p:cNvPr>
          <p:cNvSpPr/>
          <p:nvPr/>
        </p:nvSpPr>
        <p:spPr>
          <a:xfrm>
            <a:off x="2835049" y="371636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5AF3A9C-A4FF-42D1-9448-C8202B72F318}"/>
              </a:ext>
            </a:extLst>
          </p:cNvPr>
          <p:cNvSpPr/>
          <p:nvPr/>
        </p:nvSpPr>
        <p:spPr>
          <a:xfrm>
            <a:off x="3631718" y="39142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DA0DBE8-E5ED-4629-B32F-71EB5E7CF1BD}"/>
              </a:ext>
            </a:extLst>
          </p:cNvPr>
          <p:cNvSpPr/>
          <p:nvPr/>
        </p:nvSpPr>
        <p:spPr>
          <a:xfrm>
            <a:off x="3632533" y="37252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F0EF451-655F-47F4-8B2A-15F3F7CEC6E0}"/>
              </a:ext>
            </a:extLst>
          </p:cNvPr>
          <p:cNvCxnSpPr>
            <a:cxnSpLocks/>
            <a:stCxn id="98" idx="6"/>
            <a:endCxn id="136" idx="2"/>
          </p:cNvCxnSpPr>
          <p:nvPr/>
        </p:nvCxnSpPr>
        <p:spPr>
          <a:xfrm flipH="1" flipV="1">
            <a:off x="3275513" y="3509411"/>
            <a:ext cx="441681" cy="449453"/>
          </a:xfrm>
          <a:prstGeom prst="bentConnector4">
            <a:avLst>
              <a:gd name="adj1" fmla="val -13620"/>
              <a:gd name="adj2" fmla="val 6656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274741AA-B6F6-4B8E-96A6-199D722E5DBC}"/>
              </a:ext>
            </a:extLst>
          </p:cNvPr>
          <p:cNvSpPr/>
          <p:nvPr/>
        </p:nvSpPr>
        <p:spPr>
          <a:xfrm>
            <a:off x="2834457" y="391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D52CF1-3C29-48F4-9FA9-A7813B41334D}"/>
              </a:ext>
            </a:extLst>
          </p:cNvPr>
          <p:cNvSpPr/>
          <p:nvPr/>
        </p:nvSpPr>
        <p:spPr>
          <a:xfrm>
            <a:off x="2835274" y="372280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835049" y="322228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631718" y="34201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632533" y="32311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834457" y="34177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835274" y="32287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2DB067A-F98E-4892-97F6-0D2D01D34F67}"/>
              </a:ext>
            </a:extLst>
          </p:cNvPr>
          <p:cNvSpPr/>
          <p:nvPr/>
        </p:nvSpPr>
        <p:spPr>
          <a:xfrm>
            <a:off x="5479264" y="392127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7A95B92-DFD3-47DD-BA4E-0B32E620E038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5919728" y="4208405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50796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EC9A6E5B-5690-42D5-BD53-F57D78A42EA9}"/>
              </a:ext>
            </a:extLst>
          </p:cNvPr>
          <p:cNvSpPr/>
          <p:nvPr/>
        </p:nvSpPr>
        <p:spPr>
          <a:xfrm>
            <a:off x="5479264" y="2883836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977B450-52EA-45E7-AE37-9CABA9EBB721}"/>
              </a:ext>
            </a:extLst>
          </p:cNvPr>
          <p:cNvCxnSpPr>
            <a:cxnSpLocks/>
          </p:cNvCxnSpPr>
          <p:nvPr/>
        </p:nvCxnSpPr>
        <p:spPr>
          <a:xfrm flipH="1" flipV="1">
            <a:off x="5992129" y="2297748"/>
            <a:ext cx="368062" cy="1244202"/>
          </a:xfrm>
          <a:prstGeom prst="bentConnector4">
            <a:avLst>
              <a:gd name="adj1" fmla="val -62109"/>
              <a:gd name="adj2" fmla="val 55769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157089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3862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3702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3677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37322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3757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225933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744775" y="5673087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2" y="5116399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822DE4A8-7296-41C4-9183-7D20D69415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00248" y="2056470"/>
            <a:ext cx="199573" cy="21608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DB065F79-BF43-43AD-B878-ADE7AF94AB42}"/>
              </a:ext>
            </a:extLst>
          </p:cNvPr>
          <p:cNvCxnSpPr>
            <a:cxnSpLocks/>
          </p:cNvCxnSpPr>
          <p:nvPr/>
        </p:nvCxnSpPr>
        <p:spPr>
          <a:xfrm>
            <a:off x="3321020" y="3031536"/>
            <a:ext cx="2165577" cy="494639"/>
          </a:xfrm>
          <a:prstGeom prst="bentConnector3">
            <a:avLst>
              <a:gd name="adj1" fmla="val 53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1D8347A8-BC94-4F14-A078-020D56FF5422}"/>
              </a:ext>
            </a:extLst>
          </p:cNvPr>
          <p:cNvSpPr/>
          <p:nvPr/>
        </p:nvSpPr>
        <p:spPr>
          <a:xfrm>
            <a:off x="5748397" y="2032289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/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𝑐𝑜𝑛𝑐𝑎𝑡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C2C46E58-B1F6-4897-8030-918B0E3C2DD2}"/>
              </a:ext>
            </a:extLst>
          </p:cNvPr>
          <p:cNvCxnSpPr>
            <a:cxnSpLocks/>
          </p:cNvCxnSpPr>
          <p:nvPr/>
        </p:nvCxnSpPr>
        <p:spPr>
          <a:xfrm flipH="1">
            <a:off x="5902067" y="1851884"/>
            <a:ext cx="26" cy="166303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18DC83B5-CBAB-4EE6-BEDB-2BCBB5F46A75}"/>
              </a:ext>
            </a:extLst>
          </p:cNvPr>
          <p:cNvCxnSpPr>
            <a:cxnSpLocks/>
          </p:cNvCxnSpPr>
          <p:nvPr/>
        </p:nvCxnSpPr>
        <p:spPr>
          <a:xfrm>
            <a:off x="5824192" y="2304287"/>
            <a:ext cx="0" cy="57954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/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/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hs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/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/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/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/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𝟏𝟎𝟎𝟎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/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/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/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/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𝐨𝐮𝐭𝐩𝐮𝐭𝟏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blipFill>
                <a:blip r:embed="rId18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/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/>
              <p:nvPr/>
            </p:nvSpPr>
            <p:spPr>
              <a:xfrm>
                <a:off x="6221560" y="364383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560" y="3643838"/>
                <a:ext cx="999928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135123" y="1223628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23" y="1223628"/>
                <a:ext cx="1810498" cy="3359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/>
              <p:nvPr/>
            </p:nvSpPr>
            <p:spPr>
              <a:xfrm>
                <a:off x="6464946" y="239278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946" y="2392783"/>
                <a:ext cx="1136503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255674" y="3145688"/>
                <a:ext cx="1445801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674" y="3145688"/>
                <a:ext cx="1445801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/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𝐚𝐭𝐭𝐞𝐧𝐭𝐢𝐨𝐧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2F247210-238D-4CE6-B1C6-94C1B4188CDA}"/>
              </a:ext>
            </a:extLst>
          </p:cNvPr>
          <p:cNvCxnSpPr>
            <a:cxnSpLocks/>
          </p:cNvCxnSpPr>
          <p:nvPr/>
        </p:nvCxnSpPr>
        <p:spPr>
          <a:xfrm>
            <a:off x="6353029" y="364893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0DE86E-CE43-4770-BAE5-F3BEDF5E3AEE}"/>
                  </a:ext>
                </a:extLst>
              </p:cNvPr>
              <p:cNvSpPr txBox="1"/>
              <p:nvPr/>
            </p:nvSpPr>
            <p:spPr>
              <a:xfrm>
                <a:off x="7520409" y="346233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0DE86E-CE43-4770-BAE5-F3BEDF5E3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409" y="3462330"/>
                <a:ext cx="999928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ABBA375A-7DD2-4D53-A863-DB863F571B50}"/>
              </a:ext>
            </a:extLst>
          </p:cNvPr>
          <p:cNvCxnSpPr>
            <a:cxnSpLocks/>
          </p:cNvCxnSpPr>
          <p:nvPr/>
        </p:nvCxnSpPr>
        <p:spPr>
          <a:xfrm>
            <a:off x="6355301" y="3466959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4020E-569E-4A99-AC13-1C125BD74CCB}"/>
                  </a:ext>
                </a:extLst>
              </p:cNvPr>
              <p:cNvSpPr txBox="1"/>
              <p:nvPr/>
            </p:nvSpPr>
            <p:spPr>
              <a:xfrm>
                <a:off x="7502209" y="326670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4020E-569E-4A99-AC13-1C125BD7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209" y="3266707"/>
                <a:ext cx="999928" cy="3359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69922DE9-502A-4E38-ABB1-0775DDFB8428}"/>
              </a:ext>
            </a:extLst>
          </p:cNvPr>
          <p:cNvCxnSpPr>
            <a:cxnSpLocks/>
          </p:cNvCxnSpPr>
          <p:nvPr/>
        </p:nvCxnSpPr>
        <p:spPr>
          <a:xfrm>
            <a:off x="6343925" y="3032504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3BA3AE-3AE8-47F3-A64C-D9BCB2E5A291}"/>
                  </a:ext>
                </a:extLst>
              </p:cNvPr>
              <p:cNvSpPr txBox="1"/>
              <p:nvPr/>
            </p:nvSpPr>
            <p:spPr>
              <a:xfrm>
                <a:off x="7668257" y="282542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𝐬𝐭𝐚𝐭𝐞𝐬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3BA3AE-3AE8-47F3-A64C-D9BCB2E5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57" y="2825427"/>
                <a:ext cx="999928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EA40C3-9B5A-4800-93B0-51E23BB25991}"/>
                  </a:ext>
                </a:extLst>
              </p:cNvPr>
              <p:cNvSpPr txBox="1"/>
              <p:nvPr/>
            </p:nvSpPr>
            <p:spPr>
              <a:xfrm>
                <a:off x="6387636" y="1756351"/>
                <a:ext cx="126692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𝐜𝐨𝐧𝐜𝐚𝐭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EA40C3-9B5A-4800-93B0-51E23BB25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36" y="1756351"/>
                <a:ext cx="1266920" cy="33598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12662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62441</TotalTime>
  <Words>334</Words>
  <Application>Microsoft Office PowerPoint</Application>
  <PresentationFormat>사용자 지정</PresentationFormat>
  <Paragraphs>84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4" baseType="lpstr">
      <vt:lpstr>Helvetica Neue</vt:lpstr>
      <vt:lpstr>고도 M</vt:lpstr>
      <vt:lpstr>굴림</vt:lpstr>
      <vt:lpstr>맑은 고딕</vt:lpstr>
      <vt:lpstr>함초롬바탕</vt:lpstr>
      <vt:lpstr>Arial</vt:lpstr>
      <vt:lpstr>Cambria Math</vt:lpstr>
      <vt:lpstr>Candara</vt:lpstr>
      <vt:lpstr>Lucida Console</vt:lpstr>
      <vt:lpstr>Microsoft Sans Serif</vt:lpstr>
      <vt:lpstr>1_제목 슬라이드</vt:lpstr>
      <vt:lpstr>38_기본 디자인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고병화</cp:lastModifiedBy>
  <cp:revision>3404</cp:revision>
  <cp:lastPrinted>2020-09-14T15:47:45Z</cp:lastPrinted>
  <dcterms:created xsi:type="dcterms:W3CDTF">2008-02-04T08:04:25Z</dcterms:created>
  <dcterms:modified xsi:type="dcterms:W3CDTF">2020-09-20T05:33:43Z</dcterms:modified>
</cp:coreProperties>
</file>